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4.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5.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6.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omments/comment1.xml" ContentType="application/vnd.openxmlformats-officedocument.presentationml.comment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85" r:id="rId4"/>
    <p:sldMasterId id="2147483694" r:id="rId5"/>
    <p:sldMasterId id="2147483706" r:id="rId6"/>
    <p:sldMasterId id="2147483727" r:id="rId7"/>
    <p:sldMasterId id="2147483739" r:id="rId8"/>
    <p:sldMasterId id="2147483751" r:id="rId9"/>
    <p:sldMasterId id="2147483763" r:id="rId10"/>
  </p:sldMasterIdLst>
  <p:notesMasterIdLst>
    <p:notesMasterId r:id="rId88"/>
  </p:notesMasterIdLst>
  <p:sldIdLst>
    <p:sldId id="343" r:id="rId11"/>
    <p:sldId id="257" r:id="rId12"/>
    <p:sldId id="283" r:id="rId13"/>
    <p:sldId id="356" r:id="rId14"/>
    <p:sldId id="346" r:id="rId15"/>
    <p:sldId id="415" r:id="rId16"/>
    <p:sldId id="285" r:id="rId17"/>
    <p:sldId id="387" r:id="rId18"/>
    <p:sldId id="388" r:id="rId19"/>
    <p:sldId id="389" r:id="rId20"/>
    <p:sldId id="390" r:id="rId21"/>
    <p:sldId id="391" r:id="rId22"/>
    <p:sldId id="392" r:id="rId23"/>
    <p:sldId id="393" r:id="rId24"/>
    <p:sldId id="394" r:id="rId25"/>
    <p:sldId id="395" r:id="rId26"/>
    <p:sldId id="396" r:id="rId27"/>
    <p:sldId id="397" r:id="rId28"/>
    <p:sldId id="398" r:id="rId29"/>
    <p:sldId id="399" r:id="rId30"/>
    <p:sldId id="400" r:id="rId31"/>
    <p:sldId id="401" r:id="rId32"/>
    <p:sldId id="402" r:id="rId33"/>
    <p:sldId id="403" r:id="rId34"/>
    <p:sldId id="404" r:id="rId35"/>
    <p:sldId id="405" r:id="rId36"/>
    <p:sldId id="406" r:id="rId37"/>
    <p:sldId id="407" r:id="rId38"/>
    <p:sldId id="408" r:id="rId39"/>
    <p:sldId id="409" r:id="rId40"/>
    <p:sldId id="410" r:id="rId41"/>
    <p:sldId id="284" r:id="rId42"/>
    <p:sldId id="352" r:id="rId43"/>
    <p:sldId id="416" r:id="rId44"/>
    <p:sldId id="417" r:id="rId45"/>
    <p:sldId id="418" r:id="rId46"/>
    <p:sldId id="419" r:id="rId47"/>
    <p:sldId id="420" r:id="rId48"/>
    <p:sldId id="421" r:id="rId49"/>
    <p:sldId id="422" r:id="rId50"/>
    <p:sldId id="423" r:id="rId51"/>
    <p:sldId id="424" r:id="rId52"/>
    <p:sldId id="425" r:id="rId53"/>
    <p:sldId id="355" r:id="rId54"/>
    <p:sldId id="358" r:id="rId55"/>
    <p:sldId id="361" r:id="rId56"/>
    <p:sldId id="351" r:id="rId57"/>
    <p:sldId id="362" r:id="rId58"/>
    <p:sldId id="363" r:id="rId59"/>
    <p:sldId id="364" r:id="rId60"/>
    <p:sldId id="365" r:id="rId61"/>
    <p:sldId id="366" r:id="rId62"/>
    <p:sldId id="367" r:id="rId63"/>
    <p:sldId id="368" r:id="rId64"/>
    <p:sldId id="369" r:id="rId65"/>
    <p:sldId id="370" r:id="rId66"/>
    <p:sldId id="371" r:id="rId67"/>
    <p:sldId id="372" r:id="rId68"/>
    <p:sldId id="373" r:id="rId69"/>
    <p:sldId id="374" r:id="rId70"/>
    <p:sldId id="375" r:id="rId71"/>
    <p:sldId id="376" r:id="rId72"/>
    <p:sldId id="377" r:id="rId73"/>
    <p:sldId id="378" r:id="rId74"/>
    <p:sldId id="379" r:id="rId75"/>
    <p:sldId id="380" r:id="rId76"/>
    <p:sldId id="381" r:id="rId77"/>
    <p:sldId id="382" r:id="rId78"/>
    <p:sldId id="383" r:id="rId79"/>
    <p:sldId id="384" r:id="rId80"/>
    <p:sldId id="385" r:id="rId81"/>
    <p:sldId id="359" r:id="rId82"/>
    <p:sldId id="353" r:id="rId83"/>
    <p:sldId id="413" r:id="rId84"/>
    <p:sldId id="414" r:id="rId85"/>
    <p:sldId id="354" r:id="rId86"/>
    <p:sldId id="350" r:id="rId8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uthor" initials="A"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8F8F8"/>
    <a:srgbClr val="191919"/>
    <a:srgbClr val="800000"/>
    <a:srgbClr val="EDEFF7"/>
    <a:srgbClr val="D0D1D9"/>
    <a:srgbClr val="F6F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424" autoAdjust="0"/>
    <p:restoredTop sz="94634" autoAdjust="0"/>
  </p:normalViewPr>
  <p:slideViewPr>
    <p:cSldViewPr snapToGrid="0">
      <p:cViewPr varScale="1">
        <p:scale>
          <a:sx n="86" d="100"/>
          <a:sy n="86" d="100"/>
        </p:scale>
        <p:origin x="474"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6.xml"/><Relationship Id="rId21" Type="http://schemas.openxmlformats.org/officeDocument/2006/relationships/slide" Target="slides/slide11.xml"/><Relationship Id="rId42" Type="http://schemas.openxmlformats.org/officeDocument/2006/relationships/slide" Target="slides/slide32.xml"/><Relationship Id="rId47" Type="http://schemas.openxmlformats.org/officeDocument/2006/relationships/slide" Target="slides/slide37.xml"/><Relationship Id="rId63" Type="http://schemas.openxmlformats.org/officeDocument/2006/relationships/slide" Target="slides/slide53.xml"/><Relationship Id="rId68" Type="http://schemas.openxmlformats.org/officeDocument/2006/relationships/slide" Target="slides/slide58.xml"/><Relationship Id="rId84" Type="http://schemas.openxmlformats.org/officeDocument/2006/relationships/slide" Target="slides/slide74.xml"/><Relationship Id="rId89" Type="http://schemas.openxmlformats.org/officeDocument/2006/relationships/commentAuthors" Target="commentAuthors.xml"/><Relationship Id="rId16" Type="http://schemas.openxmlformats.org/officeDocument/2006/relationships/slide" Target="slides/slide6.xml"/><Relationship Id="rId11" Type="http://schemas.openxmlformats.org/officeDocument/2006/relationships/slide" Target="slides/slide1.xml"/><Relationship Id="rId32" Type="http://schemas.openxmlformats.org/officeDocument/2006/relationships/slide" Target="slides/slide22.xml"/><Relationship Id="rId37" Type="http://schemas.openxmlformats.org/officeDocument/2006/relationships/slide" Target="slides/slide27.xml"/><Relationship Id="rId53" Type="http://schemas.openxmlformats.org/officeDocument/2006/relationships/slide" Target="slides/slide43.xml"/><Relationship Id="rId58" Type="http://schemas.openxmlformats.org/officeDocument/2006/relationships/slide" Target="slides/slide48.xml"/><Relationship Id="rId74" Type="http://schemas.openxmlformats.org/officeDocument/2006/relationships/slide" Target="slides/slide64.xml"/><Relationship Id="rId79" Type="http://schemas.openxmlformats.org/officeDocument/2006/relationships/slide" Target="slides/slide69.xml"/><Relationship Id="rId5" Type="http://schemas.openxmlformats.org/officeDocument/2006/relationships/slideMaster" Target="slideMasters/slideMaster2.xml"/><Relationship Id="rId90" Type="http://schemas.openxmlformats.org/officeDocument/2006/relationships/presProps" Target="presProps.xml"/><Relationship Id="rId22" Type="http://schemas.openxmlformats.org/officeDocument/2006/relationships/slide" Target="slides/slide12.xml"/><Relationship Id="rId27" Type="http://schemas.openxmlformats.org/officeDocument/2006/relationships/slide" Target="slides/slide17.xml"/><Relationship Id="rId43" Type="http://schemas.openxmlformats.org/officeDocument/2006/relationships/slide" Target="slides/slide33.xml"/><Relationship Id="rId48" Type="http://schemas.openxmlformats.org/officeDocument/2006/relationships/slide" Target="slides/slide38.xml"/><Relationship Id="rId64" Type="http://schemas.openxmlformats.org/officeDocument/2006/relationships/slide" Target="slides/slide54.xml"/><Relationship Id="rId69" Type="http://schemas.openxmlformats.org/officeDocument/2006/relationships/slide" Target="slides/slide59.xml"/><Relationship Id="rId8" Type="http://schemas.openxmlformats.org/officeDocument/2006/relationships/slideMaster" Target="slideMasters/slideMaster5.xml"/><Relationship Id="rId51" Type="http://schemas.openxmlformats.org/officeDocument/2006/relationships/slide" Target="slides/slide41.xml"/><Relationship Id="rId72" Type="http://schemas.openxmlformats.org/officeDocument/2006/relationships/slide" Target="slides/slide62.xml"/><Relationship Id="rId80" Type="http://schemas.openxmlformats.org/officeDocument/2006/relationships/slide" Target="slides/slide70.xml"/><Relationship Id="rId85" Type="http://schemas.openxmlformats.org/officeDocument/2006/relationships/slide" Target="slides/slide75.xml"/><Relationship Id="rId93"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openxmlformats.org/officeDocument/2006/relationships/slide" Target="slides/slide57.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slide" Target="slides/slide52.xml"/><Relationship Id="rId70" Type="http://schemas.openxmlformats.org/officeDocument/2006/relationships/slide" Target="slides/slide60.xml"/><Relationship Id="rId75" Type="http://schemas.openxmlformats.org/officeDocument/2006/relationships/slide" Target="slides/slide65.xml"/><Relationship Id="rId83" Type="http://schemas.openxmlformats.org/officeDocument/2006/relationships/slide" Target="slides/slide73.xml"/><Relationship Id="rId88" Type="http://schemas.openxmlformats.org/officeDocument/2006/relationships/notesMaster" Target="notesMasters/notesMaster1.xml"/><Relationship Id="rId9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 Type="http://schemas.openxmlformats.org/officeDocument/2006/relationships/slideMaster" Target="slideMasters/slideMaster7.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slide" Target="slides/slide55.xml"/><Relationship Id="rId73" Type="http://schemas.openxmlformats.org/officeDocument/2006/relationships/slide" Target="slides/slide63.xml"/><Relationship Id="rId78" Type="http://schemas.openxmlformats.org/officeDocument/2006/relationships/slide" Target="slides/slide68.xml"/><Relationship Id="rId81" Type="http://schemas.openxmlformats.org/officeDocument/2006/relationships/slide" Target="slides/slide71.xml"/><Relationship Id="rId86" Type="http://schemas.openxmlformats.org/officeDocument/2006/relationships/slide" Target="slides/slide76.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 Id="rId34" Type="http://schemas.openxmlformats.org/officeDocument/2006/relationships/slide" Target="slides/slide24.xml"/><Relationship Id="rId50" Type="http://schemas.openxmlformats.org/officeDocument/2006/relationships/slide" Target="slides/slide40.xml"/><Relationship Id="rId55" Type="http://schemas.openxmlformats.org/officeDocument/2006/relationships/slide" Target="slides/slide45.xml"/><Relationship Id="rId76" Type="http://schemas.openxmlformats.org/officeDocument/2006/relationships/slide" Target="slides/slide66.xml"/><Relationship Id="rId7" Type="http://schemas.openxmlformats.org/officeDocument/2006/relationships/slideMaster" Target="slideMasters/slideMaster4.xml"/><Relationship Id="rId71" Type="http://schemas.openxmlformats.org/officeDocument/2006/relationships/slide" Target="slides/slide61.xml"/><Relationship Id="rId92" Type="http://schemas.openxmlformats.org/officeDocument/2006/relationships/theme" Target="theme/theme1.xml"/><Relationship Id="rId2" Type="http://schemas.openxmlformats.org/officeDocument/2006/relationships/customXml" Target="../customXml/item2.xml"/><Relationship Id="rId29" Type="http://schemas.openxmlformats.org/officeDocument/2006/relationships/slide" Target="slides/slide19.xml"/><Relationship Id="rId24" Type="http://schemas.openxmlformats.org/officeDocument/2006/relationships/slide" Target="slides/slide14.xml"/><Relationship Id="rId40" Type="http://schemas.openxmlformats.org/officeDocument/2006/relationships/slide" Target="slides/slide30.xml"/><Relationship Id="rId45" Type="http://schemas.openxmlformats.org/officeDocument/2006/relationships/slide" Target="slides/slide35.xml"/><Relationship Id="rId66" Type="http://schemas.openxmlformats.org/officeDocument/2006/relationships/slide" Target="slides/slide56.xml"/><Relationship Id="rId87" Type="http://schemas.openxmlformats.org/officeDocument/2006/relationships/slide" Target="slides/slide77.xml"/><Relationship Id="rId61" Type="http://schemas.openxmlformats.org/officeDocument/2006/relationships/slide" Target="slides/slide51.xml"/><Relationship Id="rId82" Type="http://schemas.openxmlformats.org/officeDocument/2006/relationships/slide" Target="slides/slide72.xml"/><Relationship Id="rId19" Type="http://schemas.openxmlformats.org/officeDocument/2006/relationships/slide" Target="slides/slide9.xml"/><Relationship Id="rId14" Type="http://schemas.openxmlformats.org/officeDocument/2006/relationships/slide" Target="slides/slide4.xml"/><Relationship Id="rId30" Type="http://schemas.openxmlformats.org/officeDocument/2006/relationships/slide" Target="slides/slide20.xml"/><Relationship Id="rId35" Type="http://schemas.openxmlformats.org/officeDocument/2006/relationships/slide" Target="slides/slide25.xml"/><Relationship Id="rId56" Type="http://schemas.openxmlformats.org/officeDocument/2006/relationships/slide" Target="slides/slide46.xml"/><Relationship Id="rId77" Type="http://schemas.openxmlformats.org/officeDocument/2006/relationships/slide" Target="slides/slide67.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2-02-01T18:38:20.709" idx="1">
    <p:pos x="442" y="900"/>
    <p:text>distress? overwhelm in these sentences do not seem right</p:text>
  </p:cm>
</p:cmLst>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90E2238-F6DD-4837-B852-60CFE6B82A6E}" type="doc">
      <dgm:prSet loTypeId="urn:microsoft.com/office/officeart/2005/8/layout/vList5" loCatId="list" qsTypeId="urn:microsoft.com/office/officeart/2005/8/quickstyle/simple4" qsCatId="simple" csTypeId="urn:microsoft.com/office/officeart/2005/8/colors/accent0_3" csCatId="mainScheme" phldr="1"/>
      <dgm:spPr/>
      <dgm:t>
        <a:bodyPr/>
        <a:lstStyle/>
        <a:p>
          <a:endParaRPr lang="en-US"/>
        </a:p>
      </dgm:t>
    </dgm:pt>
    <dgm:pt modelId="{BA4692F5-A8D8-4D89-9EF8-4B11B377B1F6}">
      <dgm:prSet phldrT="[Text]"/>
      <dgm:spPr/>
      <dgm:t>
        <a:bodyPr/>
        <a:lstStyle/>
        <a:p>
          <a:r>
            <a:rPr lang="en-US" dirty="0"/>
            <a:t>Compliance Project</a:t>
          </a:r>
        </a:p>
      </dgm:t>
    </dgm:pt>
    <dgm:pt modelId="{B9D4251C-4E00-4CD1-8480-7C1015C33F39}" type="parTrans" cxnId="{C919A316-AAAA-4C21-AF33-FBAC32C99E63}">
      <dgm:prSet/>
      <dgm:spPr/>
      <dgm:t>
        <a:bodyPr/>
        <a:lstStyle/>
        <a:p>
          <a:endParaRPr lang="en-US"/>
        </a:p>
      </dgm:t>
    </dgm:pt>
    <dgm:pt modelId="{EA06B638-AAF1-47BA-8D7B-7EFA7A42D50F}" type="sibTrans" cxnId="{C919A316-AAAA-4C21-AF33-FBAC32C99E63}">
      <dgm:prSet/>
      <dgm:spPr/>
      <dgm:t>
        <a:bodyPr/>
        <a:lstStyle/>
        <a:p>
          <a:endParaRPr lang="en-US"/>
        </a:p>
      </dgm:t>
    </dgm:pt>
    <dgm:pt modelId="{DC1B3983-9256-4A14-8D5E-C4BC889C9E6D}">
      <dgm:prSet phldrT="[Text]"/>
      <dgm:spPr/>
      <dgm:t>
        <a:bodyPr/>
        <a:lstStyle/>
        <a:p>
          <a:r>
            <a:rPr lang="en-US" dirty="0"/>
            <a:t>Assist the school/school district establish a sustainable compliance process</a:t>
          </a:r>
        </a:p>
      </dgm:t>
    </dgm:pt>
    <dgm:pt modelId="{C247A888-A7BC-4B84-B14C-BD2CF1625353}" type="parTrans" cxnId="{DC7F8C7B-DADE-4DAC-B160-054C7FD05E20}">
      <dgm:prSet/>
      <dgm:spPr/>
      <dgm:t>
        <a:bodyPr/>
        <a:lstStyle/>
        <a:p>
          <a:endParaRPr lang="en-US"/>
        </a:p>
      </dgm:t>
    </dgm:pt>
    <dgm:pt modelId="{38CA5008-602C-407B-9AEE-BCE66F92D9B4}" type="sibTrans" cxnId="{DC7F8C7B-DADE-4DAC-B160-054C7FD05E20}">
      <dgm:prSet/>
      <dgm:spPr/>
      <dgm:t>
        <a:bodyPr/>
        <a:lstStyle/>
        <a:p>
          <a:endParaRPr lang="en-US"/>
        </a:p>
      </dgm:t>
    </dgm:pt>
    <dgm:pt modelId="{8840D502-69DE-4B61-A102-3DF0BB725E5E}">
      <dgm:prSet phldrT="[Text]"/>
      <dgm:spPr/>
      <dgm:t>
        <a:bodyPr/>
        <a:lstStyle/>
        <a:p>
          <a:r>
            <a:rPr lang="en-US" dirty="0"/>
            <a:t>Membership</a:t>
          </a:r>
        </a:p>
      </dgm:t>
    </dgm:pt>
    <dgm:pt modelId="{163B2BD8-1196-49F2-A0A5-2A7F055AA24A}" type="parTrans" cxnId="{E91DB530-9C66-4F89-902A-090AAA369911}">
      <dgm:prSet/>
      <dgm:spPr/>
      <dgm:t>
        <a:bodyPr/>
        <a:lstStyle/>
        <a:p>
          <a:endParaRPr lang="en-US"/>
        </a:p>
      </dgm:t>
    </dgm:pt>
    <dgm:pt modelId="{1C198D60-2257-4499-A47C-2A7E028872CA}" type="sibTrans" cxnId="{E91DB530-9C66-4F89-902A-090AAA369911}">
      <dgm:prSet/>
      <dgm:spPr/>
      <dgm:t>
        <a:bodyPr/>
        <a:lstStyle/>
        <a:p>
          <a:endParaRPr lang="en-US"/>
        </a:p>
      </dgm:t>
    </dgm:pt>
    <dgm:pt modelId="{261BDC31-CCFC-48C6-999E-3CC81491FEB9}">
      <dgm:prSet phldrT="[Text]"/>
      <dgm:spPr/>
      <dgm:t>
        <a:bodyPr/>
        <a:lstStyle/>
        <a:p>
          <a:r>
            <a:rPr lang="en-US" dirty="0"/>
            <a:t>Member schools/school districts have unlimited access to CSG training, resources, and support</a:t>
          </a:r>
        </a:p>
      </dgm:t>
    </dgm:pt>
    <dgm:pt modelId="{0A8D6C81-C297-40F9-A5AA-DAFEF0C3119D}" type="parTrans" cxnId="{3A4EE119-5411-4B2A-8CE5-A6046E0973DC}">
      <dgm:prSet/>
      <dgm:spPr/>
      <dgm:t>
        <a:bodyPr/>
        <a:lstStyle/>
        <a:p>
          <a:endParaRPr lang="en-US"/>
        </a:p>
      </dgm:t>
    </dgm:pt>
    <dgm:pt modelId="{9A40A34C-72D0-4187-9274-A7043E02F862}" type="sibTrans" cxnId="{3A4EE119-5411-4B2A-8CE5-A6046E0973DC}">
      <dgm:prSet/>
      <dgm:spPr/>
      <dgm:t>
        <a:bodyPr/>
        <a:lstStyle/>
        <a:p>
          <a:endParaRPr lang="en-US"/>
        </a:p>
      </dgm:t>
    </dgm:pt>
    <dgm:pt modelId="{9F410ACF-0EDA-4440-9B28-B6BC5A3A06EB}" type="pres">
      <dgm:prSet presAssocID="{E90E2238-F6DD-4837-B852-60CFE6B82A6E}" presName="Name0" presStyleCnt="0">
        <dgm:presLayoutVars>
          <dgm:dir/>
          <dgm:animLvl val="lvl"/>
          <dgm:resizeHandles val="exact"/>
        </dgm:presLayoutVars>
      </dgm:prSet>
      <dgm:spPr/>
    </dgm:pt>
    <dgm:pt modelId="{2304EE4E-8928-4CE4-AF77-098548B861BB}" type="pres">
      <dgm:prSet presAssocID="{BA4692F5-A8D8-4D89-9EF8-4B11B377B1F6}" presName="linNode" presStyleCnt="0"/>
      <dgm:spPr/>
    </dgm:pt>
    <dgm:pt modelId="{B4660C12-BBC8-45C8-9FD6-54C3E4BCF9BF}" type="pres">
      <dgm:prSet presAssocID="{BA4692F5-A8D8-4D89-9EF8-4B11B377B1F6}" presName="parentText" presStyleLbl="node1" presStyleIdx="0" presStyleCnt="2">
        <dgm:presLayoutVars>
          <dgm:chMax val="1"/>
          <dgm:bulletEnabled val="1"/>
        </dgm:presLayoutVars>
      </dgm:prSet>
      <dgm:spPr>
        <a:prstGeom prst="rect">
          <a:avLst/>
        </a:prstGeom>
      </dgm:spPr>
    </dgm:pt>
    <dgm:pt modelId="{15649B99-32C5-4609-988C-D62A81E66D17}" type="pres">
      <dgm:prSet presAssocID="{BA4692F5-A8D8-4D89-9EF8-4B11B377B1F6}" presName="descendantText" presStyleLbl="alignAccFollowNode1" presStyleIdx="0" presStyleCnt="2">
        <dgm:presLayoutVars>
          <dgm:bulletEnabled val="1"/>
        </dgm:presLayoutVars>
      </dgm:prSet>
      <dgm:spPr>
        <a:prstGeom prst="rect">
          <a:avLst/>
        </a:prstGeom>
      </dgm:spPr>
    </dgm:pt>
    <dgm:pt modelId="{B3C717A8-9687-45EB-A787-89225572AA5B}" type="pres">
      <dgm:prSet presAssocID="{EA06B638-AAF1-47BA-8D7B-7EFA7A42D50F}" presName="sp" presStyleCnt="0"/>
      <dgm:spPr/>
    </dgm:pt>
    <dgm:pt modelId="{08A028F6-8BB8-4E8E-87BD-15DB07C0628B}" type="pres">
      <dgm:prSet presAssocID="{8840D502-69DE-4B61-A102-3DF0BB725E5E}" presName="linNode" presStyleCnt="0"/>
      <dgm:spPr/>
    </dgm:pt>
    <dgm:pt modelId="{77F5CB58-2511-47AB-AF0E-E82CE5D0AC4A}" type="pres">
      <dgm:prSet presAssocID="{8840D502-69DE-4B61-A102-3DF0BB725E5E}" presName="parentText" presStyleLbl="node1" presStyleIdx="1" presStyleCnt="2">
        <dgm:presLayoutVars>
          <dgm:chMax val="1"/>
          <dgm:bulletEnabled val="1"/>
        </dgm:presLayoutVars>
      </dgm:prSet>
      <dgm:spPr>
        <a:prstGeom prst="rect">
          <a:avLst/>
        </a:prstGeom>
      </dgm:spPr>
    </dgm:pt>
    <dgm:pt modelId="{48F81F19-B7AA-4C1E-B3AA-2C1728448CB4}" type="pres">
      <dgm:prSet presAssocID="{8840D502-69DE-4B61-A102-3DF0BB725E5E}" presName="descendantText" presStyleLbl="alignAccFollowNode1" presStyleIdx="1" presStyleCnt="2">
        <dgm:presLayoutVars>
          <dgm:bulletEnabled val="1"/>
        </dgm:presLayoutVars>
      </dgm:prSet>
      <dgm:spPr>
        <a:prstGeom prst="rect">
          <a:avLst/>
        </a:prstGeom>
      </dgm:spPr>
    </dgm:pt>
  </dgm:ptLst>
  <dgm:cxnLst>
    <dgm:cxn modelId="{C919A316-AAAA-4C21-AF33-FBAC32C99E63}" srcId="{E90E2238-F6DD-4837-B852-60CFE6B82A6E}" destId="{BA4692F5-A8D8-4D89-9EF8-4B11B377B1F6}" srcOrd="0" destOrd="0" parTransId="{B9D4251C-4E00-4CD1-8480-7C1015C33F39}" sibTransId="{EA06B638-AAF1-47BA-8D7B-7EFA7A42D50F}"/>
    <dgm:cxn modelId="{3A4EE119-5411-4B2A-8CE5-A6046E0973DC}" srcId="{8840D502-69DE-4B61-A102-3DF0BB725E5E}" destId="{261BDC31-CCFC-48C6-999E-3CC81491FEB9}" srcOrd="0" destOrd="0" parTransId="{0A8D6C81-C297-40F9-A5AA-DAFEF0C3119D}" sibTransId="{9A40A34C-72D0-4187-9274-A7043E02F862}"/>
    <dgm:cxn modelId="{6621B728-C30D-41F2-99D9-F7A82D5BF6DF}" type="presOf" srcId="{BA4692F5-A8D8-4D89-9EF8-4B11B377B1F6}" destId="{B4660C12-BBC8-45C8-9FD6-54C3E4BCF9BF}" srcOrd="0" destOrd="0" presId="urn:microsoft.com/office/officeart/2005/8/layout/vList5"/>
    <dgm:cxn modelId="{E91DB530-9C66-4F89-902A-090AAA369911}" srcId="{E90E2238-F6DD-4837-B852-60CFE6B82A6E}" destId="{8840D502-69DE-4B61-A102-3DF0BB725E5E}" srcOrd="1" destOrd="0" parTransId="{163B2BD8-1196-49F2-A0A5-2A7F055AA24A}" sibTransId="{1C198D60-2257-4499-A47C-2A7E028872CA}"/>
    <dgm:cxn modelId="{7C577256-74C8-48BD-AC18-C39F86E87EDB}" type="presOf" srcId="{DC1B3983-9256-4A14-8D5E-C4BC889C9E6D}" destId="{15649B99-32C5-4609-988C-D62A81E66D17}" srcOrd="0" destOrd="0" presId="urn:microsoft.com/office/officeart/2005/8/layout/vList5"/>
    <dgm:cxn modelId="{DC7F8C7B-DADE-4DAC-B160-054C7FD05E20}" srcId="{BA4692F5-A8D8-4D89-9EF8-4B11B377B1F6}" destId="{DC1B3983-9256-4A14-8D5E-C4BC889C9E6D}" srcOrd="0" destOrd="0" parTransId="{C247A888-A7BC-4B84-B14C-BD2CF1625353}" sibTransId="{38CA5008-602C-407B-9AEE-BCE66F92D9B4}"/>
    <dgm:cxn modelId="{B4AAF57C-7899-4DEB-9251-427CE83FCC30}" type="presOf" srcId="{261BDC31-CCFC-48C6-999E-3CC81491FEB9}" destId="{48F81F19-B7AA-4C1E-B3AA-2C1728448CB4}" srcOrd="0" destOrd="0" presId="urn:microsoft.com/office/officeart/2005/8/layout/vList5"/>
    <dgm:cxn modelId="{E8A8F18A-C6F8-44D5-A779-B83B8FEC6775}" type="presOf" srcId="{E90E2238-F6DD-4837-B852-60CFE6B82A6E}" destId="{9F410ACF-0EDA-4440-9B28-B6BC5A3A06EB}" srcOrd="0" destOrd="0" presId="urn:microsoft.com/office/officeart/2005/8/layout/vList5"/>
    <dgm:cxn modelId="{258674A5-4B71-4CDD-A65A-227EA633E847}" type="presOf" srcId="{8840D502-69DE-4B61-A102-3DF0BB725E5E}" destId="{77F5CB58-2511-47AB-AF0E-E82CE5D0AC4A}" srcOrd="0" destOrd="0" presId="urn:microsoft.com/office/officeart/2005/8/layout/vList5"/>
    <dgm:cxn modelId="{4FFE3AC5-CA93-4C4B-9664-DCEFA4B35131}" type="presParOf" srcId="{9F410ACF-0EDA-4440-9B28-B6BC5A3A06EB}" destId="{2304EE4E-8928-4CE4-AF77-098548B861BB}" srcOrd="0" destOrd="0" presId="urn:microsoft.com/office/officeart/2005/8/layout/vList5"/>
    <dgm:cxn modelId="{885646D7-E703-42B8-B393-0D883CBD5A31}" type="presParOf" srcId="{2304EE4E-8928-4CE4-AF77-098548B861BB}" destId="{B4660C12-BBC8-45C8-9FD6-54C3E4BCF9BF}" srcOrd="0" destOrd="0" presId="urn:microsoft.com/office/officeart/2005/8/layout/vList5"/>
    <dgm:cxn modelId="{D3C4A125-5D6A-4A4B-9003-E3B2AEDA0590}" type="presParOf" srcId="{2304EE4E-8928-4CE4-AF77-098548B861BB}" destId="{15649B99-32C5-4609-988C-D62A81E66D17}" srcOrd="1" destOrd="0" presId="urn:microsoft.com/office/officeart/2005/8/layout/vList5"/>
    <dgm:cxn modelId="{C3CEBDF4-8219-45B2-80DA-25DE75846D23}" type="presParOf" srcId="{9F410ACF-0EDA-4440-9B28-B6BC5A3A06EB}" destId="{B3C717A8-9687-45EB-A787-89225572AA5B}" srcOrd="1" destOrd="0" presId="urn:microsoft.com/office/officeart/2005/8/layout/vList5"/>
    <dgm:cxn modelId="{39DFCD3B-FBCE-4318-8FE0-81F3577C4BE9}" type="presParOf" srcId="{9F410ACF-0EDA-4440-9B28-B6BC5A3A06EB}" destId="{08A028F6-8BB8-4E8E-87BD-15DB07C0628B}" srcOrd="2" destOrd="0" presId="urn:microsoft.com/office/officeart/2005/8/layout/vList5"/>
    <dgm:cxn modelId="{BFA8517A-0DF8-41E1-9072-B9A94B94054D}" type="presParOf" srcId="{08A028F6-8BB8-4E8E-87BD-15DB07C0628B}" destId="{77F5CB58-2511-47AB-AF0E-E82CE5D0AC4A}" srcOrd="0" destOrd="0" presId="urn:microsoft.com/office/officeart/2005/8/layout/vList5"/>
    <dgm:cxn modelId="{F44C02BE-3D43-44DA-9DFA-1DD6FE27FAAE}" type="presParOf" srcId="{08A028F6-8BB8-4E8E-87BD-15DB07C0628B}" destId="{48F81F19-B7AA-4C1E-B3AA-2C1728448CB4}"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5649B99-32C5-4609-988C-D62A81E66D17}">
      <dsp:nvSpPr>
        <dsp:cNvPr id="0" name=""/>
        <dsp:cNvSpPr/>
      </dsp:nvSpPr>
      <dsp:spPr>
        <a:xfrm rot="5400000">
          <a:off x="3452818" y="-1048651"/>
          <a:ext cx="1478443" cy="3945450"/>
        </a:xfrm>
        <a:prstGeom prst="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91440" tIns="45720" rIns="91440" bIns="45720" numCol="1" spcCol="1270" anchor="ctr" anchorCtr="0">
          <a:noAutofit/>
        </a:bodyPr>
        <a:lstStyle/>
        <a:p>
          <a:pPr marL="228600" lvl="1" indent="-228600" algn="l" defTabSz="1066800">
            <a:lnSpc>
              <a:spcPct val="90000"/>
            </a:lnSpc>
            <a:spcBef>
              <a:spcPct val="0"/>
            </a:spcBef>
            <a:spcAft>
              <a:spcPct val="15000"/>
            </a:spcAft>
            <a:buChar char="•"/>
          </a:pPr>
          <a:r>
            <a:rPr lang="en-US" sz="2400" kern="1200" dirty="0"/>
            <a:t>Assist the school/school district establish a sustainable compliance process</a:t>
          </a:r>
        </a:p>
      </dsp:txBody>
      <dsp:txXfrm rot="-5400000">
        <a:off x="2219315" y="184852"/>
        <a:ext cx="3945450" cy="1478443"/>
      </dsp:txXfrm>
    </dsp:sp>
    <dsp:sp modelId="{B4660C12-BBC8-45C8-9FD6-54C3E4BCF9BF}">
      <dsp:nvSpPr>
        <dsp:cNvPr id="0" name=""/>
        <dsp:cNvSpPr/>
      </dsp:nvSpPr>
      <dsp:spPr>
        <a:xfrm>
          <a:off x="0" y="46"/>
          <a:ext cx="2219315" cy="1848054"/>
        </a:xfrm>
        <a:prstGeom prst="rect">
          <a:avLst/>
        </a:prstGeom>
        <a:gradFill rotWithShape="0">
          <a:gsLst>
            <a:gs pos="0">
              <a:schemeClr val="dk2">
                <a:hueOff val="0"/>
                <a:satOff val="0"/>
                <a:lumOff val="0"/>
                <a:alphaOff val="0"/>
                <a:shade val="85000"/>
                <a:satMod val="130000"/>
              </a:schemeClr>
            </a:gs>
            <a:gs pos="34000">
              <a:schemeClr val="dk2">
                <a:hueOff val="0"/>
                <a:satOff val="0"/>
                <a:lumOff val="0"/>
                <a:alphaOff val="0"/>
                <a:shade val="87000"/>
                <a:satMod val="125000"/>
              </a:schemeClr>
            </a:gs>
            <a:gs pos="70000">
              <a:schemeClr val="dk2">
                <a:hueOff val="0"/>
                <a:satOff val="0"/>
                <a:lumOff val="0"/>
                <a:alphaOff val="0"/>
                <a:tint val="100000"/>
                <a:shade val="90000"/>
                <a:satMod val="130000"/>
              </a:schemeClr>
            </a:gs>
            <a:gs pos="100000">
              <a:schemeClr val="dk2">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9060" tIns="49530" rIns="99060" bIns="49530" numCol="1" spcCol="1270" anchor="ctr" anchorCtr="0">
          <a:noAutofit/>
        </a:bodyPr>
        <a:lstStyle/>
        <a:p>
          <a:pPr marL="0" lvl="0" indent="0" algn="ctr" defTabSz="1155700">
            <a:lnSpc>
              <a:spcPct val="90000"/>
            </a:lnSpc>
            <a:spcBef>
              <a:spcPct val="0"/>
            </a:spcBef>
            <a:spcAft>
              <a:spcPct val="35000"/>
            </a:spcAft>
            <a:buNone/>
          </a:pPr>
          <a:r>
            <a:rPr lang="en-US" sz="2600" kern="1200" dirty="0"/>
            <a:t>Compliance Project</a:t>
          </a:r>
        </a:p>
      </dsp:txBody>
      <dsp:txXfrm>
        <a:off x="0" y="46"/>
        <a:ext cx="2219315" cy="1848054"/>
      </dsp:txXfrm>
    </dsp:sp>
    <dsp:sp modelId="{48F81F19-B7AA-4C1E-B3AA-2C1728448CB4}">
      <dsp:nvSpPr>
        <dsp:cNvPr id="0" name=""/>
        <dsp:cNvSpPr/>
      </dsp:nvSpPr>
      <dsp:spPr>
        <a:xfrm rot="5400000">
          <a:off x="3452818" y="891806"/>
          <a:ext cx="1478443" cy="3945450"/>
        </a:xfrm>
        <a:prstGeom prst="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91440" tIns="45720" rIns="91440" bIns="45720" numCol="1" spcCol="1270" anchor="ctr" anchorCtr="0">
          <a:noAutofit/>
        </a:bodyPr>
        <a:lstStyle/>
        <a:p>
          <a:pPr marL="228600" lvl="1" indent="-228600" algn="l" defTabSz="1066800">
            <a:lnSpc>
              <a:spcPct val="90000"/>
            </a:lnSpc>
            <a:spcBef>
              <a:spcPct val="0"/>
            </a:spcBef>
            <a:spcAft>
              <a:spcPct val="15000"/>
            </a:spcAft>
            <a:buChar char="•"/>
          </a:pPr>
          <a:r>
            <a:rPr lang="en-US" sz="2400" kern="1200" dirty="0"/>
            <a:t>Member schools/school districts have unlimited access to CSG training, resources, and support</a:t>
          </a:r>
        </a:p>
      </dsp:txBody>
      <dsp:txXfrm rot="-5400000">
        <a:off x="2219315" y="2125309"/>
        <a:ext cx="3945450" cy="1478443"/>
      </dsp:txXfrm>
    </dsp:sp>
    <dsp:sp modelId="{77F5CB58-2511-47AB-AF0E-E82CE5D0AC4A}">
      <dsp:nvSpPr>
        <dsp:cNvPr id="0" name=""/>
        <dsp:cNvSpPr/>
      </dsp:nvSpPr>
      <dsp:spPr>
        <a:xfrm>
          <a:off x="0" y="1940503"/>
          <a:ext cx="2219315" cy="1848054"/>
        </a:xfrm>
        <a:prstGeom prst="rect">
          <a:avLst/>
        </a:prstGeom>
        <a:gradFill rotWithShape="0">
          <a:gsLst>
            <a:gs pos="0">
              <a:schemeClr val="dk2">
                <a:hueOff val="0"/>
                <a:satOff val="0"/>
                <a:lumOff val="0"/>
                <a:alphaOff val="0"/>
                <a:shade val="85000"/>
                <a:satMod val="130000"/>
              </a:schemeClr>
            </a:gs>
            <a:gs pos="34000">
              <a:schemeClr val="dk2">
                <a:hueOff val="0"/>
                <a:satOff val="0"/>
                <a:lumOff val="0"/>
                <a:alphaOff val="0"/>
                <a:shade val="87000"/>
                <a:satMod val="125000"/>
              </a:schemeClr>
            </a:gs>
            <a:gs pos="70000">
              <a:schemeClr val="dk2">
                <a:hueOff val="0"/>
                <a:satOff val="0"/>
                <a:lumOff val="0"/>
                <a:alphaOff val="0"/>
                <a:tint val="100000"/>
                <a:shade val="90000"/>
                <a:satMod val="130000"/>
              </a:schemeClr>
            </a:gs>
            <a:gs pos="100000">
              <a:schemeClr val="dk2">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9060" tIns="49530" rIns="99060" bIns="49530" numCol="1" spcCol="1270" anchor="ctr" anchorCtr="0">
          <a:noAutofit/>
        </a:bodyPr>
        <a:lstStyle/>
        <a:p>
          <a:pPr marL="0" lvl="0" indent="0" algn="ctr" defTabSz="1155700">
            <a:lnSpc>
              <a:spcPct val="90000"/>
            </a:lnSpc>
            <a:spcBef>
              <a:spcPct val="0"/>
            </a:spcBef>
            <a:spcAft>
              <a:spcPct val="35000"/>
            </a:spcAft>
            <a:buNone/>
          </a:pPr>
          <a:r>
            <a:rPr lang="en-US" sz="2600" kern="1200" dirty="0"/>
            <a:t>Membership</a:t>
          </a:r>
        </a:p>
      </dsp:txBody>
      <dsp:txXfrm>
        <a:off x="0" y="1940503"/>
        <a:ext cx="2219315" cy="1848054"/>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C6D5A67-B77C-4656-842A-FD6ACF795D9A}" type="datetimeFigureOut">
              <a:rPr lang="en-US" smtClean="0"/>
              <a:t>2/10/2022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D95C5F9-E85E-4437-A8CC-09744C50A8FA}" type="slidenum">
              <a:rPr lang="en-US" smtClean="0"/>
              <a:t>‹#›</a:t>
            </a:fld>
            <a:endParaRPr lang="en-US"/>
          </a:p>
        </p:txBody>
      </p:sp>
    </p:spTree>
    <p:extLst>
      <p:ext uri="{BB962C8B-B14F-4D97-AF65-F5344CB8AC3E}">
        <p14:creationId xmlns:p14="http://schemas.microsoft.com/office/powerpoint/2010/main" val="41525681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Discount can be applied to all S4 publications – not just the Red Book.</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966E02-2480-479D-B819-0CB82BE1A12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05867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3" name="Google Shape;203;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4" name="Google Shape;204;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56</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1491832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5" name="Google Shape;215;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6" name="Google Shape;216;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57</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0293612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4" name="Google Shape;224;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5" name="Google Shape;225;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58</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4242121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2" name="Google Shape;232;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3" name="Google Shape;233;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59</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5340235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7"/>
        <p:cNvGrpSpPr/>
        <p:nvPr/>
      </p:nvGrpSpPr>
      <p:grpSpPr>
        <a:xfrm>
          <a:off x="0" y="0"/>
          <a:ext cx="0" cy="0"/>
          <a:chOff x="0" y="0"/>
          <a:chExt cx="0" cy="0"/>
        </a:xfrm>
      </p:grpSpPr>
      <p:sp>
        <p:nvSpPr>
          <p:cNvPr id="1568" name="Google Shape;1568;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9" name="Google Shape;1569;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561426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2"/>
        <p:cNvGrpSpPr/>
        <p:nvPr/>
      </p:nvGrpSpPr>
      <p:grpSpPr>
        <a:xfrm>
          <a:off x="0" y="0"/>
          <a:ext cx="0" cy="0"/>
          <a:chOff x="0" y="0"/>
          <a:chExt cx="0" cy="0"/>
        </a:xfrm>
      </p:grpSpPr>
      <p:sp>
        <p:nvSpPr>
          <p:cNvPr id="1573" name="Google Shape;1573;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4" name="Google Shape;1574;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536184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0"/>
        <p:cNvGrpSpPr/>
        <p:nvPr/>
      </p:nvGrpSpPr>
      <p:grpSpPr>
        <a:xfrm>
          <a:off x="0" y="0"/>
          <a:ext cx="0" cy="0"/>
          <a:chOff x="0" y="0"/>
          <a:chExt cx="0" cy="0"/>
        </a:xfrm>
      </p:grpSpPr>
      <p:sp>
        <p:nvSpPr>
          <p:cNvPr id="1581" name="Google Shape;1581;g35f391192_029: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2" name="Google Shape;1582;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354134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6"/>
        <p:cNvGrpSpPr/>
        <p:nvPr/>
      </p:nvGrpSpPr>
      <p:grpSpPr>
        <a:xfrm>
          <a:off x="0" y="0"/>
          <a:ext cx="0" cy="0"/>
          <a:chOff x="0" y="0"/>
          <a:chExt cx="0" cy="0"/>
        </a:xfrm>
      </p:grpSpPr>
      <p:sp>
        <p:nvSpPr>
          <p:cNvPr id="1587" name="Google Shape;1587;g35f391192_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8" name="Google Shape;1588;g35f391192_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Feeling the same emotions as a trauma victim can lead to similar symptoms i.e. intrusive images, nightmares, insomnia, nervousness, jumpiness, difficulty concentrating or taking in information, emotional numbing, feelings of disconnect, changes in worldview, anger, hopeless, helplessness</a:t>
            </a:r>
            <a:endParaRPr/>
          </a:p>
        </p:txBody>
      </p:sp>
    </p:spTree>
    <p:extLst>
      <p:ext uri="{BB962C8B-B14F-4D97-AF65-F5344CB8AC3E}">
        <p14:creationId xmlns:p14="http://schemas.microsoft.com/office/powerpoint/2010/main" val="31764682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2"/>
        <p:cNvGrpSpPr/>
        <p:nvPr/>
      </p:nvGrpSpPr>
      <p:grpSpPr>
        <a:xfrm>
          <a:off x="0" y="0"/>
          <a:ext cx="0" cy="0"/>
          <a:chOff x="0" y="0"/>
          <a:chExt cx="0" cy="0"/>
        </a:xfrm>
      </p:grpSpPr>
      <p:sp>
        <p:nvSpPr>
          <p:cNvPr id="1593" name="Google Shape;1593;g35f391192_0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4" name="Google Shape;1594;g35f391192_0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184936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0"/>
        <p:cNvGrpSpPr/>
        <p:nvPr/>
      </p:nvGrpSpPr>
      <p:grpSpPr>
        <a:xfrm>
          <a:off x="0" y="0"/>
          <a:ext cx="0" cy="0"/>
          <a:chOff x="0" y="0"/>
          <a:chExt cx="0" cy="0"/>
        </a:xfrm>
      </p:grpSpPr>
      <p:sp>
        <p:nvSpPr>
          <p:cNvPr id="1601" name="Google Shape;160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2" name="Google Shape;160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Experiencing compassion is a less distressing emotion, helps us stay focused on what is helpful, we are calmer and less reactive, our nervous system stays in a healthy state, we are more likely to be successful at being helpful.</a:t>
            </a:r>
            <a:endParaRPr/>
          </a:p>
        </p:txBody>
      </p:sp>
    </p:spTree>
    <p:extLst>
      <p:ext uri="{BB962C8B-B14F-4D97-AF65-F5344CB8AC3E}">
        <p14:creationId xmlns:p14="http://schemas.microsoft.com/office/powerpoint/2010/main" val="26002424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
        <p:cNvGrpSpPr/>
        <p:nvPr/>
      </p:nvGrpSpPr>
      <p:grpSpPr>
        <a:xfrm>
          <a:off x="0" y="0"/>
          <a:ext cx="0" cy="0"/>
          <a:chOff x="0" y="0"/>
          <a:chExt cx="0" cy="0"/>
        </a:xfrm>
      </p:grpSpPr>
      <p:sp>
        <p:nvSpPr>
          <p:cNvPr id="54" name="Google Shape;54;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 name="Google Shape;55;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661122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7"/>
        <p:cNvGrpSpPr/>
        <p:nvPr/>
      </p:nvGrpSpPr>
      <p:grpSpPr>
        <a:xfrm>
          <a:off x="0" y="0"/>
          <a:ext cx="0" cy="0"/>
          <a:chOff x="0" y="0"/>
          <a:chExt cx="0" cy="0"/>
        </a:xfrm>
      </p:grpSpPr>
      <p:sp>
        <p:nvSpPr>
          <p:cNvPr id="1608" name="Google Shape;1608;g35f391192_0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9" name="Google Shape;1609;g35f391192_0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942340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4"/>
        <p:cNvGrpSpPr/>
        <p:nvPr/>
      </p:nvGrpSpPr>
      <p:grpSpPr>
        <a:xfrm>
          <a:off x="0" y="0"/>
          <a:ext cx="0" cy="0"/>
          <a:chOff x="0" y="0"/>
          <a:chExt cx="0" cy="0"/>
        </a:xfrm>
      </p:grpSpPr>
      <p:sp>
        <p:nvSpPr>
          <p:cNvPr id="1615" name="Google Shape;1615;g35f391192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6" name="Google Shape;1616;g35f391192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From Parenting Works</a:t>
            </a:r>
            <a:endParaRPr/>
          </a:p>
        </p:txBody>
      </p:sp>
    </p:spTree>
    <p:extLst>
      <p:ext uri="{BB962C8B-B14F-4D97-AF65-F5344CB8AC3E}">
        <p14:creationId xmlns:p14="http://schemas.microsoft.com/office/powerpoint/2010/main" val="21223380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2"/>
        <p:cNvGrpSpPr/>
        <p:nvPr/>
      </p:nvGrpSpPr>
      <p:grpSpPr>
        <a:xfrm>
          <a:off x="0" y="0"/>
          <a:ext cx="0" cy="0"/>
          <a:chOff x="0" y="0"/>
          <a:chExt cx="0" cy="0"/>
        </a:xfrm>
      </p:grpSpPr>
      <p:sp>
        <p:nvSpPr>
          <p:cNvPr id="1623" name="Google Shape;1623;g35ed75ccf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4" name="Google Shape;1624;g35ed75ccf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216319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0"/>
        <p:cNvGrpSpPr/>
        <p:nvPr/>
      </p:nvGrpSpPr>
      <p:grpSpPr>
        <a:xfrm>
          <a:off x="0" y="0"/>
          <a:ext cx="0" cy="0"/>
          <a:chOff x="0" y="0"/>
          <a:chExt cx="0" cy="0"/>
        </a:xfrm>
      </p:grpSpPr>
      <p:sp>
        <p:nvSpPr>
          <p:cNvPr id="1631" name="Google Shape;1631;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2" name="Google Shape;1632;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Because students who have suffered repeated exposures to trauma often have over developed survival and emotional brains, they often have underdeveloped cerebral cortexes. This is why we need to explicitly strengthen and develop this part of the brain to support learning. </a:t>
            </a:r>
            <a:endParaRPr/>
          </a:p>
          <a:p>
            <a:pPr marL="0" lvl="0" indent="0" algn="l" rtl="0">
              <a:spcBef>
                <a:spcPts val="0"/>
              </a:spcBef>
              <a:spcAft>
                <a:spcPts val="0"/>
              </a:spcAft>
              <a:buNone/>
            </a:pPr>
            <a:endParaRPr/>
          </a:p>
          <a:p>
            <a:pPr marL="0" lvl="0" indent="0" algn="l" rtl="0">
              <a:spcBef>
                <a:spcPts val="0"/>
              </a:spcBef>
              <a:spcAft>
                <a:spcPts val="0"/>
              </a:spcAft>
              <a:buNone/>
            </a:pPr>
            <a:r>
              <a:rPr lang="en"/>
              <a:t>Students w complex trauma histories are focused on the here and now and often have a sense of a foreshortened future. They can’t think far in to the future, this greatly impacts the motivation to learn and the ability for self-exploration.</a:t>
            </a:r>
            <a:endParaRPr/>
          </a:p>
        </p:txBody>
      </p:sp>
    </p:spTree>
    <p:extLst>
      <p:ext uri="{BB962C8B-B14F-4D97-AF65-F5344CB8AC3E}">
        <p14:creationId xmlns:p14="http://schemas.microsoft.com/office/powerpoint/2010/main" val="14665421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7"/>
        <p:cNvGrpSpPr/>
        <p:nvPr/>
      </p:nvGrpSpPr>
      <p:grpSpPr>
        <a:xfrm>
          <a:off x="0" y="0"/>
          <a:ext cx="0" cy="0"/>
          <a:chOff x="0" y="0"/>
          <a:chExt cx="0" cy="0"/>
        </a:xfrm>
      </p:grpSpPr>
      <p:sp>
        <p:nvSpPr>
          <p:cNvPr id="1638" name="Google Shape;1638;g11159ed863b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9" name="Google Shape;1639;g11159ed863b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Because students who have suffered repeated exposures to trauma often have an over-developed survival and emotional brains, they often have underdeveloped cerebral cortexes. This is why we need to explicitly strengthen and develop this part of the brain to support learning. </a:t>
            </a:r>
            <a:endParaRPr/>
          </a:p>
        </p:txBody>
      </p:sp>
    </p:spTree>
    <p:extLst>
      <p:ext uri="{BB962C8B-B14F-4D97-AF65-F5344CB8AC3E}">
        <p14:creationId xmlns:p14="http://schemas.microsoft.com/office/powerpoint/2010/main" val="337377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4"/>
        <p:cNvGrpSpPr/>
        <p:nvPr/>
      </p:nvGrpSpPr>
      <p:grpSpPr>
        <a:xfrm>
          <a:off x="0" y="0"/>
          <a:ext cx="0" cy="0"/>
          <a:chOff x="0" y="0"/>
          <a:chExt cx="0" cy="0"/>
        </a:xfrm>
      </p:grpSpPr>
      <p:sp>
        <p:nvSpPr>
          <p:cNvPr id="1645" name="Google Shape;1645;g35ed75ccf_0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6" name="Google Shape;1646;g35ed75ccf_0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783307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DOJ = California Department of Justice</a:t>
            </a:r>
          </a:p>
          <a:p>
            <a:r>
              <a:rPr lang="en-US" dirty="0"/>
              <a:t>OES = California Governor’s Office of Emergency Services</a:t>
            </a:r>
          </a:p>
          <a:p>
            <a:endParaRPr lang="en-US" dirty="0"/>
          </a:p>
          <a:p>
            <a:r>
              <a:rPr lang="en-US" dirty="0"/>
              <a:t>The updated edition addresses pandemic response, tactical response, mental health intervention, and methods to improve school climate and physical safety</a:t>
            </a:r>
          </a:p>
          <a:p>
            <a:endParaRPr lang="en-US" dirty="0"/>
          </a:p>
          <a:p>
            <a:r>
              <a:rPr lang="en-US" dirty="0"/>
              <a:t>The guide explains how to ensure compliance with CSSP regulations, and provides templates and resources.</a:t>
            </a:r>
          </a:p>
        </p:txBody>
      </p:sp>
      <p:sp>
        <p:nvSpPr>
          <p:cNvPr id="4" name="Slide Number Placeholder 3"/>
          <p:cNvSpPr>
            <a:spLocks noGrp="1"/>
          </p:cNvSpPr>
          <p:nvPr>
            <p:ph type="sldNum" sz="quarter" idx="5"/>
          </p:nvPr>
        </p:nvSpPr>
        <p:spPr/>
        <p:txBody>
          <a:bodyPr/>
          <a:lstStyle/>
          <a:p>
            <a:fld id="{43966E02-2480-479D-B819-0CB82BE1A123}" type="slidenum">
              <a:rPr lang="en-US" smtClean="0"/>
              <a:t>74</a:t>
            </a:fld>
            <a:endParaRPr lang="en-US"/>
          </a:p>
        </p:txBody>
      </p:sp>
    </p:spTree>
    <p:extLst>
      <p:ext uri="{BB962C8B-B14F-4D97-AF65-F5344CB8AC3E}">
        <p14:creationId xmlns:p14="http://schemas.microsoft.com/office/powerpoint/2010/main" val="7436885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g840c17fa36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 name="Google Shape;62;g840c17fa36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Katarina</a:t>
            </a:r>
            <a:endParaRPr/>
          </a:p>
        </p:txBody>
      </p:sp>
    </p:spTree>
    <p:extLst>
      <p:ext uri="{BB962C8B-B14F-4D97-AF65-F5344CB8AC3E}">
        <p14:creationId xmlns:p14="http://schemas.microsoft.com/office/powerpoint/2010/main" val="7211063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gc6c733a7af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 name="Google Shape;68;gc6c733a7af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Diana</a:t>
            </a:r>
            <a:endParaRPr/>
          </a:p>
        </p:txBody>
      </p:sp>
    </p:spTree>
    <p:extLst>
      <p:ext uri="{BB962C8B-B14F-4D97-AF65-F5344CB8AC3E}">
        <p14:creationId xmlns:p14="http://schemas.microsoft.com/office/powerpoint/2010/main" val="31172871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gc6c733a7af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 name="Google Shape;74;gc6c733a7af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Diana</a:t>
            </a:r>
            <a:endParaRPr/>
          </a:p>
        </p:txBody>
      </p:sp>
    </p:spTree>
    <p:extLst>
      <p:ext uri="{BB962C8B-B14F-4D97-AF65-F5344CB8AC3E}">
        <p14:creationId xmlns:p14="http://schemas.microsoft.com/office/powerpoint/2010/main" val="19200502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gc6c733a7af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 name="Google Shape;80;gc6c733a7af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Diana</a:t>
            </a:r>
            <a:endParaRPr/>
          </a:p>
        </p:txBody>
      </p:sp>
    </p:spTree>
    <p:extLst>
      <p:ext uri="{BB962C8B-B14F-4D97-AF65-F5344CB8AC3E}">
        <p14:creationId xmlns:p14="http://schemas.microsoft.com/office/powerpoint/2010/main" val="32401322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d06164970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 name="Google Shape;86;gd06164970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838554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8" name="Google Shape;178;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605146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3" name="Google Shape;19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4" name="Google Shape;19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55</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1510373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1"/>
        </a:solidFill>
        <a:effectLst/>
      </p:bgPr>
    </p:bg>
    <p:spTree>
      <p:nvGrpSpPr>
        <p:cNvPr id="1" name=""/>
        <p:cNvGrpSpPr/>
        <p:nvPr/>
      </p:nvGrpSpPr>
      <p:grpSpPr>
        <a:xfrm>
          <a:off x="0" y="0"/>
          <a:ext cx="0" cy="0"/>
          <a:chOff x="0" y="0"/>
          <a:chExt cx="0" cy="0"/>
        </a:xfrm>
      </p:grpSpPr>
      <p:sp>
        <p:nvSpPr>
          <p:cNvPr id="12" name="Rectangle">
            <a:extLst>
              <a:ext uri="{FF2B5EF4-FFF2-40B4-BE49-F238E27FC236}">
                <a16:creationId xmlns:a16="http://schemas.microsoft.com/office/drawing/2014/main" id="{F9512BDE-EEA0-404B-8D45-8AA93D61DABC}"/>
              </a:ext>
            </a:extLst>
          </p:cNvPr>
          <p:cNvSpPr/>
          <p:nvPr userDrawn="1"/>
        </p:nvSpPr>
        <p:spPr>
          <a:xfrm flipH="1">
            <a:off x="-1" y="4450188"/>
            <a:ext cx="12192000" cy="2407811"/>
          </a:xfrm>
          <a:prstGeom prst="rect">
            <a:avLst/>
          </a:prstGeom>
          <a:solidFill>
            <a:schemeClr val="accent4"/>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lang="en-US" sz="1600" noProof="0" dirty="0"/>
          </a:p>
        </p:txBody>
      </p:sp>
      <p:sp>
        <p:nvSpPr>
          <p:cNvPr id="11" name="Rectangle">
            <a:extLst>
              <a:ext uri="{FF2B5EF4-FFF2-40B4-BE49-F238E27FC236}">
                <a16:creationId xmlns:a16="http://schemas.microsoft.com/office/drawing/2014/main" id="{E1223535-0F2F-6340-80B9-0B5D9364A13F}"/>
              </a:ext>
            </a:extLst>
          </p:cNvPr>
          <p:cNvSpPr/>
          <p:nvPr userDrawn="1"/>
        </p:nvSpPr>
        <p:spPr>
          <a:xfrm>
            <a:off x="635000" y="633875"/>
            <a:ext cx="10922000" cy="5590250"/>
          </a:xfrm>
          <a:prstGeom prst="rect">
            <a:avLst/>
          </a:prstGeom>
          <a:solidFill>
            <a:srgbClr val="F6F9FF"/>
          </a:solidFill>
          <a:ln w="12700">
            <a:noFill/>
            <a:miter lim="400000"/>
          </a:ln>
          <a:effectLst>
            <a:outerShdw blurRad="254000" dist="25400" dir="2700000" rotWithShape="0">
              <a:srgbClr val="1F2125">
                <a:alpha val="15000"/>
              </a:srgbClr>
            </a:outerShdw>
          </a:effectLst>
        </p:spPr>
        <p:txBody>
          <a:bodyPr lIns="0" tIns="0" rIns="0" bIns="0" anchor="ctr"/>
          <a:lstStyle/>
          <a:p>
            <a:pPr>
              <a:defRPr sz="3200" b="0">
                <a:solidFill>
                  <a:srgbClr val="E8ECF2"/>
                </a:solidFill>
                <a:latin typeface="+mn-lt"/>
                <a:ea typeface="+mn-ea"/>
                <a:cs typeface="+mn-cs"/>
                <a:sym typeface="Helvetica Neue Medium"/>
              </a:defRPr>
            </a:pPr>
            <a:endParaRPr lang="en-US" sz="1600" noProof="0" dirty="0"/>
          </a:p>
        </p:txBody>
      </p:sp>
      <p:sp>
        <p:nvSpPr>
          <p:cNvPr id="2" name="Title 1"/>
          <p:cNvSpPr>
            <a:spLocks noGrp="1"/>
          </p:cNvSpPr>
          <p:nvPr>
            <p:ph type="ctrTitle"/>
          </p:nvPr>
        </p:nvSpPr>
        <p:spPr>
          <a:xfrm>
            <a:off x="1097280" y="758952"/>
            <a:ext cx="10058400" cy="3566160"/>
          </a:xfrm>
          <a:prstGeom prst="rect">
            <a:avLst/>
          </a:prstGeom>
        </p:spPr>
        <p:txBody>
          <a:bodyPr anchor="b">
            <a:normAutofit/>
          </a:bodyPr>
          <a:lstStyle>
            <a:lvl1pPr algn="l">
              <a:lnSpc>
                <a:spcPct val="90000"/>
              </a:lnSpc>
              <a:defRPr sz="8000" cap="all" spc="-50" baseline="0">
                <a:solidFill>
                  <a:schemeClr val="tx1">
                    <a:lumMod val="85000"/>
                    <a:lumOff val="15000"/>
                  </a:schemeClr>
                </a:solidFill>
              </a:defRPr>
            </a:lvl1pPr>
          </a:lstStyle>
          <a:p>
            <a:r>
              <a:rPr lang="en-US" noProof="0"/>
              <a:t>Click to edit Master title style</a:t>
            </a:r>
          </a:p>
        </p:txBody>
      </p:sp>
      <p:sp>
        <p:nvSpPr>
          <p:cNvPr id="3" name="Subtitle 2"/>
          <p:cNvSpPr>
            <a:spLocks noGrp="1"/>
          </p:cNvSpPr>
          <p:nvPr>
            <p:ph type="subTitle" idx="1"/>
          </p:nvPr>
        </p:nvSpPr>
        <p:spPr>
          <a:xfrm>
            <a:off x="1100051" y="4645152"/>
            <a:ext cx="10058400" cy="1143000"/>
          </a:xfrm>
        </p:spPr>
        <p:txBody>
          <a:bodyPr lIns="91440" rIns="91440">
            <a:normAutofit/>
          </a:bodyPr>
          <a:lstStyle>
            <a:lvl1pPr marL="0" indent="0" algn="l">
              <a:buNone/>
              <a:defRPr sz="2400" cap="all" spc="200" baseline="0">
                <a:solidFill>
                  <a:schemeClr val="tx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noProof="0"/>
              <a:t>Click to edit Master subtitle style</a:t>
            </a:r>
          </a:p>
        </p:txBody>
      </p:sp>
      <p:sp>
        <p:nvSpPr>
          <p:cNvPr id="4" name="Date Placeholder 3">
            <a:extLst>
              <a:ext uri="{FF2B5EF4-FFF2-40B4-BE49-F238E27FC236}">
                <a16:creationId xmlns:a16="http://schemas.microsoft.com/office/drawing/2014/main" id="{9925CCF1-92C0-4AF3-BFAF-4921631915AB}"/>
              </a:ext>
            </a:extLst>
          </p:cNvPr>
          <p:cNvSpPr>
            <a:spLocks noGrp="1"/>
          </p:cNvSpPr>
          <p:nvPr>
            <p:ph type="dt" sz="half" idx="10"/>
          </p:nvPr>
        </p:nvSpPr>
        <p:spPr/>
        <p:txBody>
          <a:bodyPr/>
          <a:lstStyle/>
          <a:p>
            <a:fld id="{9184DA70-C731-4C70-880D-CCD4705E623C}" type="datetime1">
              <a:rPr lang="en-US" noProof="0" smtClean="0"/>
              <a:t>2/10/2022</a:t>
            </a:fld>
            <a:endParaRPr lang="en-US" noProof="0" dirty="0"/>
          </a:p>
        </p:txBody>
      </p:sp>
      <p:sp>
        <p:nvSpPr>
          <p:cNvPr id="5" name="Footer Placeholder 4">
            <a:extLst>
              <a:ext uri="{FF2B5EF4-FFF2-40B4-BE49-F238E27FC236}">
                <a16:creationId xmlns:a16="http://schemas.microsoft.com/office/drawing/2014/main" id="{051A78A9-3DFF-4937-A9F2-5D8CF495F367}"/>
              </a:ext>
            </a:extLst>
          </p:cNvPr>
          <p:cNvSpPr>
            <a:spLocks noGrp="1"/>
          </p:cNvSpPr>
          <p:nvPr>
            <p:ph type="ftr" sz="quarter" idx="11"/>
          </p:nvPr>
        </p:nvSpPr>
        <p:spPr/>
        <p:txBody>
          <a:bodyPr/>
          <a:lstStyle/>
          <a:p>
            <a:endParaRPr lang="en-US" noProof="0" dirty="0"/>
          </a:p>
        </p:txBody>
      </p:sp>
      <p:sp>
        <p:nvSpPr>
          <p:cNvPr id="6" name="Slide Number Placeholder 5">
            <a:extLst>
              <a:ext uri="{FF2B5EF4-FFF2-40B4-BE49-F238E27FC236}">
                <a16:creationId xmlns:a16="http://schemas.microsoft.com/office/drawing/2014/main" id="{5FAEB271-5CC0-4759-BC6E-8BE53AB227C0}"/>
              </a:ext>
            </a:extLst>
          </p:cNvPr>
          <p:cNvSpPr>
            <a:spLocks noGrp="1"/>
          </p:cNvSpPr>
          <p:nvPr>
            <p:ph type="sldNum" sz="quarter" idx="12"/>
          </p:nvPr>
        </p:nvSpPr>
        <p:spPr/>
        <p:txBody>
          <a:bodyPr/>
          <a:lstStyle/>
          <a:p>
            <a:fld id="{3A98EE3D-8CD1-4C3F-BD1C-C98C9596463C}" type="slidenum">
              <a:rPr lang="en-US" noProof="0" smtClean="0"/>
              <a:t>‹#›</a:t>
            </a:fld>
            <a:endParaRPr lang="en-US" noProof="0" dirty="0"/>
          </a:p>
        </p:txBody>
      </p:sp>
    </p:spTree>
    <p:extLst>
      <p:ext uri="{BB962C8B-B14F-4D97-AF65-F5344CB8AC3E}">
        <p14:creationId xmlns:p14="http://schemas.microsoft.com/office/powerpoint/2010/main" val="17235843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Agenda">
    <p:bg>
      <p:bgPr>
        <a:solidFill>
          <a:schemeClr val="bg1"/>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a:lstStyle/>
          <a:p>
            <a:fld id="{39667345-2558-425A-8533-9BFDBCE15005}" type="datetime1">
              <a:rPr lang="en-US" noProof="0" smtClean="0"/>
              <a:t>2/10/2022</a:t>
            </a:fld>
            <a:endParaRPr lang="en-US" noProof="0" dirty="0"/>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a:lstStyle/>
          <a:p>
            <a:endParaRPr lang="en-US" noProof="0" dirty="0"/>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a:lstStyle/>
          <a:p>
            <a:fld id="{3A98EE3D-8CD1-4C3F-BD1C-C98C9596463C}" type="slidenum">
              <a:rPr lang="en-US" noProof="0" smtClean="0"/>
              <a:t>‹#›</a:t>
            </a:fld>
            <a:endParaRPr lang="en-US" noProof="0" dirty="0"/>
          </a:p>
        </p:txBody>
      </p:sp>
      <p:sp>
        <p:nvSpPr>
          <p:cNvPr id="5" name="Rectangle">
            <a:extLst>
              <a:ext uri="{FF2B5EF4-FFF2-40B4-BE49-F238E27FC236}">
                <a16:creationId xmlns:a16="http://schemas.microsoft.com/office/drawing/2014/main" id="{AA314B25-B4AF-394E-BBDA-7E6BAD315F39}"/>
              </a:ext>
            </a:extLst>
          </p:cNvPr>
          <p:cNvSpPr/>
          <p:nvPr userDrawn="1"/>
        </p:nvSpPr>
        <p:spPr>
          <a:xfrm>
            <a:off x="3351057" y="0"/>
            <a:ext cx="8840943" cy="6858000"/>
          </a:xfrm>
          <a:prstGeom prst="rect">
            <a:avLst/>
          </a:prstGeom>
          <a:solidFill>
            <a:schemeClr val="accent4"/>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lang="en-US" sz="1600" noProof="0" dirty="0"/>
          </a:p>
        </p:txBody>
      </p:sp>
      <p:sp>
        <p:nvSpPr>
          <p:cNvPr id="6" name="Rectangle">
            <a:extLst>
              <a:ext uri="{FF2B5EF4-FFF2-40B4-BE49-F238E27FC236}">
                <a16:creationId xmlns:a16="http://schemas.microsoft.com/office/drawing/2014/main" id="{737575EF-0D14-6140-A91B-260C9C9DFE41}"/>
              </a:ext>
            </a:extLst>
          </p:cNvPr>
          <p:cNvSpPr/>
          <p:nvPr userDrawn="1"/>
        </p:nvSpPr>
        <p:spPr>
          <a:xfrm>
            <a:off x="635000" y="633875"/>
            <a:ext cx="10922000" cy="5590250"/>
          </a:xfrm>
          <a:prstGeom prst="rect">
            <a:avLst/>
          </a:prstGeom>
          <a:solidFill>
            <a:srgbClr val="F6F9FF"/>
          </a:solidFill>
          <a:ln w="12700">
            <a:noFill/>
            <a:miter lim="400000"/>
          </a:ln>
          <a:effectLst>
            <a:outerShdw blurRad="254000" dist="25400" dir="2700000" rotWithShape="0">
              <a:srgbClr val="1F2125">
                <a:alpha val="15000"/>
              </a:srgbClr>
            </a:outerShdw>
          </a:effectLst>
        </p:spPr>
        <p:txBody>
          <a:bodyPr lIns="0" tIns="0" rIns="0" bIns="0" anchor="ctr"/>
          <a:lstStyle/>
          <a:p>
            <a:pPr>
              <a:defRPr sz="3200" b="0">
                <a:solidFill>
                  <a:srgbClr val="E8ECF2"/>
                </a:solidFill>
                <a:latin typeface="+mn-lt"/>
                <a:ea typeface="+mn-ea"/>
                <a:cs typeface="+mn-cs"/>
                <a:sym typeface="Helvetica Neue Medium"/>
              </a:defRPr>
            </a:pPr>
            <a:endParaRPr lang="en-US" sz="1600" noProof="0" dirty="0"/>
          </a:p>
        </p:txBody>
      </p:sp>
      <p:sp>
        <p:nvSpPr>
          <p:cNvPr id="10" name="Title Placeholder 1">
            <a:extLst>
              <a:ext uri="{FF2B5EF4-FFF2-40B4-BE49-F238E27FC236}">
                <a16:creationId xmlns:a16="http://schemas.microsoft.com/office/drawing/2014/main" id="{82544261-8049-494B-A93D-BDFF1BB84722}"/>
              </a:ext>
            </a:extLst>
          </p:cNvPr>
          <p:cNvSpPr>
            <a:spLocks noGrp="1"/>
          </p:cNvSpPr>
          <p:nvPr>
            <p:ph type="title" hasCustomPrompt="1"/>
          </p:nvPr>
        </p:nvSpPr>
        <p:spPr>
          <a:xfrm>
            <a:off x="635000" y="3135207"/>
            <a:ext cx="4886854" cy="587584"/>
          </a:xfrm>
          <a:prstGeom prst="rect">
            <a:avLst/>
          </a:prstGeom>
        </p:spPr>
        <p:txBody>
          <a:bodyPr vert="horz" lIns="91440" tIns="45720" rIns="91440" bIns="45720" rtlCol="0" anchor="ctr">
            <a:normAutofit/>
          </a:bodyPr>
          <a:lstStyle>
            <a:lvl1pPr algn="ctr">
              <a:defRPr cap="all" baseline="0"/>
            </a:lvl1pPr>
          </a:lstStyle>
          <a:p>
            <a:r>
              <a:rPr lang="en-US" noProof="0"/>
              <a:t>Title goes here</a:t>
            </a:r>
          </a:p>
        </p:txBody>
      </p:sp>
      <p:sp>
        <p:nvSpPr>
          <p:cNvPr id="12" name="Content Placeholder 3">
            <a:extLst>
              <a:ext uri="{FF2B5EF4-FFF2-40B4-BE49-F238E27FC236}">
                <a16:creationId xmlns:a16="http://schemas.microsoft.com/office/drawing/2014/main" id="{9214786D-83EE-814C-A5E4-D0EC7D29D0C4}"/>
              </a:ext>
            </a:extLst>
          </p:cNvPr>
          <p:cNvSpPr>
            <a:spLocks noGrp="1"/>
          </p:cNvSpPr>
          <p:nvPr>
            <p:ph sz="half" idx="2"/>
          </p:nvPr>
        </p:nvSpPr>
        <p:spPr>
          <a:xfrm>
            <a:off x="5575829" y="633875"/>
            <a:ext cx="5981171" cy="5590250"/>
          </a:xfrm>
        </p:spPr>
        <p:txBody>
          <a:bodyPr anchor="ctr">
            <a:normAutofit/>
          </a:bodyPr>
          <a:lstStyle>
            <a:lvl1pPr marL="342900" indent="-342900">
              <a:buClr>
                <a:schemeClr val="tx1"/>
              </a:buClr>
              <a:buFont typeface="+mj-lt"/>
              <a:buAutoNum type="arabicPeriod"/>
              <a:defRPr sz="1600">
                <a:solidFill>
                  <a:schemeClr val="tx1"/>
                </a:solidFill>
              </a:defRPr>
            </a:lvl1pPr>
            <a:lvl2pPr marL="544068" indent="-342900">
              <a:buClr>
                <a:schemeClr val="tx1"/>
              </a:buClr>
              <a:buFont typeface="+mj-lt"/>
              <a:buAutoNum type="arabicPeriod"/>
              <a:defRPr sz="1400">
                <a:solidFill>
                  <a:schemeClr val="tx1"/>
                </a:solidFill>
              </a:defRPr>
            </a:lvl2pPr>
            <a:lvl3pPr marL="612648" indent="-228600">
              <a:buClr>
                <a:schemeClr val="tx1"/>
              </a:buClr>
              <a:buFont typeface="+mj-lt"/>
              <a:buAutoNum type="arabicPeriod"/>
              <a:defRPr sz="1100">
                <a:solidFill>
                  <a:schemeClr val="tx1"/>
                </a:solidFill>
              </a:defRPr>
            </a:lvl3pPr>
            <a:lvl4pPr marL="795528" indent="-228600">
              <a:buClr>
                <a:schemeClr val="tx1"/>
              </a:buClr>
              <a:buFont typeface="+mj-lt"/>
              <a:buAutoNum type="arabicPeriod"/>
              <a:defRPr sz="1100">
                <a:solidFill>
                  <a:schemeClr val="tx1"/>
                </a:solidFill>
              </a:defRPr>
            </a:lvl4pPr>
            <a:lvl5pPr marL="978408" indent="-228600">
              <a:buClr>
                <a:schemeClr val="tx1"/>
              </a:buClr>
              <a:buFont typeface="+mj-lt"/>
              <a:buAutoNum type="arabicPeriod"/>
              <a:defRPr sz="1100">
                <a:solidFill>
                  <a:schemeClr val="tx1"/>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30791853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wo Content">
    <p:bg>
      <p:bgPr>
        <a:solidFill>
          <a:schemeClr val="bg1"/>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a:lstStyle/>
          <a:p>
            <a:fld id="{39667345-2558-425A-8533-9BFDBCE15005}" type="datetime1">
              <a:rPr lang="en-US" noProof="0" smtClean="0"/>
              <a:t>2/10/2022</a:t>
            </a:fld>
            <a:endParaRPr lang="en-US" noProof="0" dirty="0"/>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a:lstStyle/>
          <a:p>
            <a:endParaRPr lang="en-US" noProof="0" dirty="0"/>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a:lstStyle/>
          <a:p>
            <a:fld id="{3A98EE3D-8CD1-4C3F-BD1C-C98C9596463C}" type="slidenum">
              <a:rPr lang="en-US" noProof="0" smtClean="0"/>
              <a:t>‹#›</a:t>
            </a:fld>
            <a:endParaRPr lang="en-US" noProof="0" dirty="0"/>
          </a:p>
        </p:txBody>
      </p:sp>
      <p:sp>
        <p:nvSpPr>
          <p:cNvPr id="5" name="Rectangle">
            <a:extLst>
              <a:ext uri="{FF2B5EF4-FFF2-40B4-BE49-F238E27FC236}">
                <a16:creationId xmlns:a16="http://schemas.microsoft.com/office/drawing/2014/main" id="{2E148DD3-DD87-154B-80B4-2421965D3C83}"/>
              </a:ext>
            </a:extLst>
          </p:cNvPr>
          <p:cNvSpPr/>
          <p:nvPr userDrawn="1"/>
        </p:nvSpPr>
        <p:spPr>
          <a:xfrm>
            <a:off x="1" y="1714500"/>
            <a:ext cx="12192000" cy="3429000"/>
          </a:xfrm>
          <a:prstGeom prst="rect">
            <a:avLst/>
          </a:prstGeom>
          <a:solidFill>
            <a:schemeClr val="accent4"/>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lang="en-US" sz="1600" noProof="0" dirty="0"/>
          </a:p>
        </p:txBody>
      </p:sp>
      <p:sp>
        <p:nvSpPr>
          <p:cNvPr id="6" name="Rectangle">
            <a:extLst>
              <a:ext uri="{FF2B5EF4-FFF2-40B4-BE49-F238E27FC236}">
                <a16:creationId xmlns:a16="http://schemas.microsoft.com/office/drawing/2014/main" id="{742E4732-0E8F-7B46-BD08-0F2EE0DA8786}"/>
              </a:ext>
            </a:extLst>
          </p:cNvPr>
          <p:cNvSpPr/>
          <p:nvPr userDrawn="1"/>
        </p:nvSpPr>
        <p:spPr>
          <a:xfrm>
            <a:off x="635000" y="633875"/>
            <a:ext cx="10922000" cy="5590250"/>
          </a:xfrm>
          <a:prstGeom prst="rect">
            <a:avLst/>
          </a:prstGeom>
          <a:solidFill>
            <a:srgbClr val="F6F9FF"/>
          </a:solidFill>
          <a:ln w="12700">
            <a:noFill/>
            <a:miter lim="400000"/>
          </a:ln>
          <a:effectLst>
            <a:outerShdw blurRad="254000" dist="25400" dir="2700000" rotWithShape="0">
              <a:srgbClr val="1F2125">
                <a:alpha val="15000"/>
              </a:srgbClr>
            </a:outerShdw>
          </a:effectLst>
        </p:spPr>
        <p:txBody>
          <a:bodyPr lIns="0" tIns="0" rIns="0" bIns="0" anchor="ctr"/>
          <a:lstStyle/>
          <a:p>
            <a:pPr>
              <a:defRPr sz="3200" b="0">
                <a:solidFill>
                  <a:srgbClr val="E8ECF2"/>
                </a:solidFill>
                <a:latin typeface="+mn-lt"/>
                <a:ea typeface="+mn-ea"/>
                <a:cs typeface="+mn-cs"/>
                <a:sym typeface="Helvetica Neue Medium"/>
              </a:defRPr>
            </a:pPr>
            <a:endParaRPr lang="en-US" sz="1600" noProof="0" dirty="0"/>
          </a:p>
        </p:txBody>
      </p:sp>
      <p:sp>
        <p:nvSpPr>
          <p:cNvPr id="7" name="Title Placeholder 1">
            <a:extLst>
              <a:ext uri="{FF2B5EF4-FFF2-40B4-BE49-F238E27FC236}">
                <a16:creationId xmlns:a16="http://schemas.microsoft.com/office/drawing/2014/main" id="{6E73F81A-7260-5C4F-A7FF-CA2CC731BC33}"/>
              </a:ext>
            </a:extLst>
          </p:cNvPr>
          <p:cNvSpPr>
            <a:spLocks noGrp="1"/>
          </p:cNvSpPr>
          <p:nvPr>
            <p:ph type="title" hasCustomPrompt="1"/>
          </p:nvPr>
        </p:nvSpPr>
        <p:spPr>
          <a:xfrm>
            <a:off x="5443870" y="942871"/>
            <a:ext cx="5711810" cy="587584"/>
          </a:xfrm>
          <a:prstGeom prst="rect">
            <a:avLst/>
          </a:prstGeom>
        </p:spPr>
        <p:txBody>
          <a:bodyPr vert="horz" lIns="91440" tIns="45720" rIns="91440" bIns="45720" rtlCol="0" anchor="ctr">
            <a:normAutofit/>
          </a:bodyPr>
          <a:lstStyle/>
          <a:p>
            <a:r>
              <a:rPr lang="en-US" noProof="0"/>
              <a:t>CLICK TO EDIT MASTER TITLE STYLE</a:t>
            </a:r>
          </a:p>
        </p:txBody>
      </p:sp>
      <p:sp>
        <p:nvSpPr>
          <p:cNvPr id="9" name="Content Placeholder 3">
            <a:extLst>
              <a:ext uri="{FF2B5EF4-FFF2-40B4-BE49-F238E27FC236}">
                <a16:creationId xmlns:a16="http://schemas.microsoft.com/office/drawing/2014/main" id="{4CD13CD4-3E4F-2E41-ACF4-2446257D236F}"/>
              </a:ext>
            </a:extLst>
          </p:cNvPr>
          <p:cNvSpPr>
            <a:spLocks noGrp="1"/>
          </p:cNvSpPr>
          <p:nvPr>
            <p:ph sz="half" idx="2"/>
          </p:nvPr>
        </p:nvSpPr>
        <p:spPr>
          <a:xfrm>
            <a:off x="5443870" y="1973589"/>
            <a:ext cx="5711810" cy="3941540"/>
          </a:xfrm>
        </p:spPr>
        <p:txBody>
          <a:bodyPr>
            <a:normAutofit/>
          </a:bodyPr>
          <a:lstStyle>
            <a:lvl1pPr>
              <a:buClr>
                <a:schemeClr val="tx1"/>
              </a:buClr>
              <a:defRPr sz="1600">
                <a:solidFill>
                  <a:schemeClr val="tx1"/>
                </a:solidFill>
              </a:defRPr>
            </a:lvl1pPr>
            <a:lvl2pPr marL="384048" indent="-182880">
              <a:buClr>
                <a:schemeClr val="tx1"/>
              </a:buClr>
              <a:buFont typeface="Arial" panose="020B0604020202020204" pitchFamily="34" charset="0"/>
              <a:buChar char="•"/>
              <a:defRPr sz="1400">
                <a:solidFill>
                  <a:schemeClr val="tx1"/>
                </a:solidFill>
              </a:defRPr>
            </a:lvl2pPr>
            <a:lvl3pPr marL="566928" indent="-182880">
              <a:buClr>
                <a:schemeClr val="tx1"/>
              </a:buClr>
              <a:buFont typeface="Arial" panose="020B0604020202020204" pitchFamily="34" charset="0"/>
              <a:buChar char="•"/>
              <a:defRPr sz="1100">
                <a:solidFill>
                  <a:schemeClr val="tx1"/>
                </a:solidFill>
              </a:defRPr>
            </a:lvl3pPr>
            <a:lvl4pPr marL="749808" indent="-182880">
              <a:buClr>
                <a:schemeClr val="tx1"/>
              </a:buClr>
              <a:buFont typeface="Arial" panose="020B0604020202020204" pitchFamily="34" charset="0"/>
              <a:buChar char="•"/>
              <a:defRPr sz="1100">
                <a:solidFill>
                  <a:schemeClr val="tx1"/>
                </a:solidFill>
              </a:defRPr>
            </a:lvl4pPr>
            <a:lvl5pPr marL="932688" indent="-182880">
              <a:buClr>
                <a:schemeClr val="tx1"/>
              </a:buClr>
              <a:buFont typeface="Arial" panose="020B0604020202020204" pitchFamily="34" charset="0"/>
              <a:buChar char="•"/>
              <a:defRPr sz="1100">
                <a:solidFill>
                  <a:schemeClr val="tx1"/>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4" name="Content Placeholder 3">
            <a:extLst>
              <a:ext uri="{FF2B5EF4-FFF2-40B4-BE49-F238E27FC236}">
                <a16:creationId xmlns:a16="http://schemas.microsoft.com/office/drawing/2014/main" id="{D8E69886-8907-DB47-87C2-0621AF156D9F}"/>
              </a:ext>
            </a:extLst>
          </p:cNvPr>
          <p:cNvSpPr>
            <a:spLocks noGrp="1"/>
          </p:cNvSpPr>
          <p:nvPr>
            <p:ph sz="half" idx="14"/>
          </p:nvPr>
        </p:nvSpPr>
        <p:spPr>
          <a:xfrm>
            <a:off x="605170" y="621039"/>
            <a:ext cx="4589130" cy="5603086"/>
          </a:xfrm>
          <a:solidFill>
            <a:srgbClr val="EDEFF7"/>
          </a:solidFill>
        </p:spPr>
        <p:txBody>
          <a:bodyPr>
            <a:normAutofit/>
          </a:bodyPr>
          <a:lstStyle>
            <a:lvl1pPr>
              <a:buClr>
                <a:schemeClr val="tx1"/>
              </a:buClr>
              <a:defRPr sz="1600">
                <a:solidFill>
                  <a:schemeClr val="tx1"/>
                </a:solidFill>
              </a:defRPr>
            </a:lvl1pPr>
            <a:lvl2pPr marL="384048" indent="-182880">
              <a:buClr>
                <a:schemeClr val="tx1"/>
              </a:buClr>
              <a:buFont typeface="Arial" panose="020B0604020202020204" pitchFamily="34" charset="0"/>
              <a:buChar char="•"/>
              <a:defRPr sz="1400">
                <a:solidFill>
                  <a:schemeClr val="tx1"/>
                </a:solidFill>
              </a:defRPr>
            </a:lvl2pPr>
            <a:lvl3pPr marL="566928" indent="-182880">
              <a:buClr>
                <a:schemeClr val="tx1"/>
              </a:buClr>
              <a:buFont typeface="Arial" panose="020B0604020202020204" pitchFamily="34" charset="0"/>
              <a:buChar char="•"/>
              <a:defRPr sz="1100">
                <a:solidFill>
                  <a:schemeClr val="tx1"/>
                </a:solidFill>
              </a:defRPr>
            </a:lvl3pPr>
            <a:lvl4pPr marL="749808" indent="-182880">
              <a:buClr>
                <a:schemeClr val="tx1"/>
              </a:buClr>
              <a:buFont typeface="Arial" panose="020B0604020202020204" pitchFamily="34" charset="0"/>
              <a:buChar char="•"/>
              <a:defRPr sz="1100">
                <a:solidFill>
                  <a:schemeClr val="tx1"/>
                </a:solidFill>
              </a:defRPr>
            </a:lvl4pPr>
            <a:lvl5pPr marL="932688" indent="-182880">
              <a:buClr>
                <a:schemeClr val="tx1"/>
              </a:buClr>
              <a:buFont typeface="Arial" panose="020B0604020202020204" pitchFamily="34" charset="0"/>
              <a:buChar char="•"/>
              <a:defRPr sz="1100">
                <a:solidFill>
                  <a:schemeClr val="tx1"/>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6263102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bg1"/>
        </a:solidFill>
        <a:effectLst/>
      </p:bgPr>
    </p:bg>
    <p:spTree>
      <p:nvGrpSpPr>
        <p:cNvPr id="1" name=""/>
        <p:cNvGrpSpPr/>
        <p:nvPr/>
      </p:nvGrpSpPr>
      <p:grpSpPr>
        <a:xfrm>
          <a:off x="0" y="0"/>
          <a:ext cx="0" cy="0"/>
          <a:chOff x="0" y="0"/>
          <a:chExt cx="0" cy="0"/>
        </a:xfrm>
      </p:grpSpPr>
      <p:sp>
        <p:nvSpPr>
          <p:cNvPr id="9" name="Rectangle">
            <a:extLst>
              <a:ext uri="{FF2B5EF4-FFF2-40B4-BE49-F238E27FC236}">
                <a16:creationId xmlns:a16="http://schemas.microsoft.com/office/drawing/2014/main" id="{9C88DF2D-0421-A94C-82C1-867E1E5E4907}"/>
              </a:ext>
            </a:extLst>
          </p:cNvPr>
          <p:cNvSpPr/>
          <p:nvPr userDrawn="1"/>
        </p:nvSpPr>
        <p:spPr>
          <a:xfrm>
            <a:off x="10993582" y="0"/>
            <a:ext cx="1198418" cy="6858000"/>
          </a:xfrm>
          <a:prstGeom prst="rect">
            <a:avLst/>
          </a:prstGeom>
          <a:solidFill>
            <a:schemeClr val="accent4"/>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lang="en-US" sz="1600" noProof="0" dirty="0"/>
          </a:p>
        </p:txBody>
      </p:sp>
      <p:sp>
        <p:nvSpPr>
          <p:cNvPr id="10" name="Rectangle">
            <a:extLst>
              <a:ext uri="{FF2B5EF4-FFF2-40B4-BE49-F238E27FC236}">
                <a16:creationId xmlns:a16="http://schemas.microsoft.com/office/drawing/2014/main" id="{334D05A3-7A20-9447-8D39-F2980D85413A}"/>
              </a:ext>
            </a:extLst>
          </p:cNvPr>
          <p:cNvSpPr/>
          <p:nvPr userDrawn="1"/>
        </p:nvSpPr>
        <p:spPr>
          <a:xfrm>
            <a:off x="635000" y="633875"/>
            <a:ext cx="10922000" cy="5590250"/>
          </a:xfrm>
          <a:prstGeom prst="rect">
            <a:avLst/>
          </a:prstGeom>
          <a:solidFill>
            <a:srgbClr val="F6F9FF"/>
          </a:solidFill>
          <a:ln w="12700">
            <a:noFill/>
            <a:miter lim="400000"/>
          </a:ln>
          <a:effectLst>
            <a:outerShdw blurRad="254000" dist="25400" dir="2700000" rotWithShape="0">
              <a:srgbClr val="1F2125">
                <a:alpha val="15000"/>
              </a:srgbClr>
            </a:outerShdw>
          </a:effectLst>
        </p:spPr>
        <p:txBody>
          <a:bodyPr lIns="0" tIns="0" rIns="0" bIns="0" anchor="ctr"/>
          <a:lstStyle/>
          <a:p>
            <a:pPr>
              <a:defRPr sz="3200" b="0">
                <a:solidFill>
                  <a:srgbClr val="E8ECF2"/>
                </a:solidFill>
                <a:latin typeface="+mn-lt"/>
                <a:ea typeface="+mn-ea"/>
                <a:cs typeface="+mn-cs"/>
                <a:sym typeface="Helvetica Neue Medium"/>
              </a:defRPr>
            </a:pPr>
            <a:endParaRPr lang="en-US" sz="1600" noProof="0" dirty="0"/>
          </a:p>
        </p:txBody>
      </p:sp>
      <p:sp>
        <p:nvSpPr>
          <p:cNvPr id="8" name="Rectangle 7">
            <a:extLst>
              <a:ext uri="{FF2B5EF4-FFF2-40B4-BE49-F238E27FC236}">
                <a16:creationId xmlns:a16="http://schemas.microsoft.com/office/drawing/2014/main" id="{DA134939-39C0-4522-A125-A13DFDA66490}"/>
              </a:ext>
            </a:extLst>
          </p:cNvPr>
          <p:cNvSpPr/>
          <p:nvPr/>
        </p:nvSpPr>
        <p:spPr>
          <a:xfrm>
            <a:off x="634999" y="3927894"/>
            <a:ext cx="10922000" cy="2326856"/>
          </a:xfrm>
          <a:prstGeom prst="rect">
            <a:avLst/>
          </a:prstGeom>
          <a:solidFill>
            <a:srgbClr val="F6F9FF"/>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635001" y="603250"/>
            <a:ext cx="10921998" cy="3294019"/>
          </a:xfrm>
          <a:solidFill>
            <a:schemeClr val="bg1"/>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sp>
        <p:nvSpPr>
          <p:cNvPr id="2" name="Title 1"/>
          <p:cNvSpPr>
            <a:spLocks noGrp="1"/>
          </p:cNvSpPr>
          <p:nvPr>
            <p:ph type="title"/>
          </p:nvPr>
        </p:nvSpPr>
        <p:spPr>
          <a:xfrm>
            <a:off x="1097279" y="4298078"/>
            <a:ext cx="10113645" cy="743682"/>
          </a:xfrm>
          <a:prstGeom prst="rect">
            <a:avLst/>
          </a:prstGeom>
        </p:spPr>
        <p:txBody>
          <a:bodyPr tIns="0" bIns="0" anchor="b">
            <a:noAutofit/>
          </a:bodyPr>
          <a:lstStyle>
            <a:lvl1pPr>
              <a:defRPr sz="3600" b="0">
                <a:solidFill>
                  <a:schemeClr val="tx1"/>
                </a:solidFill>
              </a:defRPr>
            </a:lvl1pPr>
          </a:lstStyle>
          <a:p>
            <a:r>
              <a:rPr lang="en-US" noProof="0"/>
              <a:t>Click to edit Master title style</a:t>
            </a:r>
          </a:p>
        </p:txBody>
      </p:sp>
      <p:sp>
        <p:nvSpPr>
          <p:cNvPr id="4" name="Text Placeholder 3"/>
          <p:cNvSpPr>
            <a:spLocks noGrp="1"/>
          </p:cNvSpPr>
          <p:nvPr>
            <p:ph type="body" sz="half" idx="2"/>
          </p:nvPr>
        </p:nvSpPr>
        <p:spPr>
          <a:xfrm>
            <a:off x="1097279" y="5213716"/>
            <a:ext cx="10113264" cy="609600"/>
          </a:xfrm>
        </p:spPr>
        <p:txBody>
          <a:bodyPr lIns="91440" tIns="0" rIns="91440" bIns="0">
            <a:normAutofit/>
          </a:bodyPr>
          <a:lstStyle>
            <a:lvl1pPr marL="0" indent="0">
              <a:spcBef>
                <a:spcPts val="0"/>
              </a:spcBef>
              <a:spcAft>
                <a:spcPts val="600"/>
              </a:spcAft>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a:t>Edit Master text styles</a:t>
            </a:r>
          </a:p>
        </p:txBody>
      </p:sp>
      <p:sp>
        <p:nvSpPr>
          <p:cNvPr id="5" name="Date Placeholder 4"/>
          <p:cNvSpPr>
            <a:spLocks noGrp="1"/>
          </p:cNvSpPr>
          <p:nvPr>
            <p:ph type="dt" sz="half" idx="10"/>
          </p:nvPr>
        </p:nvSpPr>
        <p:spPr/>
        <p:txBody>
          <a:bodyPr/>
          <a:lstStyle>
            <a:lvl1pPr>
              <a:defRPr/>
            </a:lvl1pPr>
          </a:lstStyle>
          <a:p>
            <a:fld id="{4907D986-8816-4272-A432-0437A28A9828}" type="datetime1">
              <a:rPr lang="en-US" noProof="0" smtClean="0"/>
              <a:t>2/10/2022</a:t>
            </a:fld>
            <a:endParaRPr lang="en-US" noProof="0" dirty="0"/>
          </a:p>
        </p:txBody>
      </p:sp>
      <p:sp>
        <p:nvSpPr>
          <p:cNvPr id="6" name="Footer Placeholder 5"/>
          <p:cNvSpPr>
            <a:spLocks noGrp="1"/>
          </p:cNvSpPr>
          <p:nvPr>
            <p:ph type="ftr" sz="quarter" idx="11"/>
          </p:nvPr>
        </p:nvSpPr>
        <p:spPr>
          <a:xfrm>
            <a:off x="1097279" y="6446838"/>
            <a:ext cx="6818262" cy="365125"/>
          </a:xfrm>
        </p:spPr>
        <p:txBody>
          <a:bodyPr/>
          <a:lstStyle/>
          <a:p>
            <a:pPr algn="l"/>
            <a:endParaRPr lang="en-US" noProof="0" dirty="0"/>
          </a:p>
        </p:txBody>
      </p:sp>
      <p:sp>
        <p:nvSpPr>
          <p:cNvPr id="7" name="Slide Number Placeholder 6"/>
          <p:cNvSpPr>
            <a:spLocks noGrp="1"/>
          </p:cNvSpPr>
          <p:nvPr>
            <p:ph type="sldNum" sz="quarter" idx="12"/>
          </p:nvPr>
        </p:nvSpPr>
        <p:spPr/>
        <p:txBody>
          <a:bodyPr/>
          <a:lstStyle/>
          <a:p>
            <a:fld id="{3A98EE3D-8CD1-4C3F-BD1C-C98C9596463C}" type="slidenum">
              <a:rPr lang="en-US" noProof="0" smtClean="0"/>
              <a:t>‹#›</a:t>
            </a:fld>
            <a:endParaRPr lang="en-US" noProof="0" dirty="0"/>
          </a:p>
        </p:txBody>
      </p:sp>
    </p:spTree>
    <p:extLst>
      <p:ext uri="{BB962C8B-B14F-4D97-AF65-F5344CB8AC3E}">
        <p14:creationId xmlns:p14="http://schemas.microsoft.com/office/powerpoint/2010/main" val="40463876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00" y="3192600"/>
            <a:ext cx="11360800" cy="12424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solidFill>
                  <a:schemeClr val="dk2"/>
                </a:solidFill>
                <a:latin typeface="Lato Black"/>
                <a:ea typeface="Lato Black"/>
                <a:cs typeface="Lato Black"/>
                <a:sym typeface="Lato Black"/>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0" y="4635600"/>
            <a:ext cx="121920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200">
                <a:latin typeface="Lato"/>
                <a:ea typeface="Lato"/>
                <a:cs typeface="Lato"/>
                <a:sym typeface="Lato"/>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kern="0" smtClean="0">
                <a:solidFill>
                  <a:srgbClr val="595959"/>
                </a:solidFill>
                <a:cs typeface="Arial"/>
                <a:sym typeface="Arial"/>
              </a:rPr>
              <a:pPr defTabSz="1219170">
                <a:buClr>
                  <a:srgbClr val="000000"/>
                </a:buClr>
              </a:pPr>
              <a:t>‹#›</a:t>
            </a:fld>
            <a:endParaRPr lang="en" kern="0">
              <a:solidFill>
                <a:srgbClr val="595959"/>
              </a:solidFill>
              <a:cs typeface="Arial"/>
              <a:sym typeface="Arial"/>
            </a:endParaRPr>
          </a:p>
        </p:txBody>
      </p:sp>
      <p:pic>
        <p:nvPicPr>
          <p:cNvPr id="13" name="Google Shape;13;p2"/>
          <p:cNvPicPr preferRelativeResize="0"/>
          <p:nvPr/>
        </p:nvPicPr>
        <p:blipFill>
          <a:blip r:embed="rId2">
            <a:alphaModFix/>
          </a:blip>
          <a:stretch>
            <a:fillRect/>
          </a:stretch>
        </p:blipFill>
        <p:spPr>
          <a:xfrm>
            <a:off x="2394985" y="1077366"/>
            <a:ext cx="7402049" cy="903117"/>
          </a:xfrm>
          <a:prstGeom prst="rect">
            <a:avLst/>
          </a:prstGeom>
          <a:noFill/>
          <a:ln>
            <a:noFill/>
          </a:ln>
        </p:spPr>
      </p:pic>
    </p:spTree>
    <p:extLst>
      <p:ext uri="{BB962C8B-B14F-4D97-AF65-F5344CB8AC3E}">
        <p14:creationId xmlns:p14="http://schemas.microsoft.com/office/powerpoint/2010/main" val="10006061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4"/>
        <p:cNvGrpSpPr/>
        <p:nvPr/>
      </p:nvGrpSpPr>
      <p:grpSpPr>
        <a:xfrm>
          <a:off x="0" y="0"/>
          <a:ext cx="0" cy="0"/>
          <a:chOff x="0" y="0"/>
          <a:chExt cx="0" cy="0"/>
        </a:xfrm>
      </p:grpSpPr>
      <p:sp>
        <p:nvSpPr>
          <p:cNvPr id="15" name="Google Shape;15;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6" name="Google Shape;16;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kern="0" smtClean="0">
                <a:solidFill>
                  <a:srgbClr val="595959"/>
                </a:solidFill>
                <a:cs typeface="Arial"/>
                <a:sym typeface="Arial"/>
              </a:rPr>
              <a:pPr defTabSz="1219170">
                <a:buClr>
                  <a:srgbClr val="000000"/>
                </a:buClr>
              </a:pPr>
              <a:t>‹#›</a:t>
            </a:fld>
            <a:endParaRPr lang="en" kern="0">
              <a:solidFill>
                <a:srgbClr val="595959"/>
              </a:solidFill>
              <a:cs typeface="Arial"/>
              <a:sym typeface="Arial"/>
            </a:endParaRPr>
          </a:p>
        </p:txBody>
      </p:sp>
    </p:spTree>
    <p:extLst>
      <p:ext uri="{BB962C8B-B14F-4D97-AF65-F5344CB8AC3E}">
        <p14:creationId xmlns:p14="http://schemas.microsoft.com/office/powerpoint/2010/main" val="25695319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7"/>
        <p:cNvGrpSpPr/>
        <p:nvPr/>
      </p:nvGrpSpPr>
      <p:grpSpPr>
        <a:xfrm>
          <a:off x="0" y="0"/>
          <a:ext cx="0" cy="0"/>
          <a:chOff x="0" y="0"/>
          <a:chExt cx="0" cy="0"/>
        </a:xfrm>
      </p:grpSpPr>
      <p:sp>
        <p:nvSpPr>
          <p:cNvPr id="18" name="Google Shape;18;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a:solidFill>
                  <a:schemeClr val="dk2"/>
                </a:solidFill>
                <a:latin typeface="Lato Black"/>
                <a:ea typeface="Lato Black"/>
                <a:cs typeface="Lato Black"/>
                <a:sym typeface="Lato Black"/>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9" name="Google Shape;19;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20" name="Google Shape;20;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kern="0" smtClean="0">
                <a:solidFill>
                  <a:srgbClr val="595959"/>
                </a:solidFill>
                <a:cs typeface="Arial"/>
                <a:sym typeface="Arial"/>
              </a:rPr>
              <a:pPr defTabSz="1219170">
                <a:buClr>
                  <a:srgbClr val="000000"/>
                </a:buClr>
              </a:pPr>
              <a:t>‹#›</a:t>
            </a:fld>
            <a:endParaRPr lang="en" kern="0">
              <a:solidFill>
                <a:srgbClr val="595959"/>
              </a:solidFill>
              <a:cs typeface="Arial"/>
              <a:sym typeface="Arial"/>
            </a:endParaRPr>
          </a:p>
        </p:txBody>
      </p:sp>
      <p:pic>
        <p:nvPicPr>
          <p:cNvPr id="21" name="Google Shape;21;p4"/>
          <p:cNvPicPr preferRelativeResize="0"/>
          <p:nvPr/>
        </p:nvPicPr>
        <p:blipFill>
          <a:blip r:embed="rId2">
            <a:alphaModFix/>
          </a:blip>
          <a:stretch>
            <a:fillRect/>
          </a:stretch>
        </p:blipFill>
        <p:spPr>
          <a:xfrm>
            <a:off x="11046835" y="188501"/>
            <a:ext cx="942733" cy="622767"/>
          </a:xfrm>
          <a:prstGeom prst="rect">
            <a:avLst/>
          </a:prstGeom>
          <a:noFill/>
          <a:ln>
            <a:noFill/>
          </a:ln>
        </p:spPr>
      </p:pic>
      <p:sp>
        <p:nvSpPr>
          <p:cNvPr id="22" name="Google Shape;22;p4"/>
          <p:cNvSpPr/>
          <p:nvPr/>
        </p:nvSpPr>
        <p:spPr>
          <a:xfrm>
            <a:off x="3990800" y="1356967"/>
            <a:ext cx="4210400" cy="98800"/>
          </a:xfrm>
          <a:prstGeom prst="rect">
            <a:avLst/>
          </a:prstGeom>
          <a:solidFill>
            <a:srgbClr val="DD973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6226876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3"/>
        <p:cNvGrpSpPr/>
        <p:nvPr/>
      </p:nvGrpSpPr>
      <p:grpSpPr>
        <a:xfrm>
          <a:off x="0" y="0"/>
          <a:ext cx="0" cy="0"/>
          <a:chOff x="0" y="0"/>
          <a:chExt cx="0" cy="0"/>
        </a:xfrm>
      </p:grpSpPr>
      <p:sp>
        <p:nvSpPr>
          <p:cNvPr id="24" name="Google Shape;24;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5" name="Google Shape;25;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6" name="Google Shape;26;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7" name="Google Shape;27;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kern="0" smtClean="0">
                <a:solidFill>
                  <a:srgbClr val="595959"/>
                </a:solidFill>
                <a:cs typeface="Arial"/>
                <a:sym typeface="Arial"/>
              </a:rPr>
              <a:pPr defTabSz="1219170">
                <a:buClr>
                  <a:srgbClr val="000000"/>
                </a:buClr>
              </a:pPr>
              <a:t>‹#›</a:t>
            </a:fld>
            <a:endParaRPr lang="en" kern="0">
              <a:solidFill>
                <a:srgbClr val="595959"/>
              </a:solidFill>
              <a:cs typeface="Arial"/>
              <a:sym typeface="Arial"/>
            </a:endParaRPr>
          </a:p>
        </p:txBody>
      </p:sp>
    </p:spTree>
    <p:extLst>
      <p:ext uri="{BB962C8B-B14F-4D97-AF65-F5344CB8AC3E}">
        <p14:creationId xmlns:p14="http://schemas.microsoft.com/office/powerpoint/2010/main" val="1216673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8"/>
        <p:cNvGrpSpPr/>
        <p:nvPr/>
      </p:nvGrpSpPr>
      <p:grpSpPr>
        <a:xfrm>
          <a:off x="0" y="0"/>
          <a:ext cx="0" cy="0"/>
          <a:chOff x="0" y="0"/>
          <a:chExt cx="0" cy="0"/>
        </a:xfrm>
      </p:grpSpPr>
      <p:sp>
        <p:nvSpPr>
          <p:cNvPr id="29" name="Google Shape;29;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0" name="Google Shape;30;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kern="0" smtClean="0">
                <a:solidFill>
                  <a:srgbClr val="595959"/>
                </a:solidFill>
                <a:cs typeface="Arial"/>
                <a:sym typeface="Arial"/>
              </a:rPr>
              <a:pPr defTabSz="1219170">
                <a:buClr>
                  <a:srgbClr val="000000"/>
                </a:buClr>
              </a:pPr>
              <a:t>‹#›</a:t>
            </a:fld>
            <a:endParaRPr lang="en" kern="0">
              <a:solidFill>
                <a:srgbClr val="595959"/>
              </a:solidFill>
              <a:cs typeface="Arial"/>
              <a:sym typeface="Arial"/>
            </a:endParaRPr>
          </a:p>
        </p:txBody>
      </p:sp>
    </p:spTree>
    <p:extLst>
      <p:ext uri="{BB962C8B-B14F-4D97-AF65-F5344CB8AC3E}">
        <p14:creationId xmlns:p14="http://schemas.microsoft.com/office/powerpoint/2010/main" val="7739822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1"/>
        <p:cNvGrpSpPr/>
        <p:nvPr/>
      </p:nvGrpSpPr>
      <p:grpSpPr>
        <a:xfrm>
          <a:off x="0" y="0"/>
          <a:ext cx="0" cy="0"/>
          <a:chOff x="0" y="0"/>
          <a:chExt cx="0" cy="0"/>
        </a:xfrm>
      </p:grpSpPr>
      <p:sp>
        <p:nvSpPr>
          <p:cNvPr id="32" name="Google Shape;32;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3" name="Google Shape;33;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4" name="Google Shape;34;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kern="0" smtClean="0">
                <a:solidFill>
                  <a:srgbClr val="595959"/>
                </a:solidFill>
                <a:cs typeface="Arial"/>
                <a:sym typeface="Arial"/>
              </a:rPr>
              <a:pPr defTabSz="1219170">
                <a:buClr>
                  <a:srgbClr val="000000"/>
                </a:buClr>
              </a:pPr>
              <a:t>‹#›</a:t>
            </a:fld>
            <a:endParaRPr lang="en" kern="0">
              <a:solidFill>
                <a:srgbClr val="595959"/>
              </a:solidFill>
              <a:cs typeface="Arial"/>
              <a:sym typeface="Arial"/>
            </a:endParaRPr>
          </a:p>
        </p:txBody>
      </p:sp>
    </p:spTree>
    <p:extLst>
      <p:ext uri="{BB962C8B-B14F-4D97-AF65-F5344CB8AC3E}">
        <p14:creationId xmlns:p14="http://schemas.microsoft.com/office/powerpoint/2010/main" val="25350456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5"/>
        <p:cNvGrpSpPr/>
        <p:nvPr/>
      </p:nvGrpSpPr>
      <p:grpSpPr>
        <a:xfrm>
          <a:off x="0" y="0"/>
          <a:ext cx="0" cy="0"/>
          <a:chOff x="0" y="0"/>
          <a:chExt cx="0" cy="0"/>
        </a:xfrm>
      </p:grpSpPr>
      <p:sp>
        <p:nvSpPr>
          <p:cNvPr id="36" name="Google Shape;36;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7" name="Google Shape;37;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kern="0" smtClean="0">
                <a:solidFill>
                  <a:srgbClr val="595959"/>
                </a:solidFill>
                <a:cs typeface="Arial"/>
                <a:sym typeface="Arial"/>
              </a:rPr>
              <a:pPr defTabSz="1219170">
                <a:buClr>
                  <a:srgbClr val="000000"/>
                </a:buClr>
              </a:pPr>
              <a:t>‹#›</a:t>
            </a:fld>
            <a:endParaRPr lang="en" kern="0">
              <a:solidFill>
                <a:srgbClr val="595959"/>
              </a:solidFill>
              <a:cs typeface="Arial"/>
              <a:sym typeface="Arial"/>
            </a:endParaRPr>
          </a:p>
        </p:txBody>
      </p:sp>
    </p:spTree>
    <p:extLst>
      <p:ext uri="{BB962C8B-B14F-4D97-AF65-F5344CB8AC3E}">
        <p14:creationId xmlns:p14="http://schemas.microsoft.com/office/powerpoint/2010/main" val="33527837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Section Header">
    <p:bg>
      <p:bgPr>
        <a:solidFill>
          <a:schemeClr val="bg1"/>
        </a:solidFill>
        <a:effectLst/>
      </p:bgPr>
    </p:bg>
    <p:spTree>
      <p:nvGrpSpPr>
        <p:cNvPr id="1" name=""/>
        <p:cNvGrpSpPr/>
        <p:nvPr/>
      </p:nvGrpSpPr>
      <p:grpSpPr>
        <a:xfrm>
          <a:off x="0" y="0"/>
          <a:ext cx="0" cy="0"/>
          <a:chOff x="0" y="0"/>
          <a:chExt cx="0" cy="0"/>
        </a:xfrm>
      </p:grpSpPr>
      <p:sp>
        <p:nvSpPr>
          <p:cNvPr id="12" name="Rectangle">
            <a:extLst>
              <a:ext uri="{FF2B5EF4-FFF2-40B4-BE49-F238E27FC236}">
                <a16:creationId xmlns:a16="http://schemas.microsoft.com/office/drawing/2014/main" id="{F9512BDE-EEA0-404B-8D45-8AA93D61DABC}"/>
              </a:ext>
            </a:extLst>
          </p:cNvPr>
          <p:cNvSpPr/>
          <p:nvPr userDrawn="1"/>
        </p:nvSpPr>
        <p:spPr>
          <a:xfrm flipH="1">
            <a:off x="4217870" y="0"/>
            <a:ext cx="3599236" cy="6857999"/>
          </a:xfrm>
          <a:prstGeom prst="rect">
            <a:avLst/>
          </a:prstGeom>
          <a:solidFill>
            <a:schemeClr val="accent4"/>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lang="en-US" sz="1600" noProof="0" dirty="0"/>
          </a:p>
        </p:txBody>
      </p:sp>
      <p:sp>
        <p:nvSpPr>
          <p:cNvPr id="11" name="Rectangle">
            <a:extLst>
              <a:ext uri="{FF2B5EF4-FFF2-40B4-BE49-F238E27FC236}">
                <a16:creationId xmlns:a16="http://schemas.microsoft.com/office/drawing/2014/main" id="{E1223535-0F2F-6340-80B9-0B5D9364A13F}"/>
              </a:ext>
            </a:extLst>
          </p:cNvPr>
          <p:cNvSpPr/>
          <p:nvPr userDrawn="1"/>
        </p:nvSpPr>
        <p:spPr>
          <a:xfrm>
            <a:off x="635000" y="633875"/>
            <a:ext cx="10922000" cy="5590250"/>
          </a:xfrm>
          <a:prstGeom prst="rect">
            <a:avLst/>
          </a:prstGeom>
          <a:solidFill>
            <a:srgbClr val="F6F9FF"/>
          </a:solidFill>
          <a:ln w="12700">
            <a:noFill/>
            <a:miter lim="400000"/>
          </a:ln>
          <a:effectLst>
            <a:outerShdw blurRad="254000" dist="25400" dir="2700000" rotWithShape="0">
              <a:srgbClr val="1F2125">
                <a:alpha val="15000"/>
              </a:srgbClr>
            </a:outerShdw>
          </a:effectLst>
        </p:spPr>
        <p:txBody>
          <a:bodyPr lIns="0" tIns="0" rIns="0" bIns="0" anchor="ctr"/>
          <a:lstStyle/>
          <a:p>
            <a:pPr>
              <a:defRPr sz="3200" b="0">
                <a:solidFill>
                  <a:srgbClr val="E8ECF2"/>
                </a:solidFill>
                <a:latin typeface="+mn-lt"/>
                <a:ea typeface="+mn-ea"/>
                <a:cs typeface="+mn-cs"/>
                <a:sym typeface="Helvetica Neue Medium"/>
              </a:defRPr>
            </a:pPr>
            <a:endParaRPr lang="en-US" sz="1600" noProof="0" dirty="0"/>
          </a:p>
        </p:txBody>
      </p:sp>
      <p:sp>
        <p:nvSpPr>
          <p:cNvPr id="2" name="Title 1"/>
          <p:cNvSpPr>
            <a:spLocks noGrp="1"/>
          </p:cNvSpPr>
          <p:nvPr>
            <p:ph type="ctrTitle"/>
          </p:nvPr>
        </p:nvSpPr>
        <p:spPr>
          <a:xfrm>
            <a:off x="1097280" y="758952"/>
            <a:ext cx="10058400" cy="3566160"/>
          </a:xfrm>
          <a:prstGeom prst="rect">
            <a:avLst/>
          </a:prstGeom>
        </p:spPr>
        <p:txBody>
          <a:bodyPr anchor="b">
            <a:normAutofit/>
          </a:bodyPr>
          <a:lstStyle>
            <a:lvl1pPr algn="l">
              <a:lnSpc>
                <a:spcPct val="90000"/>
              </a:lnSpc>
              <a:defRPr sz="8000" cap="all" spc="-50" baseline="0">
                <a:solidFill>
                  <a:schemeClr val="tx1">
                    <a:lumMod val="85000"/>
                    <a:lumOff val="15000"/>
                  </a:schemeClr>
                </a:solidFill>
              </a:defRPr>
            </a:lvl1pPr>
          </a:lstStyle>
          <a:p>
            <a:r>
              <a:rPr lang="en-US" noProof="0"/>
              <a:t>Click to edit Master title style</a:t>
            </a:r>
          </a:p>
        </p:txBody>
      </p:sp>
      <p:sp>
        <p:nvSpPr>
          <p:cNvPr id="3" name="Subtitle 2"/>
          <p:cNvSpPr>
            <a:spLocks noGrp="1"/>
          </p:cNvSpPr>
          <p:nvPr>
            <p:ph type="subTitle" idx="1"/>
          </p:nvPr>
        </p:nvSpPr>
        <p:spPr>
          <a:xfrm>
            <a:off x="1100051" y="4645152"/>
            <a:ext cx="10058400" cy="1143000"/>
          </a:xfrm>
        </p:spPr>
        <p:txBody>
          <a:bodyPr lIns="91440" rIns="91440">
            <a:normAutofit/>
          </a:bodyPr>
          <a:lstStyle>
            <a:lvl1pPr marL="0" indent="0" algn="l">
              <a:buNone/>
              <a:defRPr sz="2400" cap="all" spc="200" baseline="0">
                <a:solidFill>
                  <a:schemeClr val="tx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noProof="0"/>
              <a:t>Click to edit Master subtitle style</a:t>
            </a:r>
          </a:p>
        </p:txBody>
      </p:sp>
      <p:sp>
        <p:nvSpPr>
          <p:cNvPr id="4" name="Date Placeholder 3">
            <a:extLst>
              <a:ext uri="{FF2B5EF4-FFF2-40B4-BE49-F238E27FC236}">
                <a16:creationId xmlns:a16="http://schemas.microsoft.com/office/drawing/2014/main" id="{9925CCF1-92C0-4AF3-BFAF-4921631915AB}"/>
              </a:ext>
            </a:extLst>
          </p:cNvPr>
          <p:cNvSpPr>
            <a:spLocks noGrp="1"/>
          </p:cNvSpPr>
          <p:nvPr>
            <p:ph type="dt" sz="half" idx="10"/>
          </p:nvPr>
        </p:nvSpPr>
        <p:spPr/>
        <p:txBody>
          <a:bodyPr/>
          <a:lstStyle/>
          <a:p>
            <a:fld id="{9184DA70-C731-4C70-880D-CCD4705E623C}" type="datetime1">
              <a:rPr lang="en-US" noProof="0" smtClean="0"/>
              <a:t>2/10/2022</a:t>
            </a:fld>
            <a:endParaRPr lang="en-US" noProof="0" dirty="0"/>
          </a:p>
        </p:txBody>
      </p:sp>
      <p:sp>
        <p:nvSpPr>
          <p:cNvPr id="5" name="Footer Placeholder 4">
            <a:extLst>
              <a:ext uri="{FF2B5EF4-FFF2-40B4-BE49-F238E27FC236}">
                <a16:creationId xmlns:a16="http://schemas.microsoft.com/office/drawing/2014/main" id="{051A78A9-3DFF-4937-A9F2-5D8CF495F367}"/>
              </a:ext>
            </a:extLst>
          </p:cNvPr>
          <p:cNvSpPr>
            <a:spLocks noGrp="1"/>
          </p:cNvSpPr>
          <p:nvPr>
            <p:ph type="ftr" sz="quarter" idx="11"/>
          </p:nvPr>
        </p:nvSpPr>
        <p:spPr/>
        <p:txBody>
          <a:bodyPr/>
          <a:lstStyle/>
          <a:p>
            <a:endParaRPr lang="en-US" noProof="0" dirty="0"/>
          </a:p>
        </p:txBody>
      </p:sp>
      <p:sp>
        <p:nvSpPr>
          <p:cNvPr id="6" name="Slide Number Placeholder 5">
            <a:extLst>
              <a:ext uri="{FF2B5EF4-FFF2-40B4-BE49-F238E27FC236}">
                <a16:creationId xmlns:a16="http://schemas.microsoft.com/office/drawing/2014/main" id="{5FAEB271-5CC0-4759-BC6E-8BE53AB227C0}"/>
              </a:ext>
            </a:extLst>
          </p:cNvPr>
          <p:cNvSpPr>
            <a:spLocks noGrp="1"/>
          </p:cNvSpPr>
          <p:nvPr>
            <p:ph type="sldNum" sz="quarter" idx="12"/>
          </p:nvPr>
        </p:nvSpPr>
        <p:spPr/>
        <p:txBody>
          <a:bodyPr/>
          <a:lstStyle/>
          <a:p>
            <a:fld id="{3A98EE3D-8CD1-4C3F-BD1C-C98C9596463C}" type="slidenum">
              <a:rPr lang="en-US" noProof="0" smtClean="0"/>
              <a:t>‹#›</a:t>
            </a:fld>
            <a:endParaRPr lang="en-US" noProof="0" dirty="0"/>
          </a:p>
        </p:txBody>
      </p:sp>
    </p:spTree>
    <p:extLst>
      <p:ext uri="{BB962C8B-B14F-4D97-AF65-F5344CB8AC3E}">
        <p14:creationId xmlns:p14="http://schemas.microsoft.com/office/powerpoint/2010/main" val="13970758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8"/>
        <p:cNvGrpSpPr/>
        <p:nvPr/>
      </p:nvGrpSpPr>
      <p:grpSpPr>
        <a:xfrm>
          <a:off x="0" y="0"/>
          <a:ext cx="0" cy="0"/>
          <a:chOff x="0" y="0"/>
          <a:chExt cx="0" cy="0"/>
        </a:xfrm>
      </p:grpSpPr>
      <p:sp>
        <p:nvSpPr>
          <p:cNvPr id="39" name="Google Shape;39;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40;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41" name="Google Shape;41;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42" name="Google Shape;42;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3" name="Google Shape;43;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kern="0" smtClean="0">
                <a:solidFill>
                  <a:srgbClr val="595959"/>
                </a:solidFill>
                <a:cs typeface="Arial"/>
                <a:sym typeface="Arial"/>
              </a:rPr>
              <a:pPr defTabSz="1219170">
                <a:buClr>
                  <a:srgbClr val="000000"/>
                </a:buClr>
              </a:pPr>
              <a:t>‹#›</a:t>
            </a:fld>
            <a:endParaRPr lang="en" kern="0">
              <a:solidFill>
                <a:srgbClr val="595959"/>
              </a:solidFill>
              <a:cs typeface="Arial"/>
              <a:sym typeface="Arial"/>
            </a:endParaRPr>
          </a:p>
        </p:txBody>
      </p:sp>
    </p:spTree>
    <p:extLst>
      <p:ext uri="{BB962C8B-B14F-4D97-AF65-F5344CB8AC3E}">
        <p14:creationId xmlns:p14="http://schemas.microsoft.com/office/powerpoint/2010/main" val="32097989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4"/>
        <p:cNvGrpSpPr/>
        <p:nvPr/>
      </p:nvGrpSpPr>
      <p:grpSpPr>
        <a:xfrm>
          <a:off x="0" y="0"/>
          <a:ext cx="0" cy="0"/>
          <a:chOff x="0" y="0"/>
          <a:chExt cx="0" cy="0"/>
        </a:xfrm>
      </p:grpSpPr>
      <p:sp>
        <p:nvSpPr>
          <p:cNvPr id="45" name="Google Shape;45;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6" name="Google Shape;46;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kern="0" smtClean="0">
                <a:solidFill>
                  <a:srgbClr val="595959"/>
                </a:solidFill>
                <a:cs typeface="Arial"/>
                <a:sym typeface="Arial"/>
              </a:rPr>
              <a:pPr defTabSz="1219170">
                <a:buClr>
                  <a:srgbClr val="000000"/>
                </a:buClr>
              </a:pPr>
              <a:t>‹#›</a:t>
            </a:fld>
            <a:endParaRPr lang="en" kern="0">
              <a:solidFill>
                <a:srgbClr val="595959"/>
              </a:solidFill>
              <a:cs typeface="Arial"/>
              <a:sym typeface="Arial"/>
            </a:endParaRPr>
          </a:p>
        </p:txBody>
      </p:sp>
    </p:spTree>
    <p:extLst>
      <p:ext uri="{BB962C8B-B14F-4D97-AF65-F5344CB8AC3E}">
        <p14:creationId xmlns:p14="http://schemas.microsoft.com/office/powerpoint/2010/main" val="6325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7"/>
        <p:cNvGrpSpPr/>
        <p:nvPr/>
      </p:nvGrpSpPr>
      <p:grpSpPr>
        <a:xfrm>
          <a:off x="0" y="0"/>
          <a:ext cx="0" cy="0"/>
          <a:chOff x="0" y="0"/>
          <a:chExt cx="0" cy="0"/>
        </a:xfrm>
      </p:grpSpPr>
      <p:sp>
        <p:nvSpPr>
          <p:cNvPr id="48" name="Google Shape;48;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9" name="Google Shape;49;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50" name="Google Shape;50;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kern="0" smtClean="0">
                <a:solidFill>
                  <a:srgbClr val="595959"/>
                </a:solidFill>
                <a:cs typeface="Arial"/>
                <a:sym typeface="Arial"/>
              </a:rPr>
              <a:pPr defTabSz="1219170">
                <a:buClr>
                  <a:srgbClr val="000000"/>
                </a:buClr>
              </a:pPr>
              <a:t>‹#›</a:t>
            </a:fld>
            <a:endParaRPr lang="en" kern="0">
              <a:solidFill>
                <a:srgbClr val="595959"/>
              </a:solidFill>
              <a:cs typeface="Arial"/>
              <a:sym typeface="Arial"/>
            </a:endParaRPr>
          </a:p>
        </p:txBody>
      </p:sp>
    </p:spTree>
    <p:extLst>
      <p:ext uri="{BB962C8B-B14F-4D97-AF65-F5344CB8AC3E}">
        <p14:creationId xmlns:p14="http://schemas.microsoft.com/office/powerpoint/2010/main" val="9085943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1"/>
        <p:cNvGrpSpPr/>
        <p:nvPr/>
      </p:nvGrpSpPr>
      <p:grpSpPr>
        <a:xfrm>
          <a:off x="0" y="0"/>
          <a:ext cx="0" cy="0"/>
          <a:chOff x="0" y="0"/>
          <a:chExt cx="0" cy="0"/>
        </a:xfrm>
      </p:grpSpPr>
      <p:sp>
        <p:nvSpPr>
          <p:cNvPr id="52" name="Google Shape;52;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kern="0" smtClean="0">
                <a:solidFill>
                  <a:srgbClr val="595959"/>
                </a:solidFill>
                <a:cs typeface="Arial"/>
                <a:sym typeface="Arial"/>
              </a:rPr>
              <a:pPr defTabSz="1219170">
                <a:buClr>
                  <a:srgbClr val="000000"/>
                </a:buClr>
              </a:pPr>
              <a:t>‹#›</a:t>
            </a:fld>
            <a:endParaRPr lang="en" kern="0">
              <a:solidFill>
                <a:srgbClr val="595959"/>
              </a:solidFill>
              <a:cs typeface="Arial"/>
              <a:sym typeface="Arial"/>
            </a:endParaRPr>
          </a:p>
        </p:txBody>
      </p:sp>
    </p:spTree>
    <p:extLst>
      <p:ext uri="{BB962C8B-B14F-4D97-AF65-F5344CB8AC3E}">
        <p14:creationId xmlns:p14="http://schemas.microsoft.com/office/powerpoint/2010/main" val="124366022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Slide">
    <p:spTree>
      <p:nvGrpSpPr>
        <p:cNvPr id="1" name="Shape 21"/>
        <p:cNvGrpSpPr/>
        <p:nvPr/>
      </p:nvGrpSpPr>
      <p:grpSpPr>
        <a:xfrm>
          <a:off x="0" y="0"/>
          <a:ext cx="0" cy="0"/>
          <a:chOff x="0" y="0"/>
          <a:chExt cx="0" cy="0"/>
        </a:xfrm>
      </p:grpSpPr>
      <p:sp>
        <p:nvSpPr>
          <p:cNvPr id="22" name="Google Shape;22;p8"/>
          <p:cNvSpPr txBox="1">
            <a:spLocks noGrp="1"/>
          </p:cNvSpPr>
          <p:nvPr>
            <p:ph type="ctrTitle"/>
          </p:nvPr>
        </p:nvSpPr>
        <p:spPr>
          <a:xfrm>
            <a:off x="684212" y="685799"/>
            <a:ext cx="8001000" cy="2971801"/>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lt1"/>
              </a:buClr>
              <a:buSzPts val="4800"/>
              <a:buFont typeface="Century Gothic"/>
              <a:buNone/>
              <a:defRPr sz="48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8"/>
          <p:cNvSpPr txBox="1">
            <a:spLocks noGrp="1"/>
          </p:cNvSpPr>
          <p:nvPr>
            <p:ph type="subTitle" idx="1"/>
          </p:nvPr>
        </p:nvSpPr>
        <p:spPr>
          <a:xfrm>
            <a:off x="684212" y="3843867"/>
            <a:ext cx="6400800" cy="1947333"/>
          </a:xfrm>
          <a:prstGeom prst="rect">
            <a:avLst/>
          </a:prstGeom>
          <a:noFill/>
          <a:ln>
            <a:noFill/>
          </a:ln>
        </p:spPr>
        <p:txBody>
          <a:bodyPr spcFirstLastPara="1" wrap="square" lIns="91425" tIns="45700" rIns="91425" bIns="45700" anchor="t" anchorCtr="0">
            <a:normAutofit/>
          </a:bodyPr>
          <a:lstStyle>
            <a:lvl1pPr lvl="0" algn="l">
              <a:spcBef>
                <a:spcPts val="420"/>
              </a:spcBef>
              <a:spcAft>
                <a:spcPts val="0"/>
              </a:spcAft>
              <a:buSzPts val="1680"/>
              <a:buNone/>
              <a:defRPr sz="2100">
                <a:solidFill>
                  <a:srgbClr val="0F486F"/>
                </a:solidFill>
              </a:defRPr>
            </a:lvl1pPr>
            <a:lvl2pPr lvl="1" algn="ctr">
              <a:spcBef>
                <a:spcPts val="600"/>
              </a:spcBef>
              <a:spcAft>
                <a:spcPts val="0"/>
              </a:spcAft>
              <a:buSzPts val="1440"/>
              <a:buNone/>
              <a:defRPr>
                <a:solidFill>
                  <a:schemeClr val="lt1"/>
                </a:solidFill>
              </a:defRPr>
            </a:lvl2pPr>
            <a:lvl3pPr lvl="2" algn="ctr">
              <a:spcBef>
                <a:spcPts val="600"/>
              </a:spcBef>
              <a:spcAft>
                <a:spcPts val="0"/>
              </a:spcAft>
              <a:buSzPts val="1280"/>
              <a:buNone/>
              <a:defRPr>
                <a:solidFill>
                  <a:schemeClr val="lt1"/>
                </a:solidFill>
              </a:defRPr>
            </a:lvl3pPr>
            <a:lvl4pPr lvl="3" algn="ctr">
              <a:spcBef>
                <a:spcPts val="600"/>
              </a:spcBef>
              <a:spcAft>
                <a:spcPts val="0"/>
              </a:spcAft>
              <a:buSzPts val="1120"/>
              <a:buNone/>
              <a:defRPr>
                <a:solidFill>
                  <a:schemeClr val="lt1"/>
                </a:solidFill>
              </a:defRPr>
            </a:lvl4pPr>
            <a:lvl5pPr lvl="4" algn="ctr">
              <a:spcBef>
                <a:spcPts val="600"/>
              </a:spcBef>
              <a:spcAft>
                <a:spcPts val="0"/>
              </a:spcAft>
              <a:buSzPts val="1120"/>
              <a:buNone/>
              <a:defRPr>
                <a:solidFill>
                  <a:schemeClr val="lt1"/>
                </a:solidFill>
              </a:defRPr>
            </a:lvl5pPr>
            <a:lvl6pPr lvl="5" algn="ctr">
              <a:spcBef>
                <a:spcPts val="600"/>
              </a:spcBef>
              <a:spcAft>
                <a:spcPts val="0"/>
              </a:spcAft>
              <a:buSzPts val="1120"/>
              <a:buNone/>
              <a:defRPr>
                <a:solidFill>
                  <a:schemeClr val="lt1"/>
                </a:solidFill>
              </a:defRPr>
            </a:lvl6pPr>
            <a:lvl7pPr lvl="6" algn="ctr">
              <a:spcBef>
                <a:spcPts val="600"/>
              </a:spcBef>
              <a:spcAft>
                <a:spcPts val="0"/>
              </a:spcAft>
              <a:buSzPts val="1120"/>
              <a:buNone/>
              <a:defRPr>
                <a:solidFill>
                  <a:schemeClr val="lt1"/>
                </a:solidFill>
              </a:defRPr>
            </a:lvl7pPr>
            <a:lvl8pPr lvl="7" algn="ctr">
              <a:spcBef>
                <a:spcPts val="600"/>
              </a:spcBef>
              <a:spcAft>
                <a:spcPts val="0"/>
              </a:spcAft>
              <a:buSzPts val="1120"/>
              <a:buNone/>
              <a:defRPr>
                <a:solidFill>
                  <a:schemeClr val="lt1"/>
                </a:solidFill>
              </a:defRPr>
            </a:lvl8pPr>
            <a:lvl9pPr lvl="8" algn="ctr">
              <a:spcBef>
                <a:spcPts val="600"/>
              </a:spcBef>
              <a:spcAft>
                <a:spcPts val="600"/>
              </a:spcAft>
              <a:buSzPts val="1120"/>
              <a:buNone/>
              <a:defRPr>
                <a:solidFill>
                  <a:schemeClr val="lt1"/>
                </a:solidFill>
              </a:defRPr>
            </a:lvl9pPr>
          </a:lstStyle>
          <a:p>
            <a:endParaRPr/>
          </a:p>
        </p:txBody>
      </p:sp>
      <p:sp>
        <p:nvSpPr>
          <p:cNvPr id="24" name="Google Shape;24;p8"/>
          <p:cNvSpPr txBox="1">
            <a:spLocks noGrp="1"/>
          </p:cNvSpPr>
          <p:nvPr>
            <p:ph type="dt" idx="10"/>
          </p:nvPr>
        </p:nvSpPr>
        <p:spPr>
          <a:xfrm>
            <a:off x="9904412" y="6172200"/>
            <a:ext cx="1600200" cy="365125"/>
          </a:xfrm>
          <a:prstGeom prst="rect">
            <a:avLst/>
          </a:prstGeom>
          <a:noFill/>
          <a:ln>
            <a:noFill/>
          </a:ln>
        </p:spPr>
        <p:txBody>
          <a:bodyPr spcFirstLastPara="1" wrap="square" lIns="91425" tIns="45700" rIns="91425" bIns="45700" anchor="t"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000" b="0" i="0" u="none" strike="noStrike" kern="0" cap="none" spc="0" normalizeH="0" baseline="0" noProof="0">
              <a:ln>
                <a:noFill/>
              </a:ln>
              <a:solidFill>
                <a:srgbClr val="09304A"/>
              </a:solidFill>
              <a:effectLst/>
              <a:uLnTx/>
              <a:uFillTx/>
              <a:latin typeface="Century Gothic"/>
              <a:sym typeface="Century Gothic"/>
            </a:endParaRPr>
          </a:p>
        </p:txBody>
      </p:sp>
      <p:sp>
        <p:nvSpPr>
          <p:cNvPr id="25" name="Google Shape;25;p8"/>
          <p:cNvSpPr txBox="1">
            <a:spLocks noGrp="1"/>
          </p:cNvSpPr>
          <p:nvPr>
            <p:ph type="ftr" idx="11"/>
          </p:nvPr>
        </p:nvSpPr>
        <p:spPr>
          <a:xfrm>
            <a:off x="684212" y="6172200"/>
            <a:ext cx="7543800" cy="36512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000" b="0" i="0" u="none" strike="noStrike" kern="0" cap="none" spc="0" normalizeH="0" baseline="0" noProof="0">
              <a:ln>
                <a:noFill/>
              </a:ln>
              <a:solidFill>
                <a:srgbClr val="09304A"/>
              </a:solidFill>
              <a:effectLst/>
              <a:uLnTx/>
              <a:uFillTx/>
              <a:latin typeface="Century Gothic"/>
              <a:sym typeface="Century Gothic"/>
            </a:endParaRPr>
          </a:p>
        </p:txBody>
      </p:sp>
      <p:sp>
        <p:nvSpPr>
          <p:cNvPr id="26" name="Google Shape;26;p8"/>
          <p:cNvSpPr txBox="1">
            <a:spLocks noGrp="1"/>
          </p:cNvSpPr>
          <p:nvPr>
            <p:ph type="sldNum" idx="12"/>
          </p:nvPr>
        </p:nvSpPr>
        <p:spPr>
          <a:xfrm>
            <a:off x="10363200" y="5578475"/>
            <a:ext cx="1142245" cy="669925"/>
          </a:xfrm>
          <a:prstGeom prst="rect">
            <a:avLst/>
          </a:prstGeom>
          <a:noFill/>
          <a:ln>
            <a:noFill/>
          </a:ln>
        </p:spPr>
        <p:txBody>
          <a:bodyPr spcFirstLastPara="1" wrap="square" lIns="91425" tIns="45700" rIns="91425" bIns="4570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3200" b="0" i="0" u="none" strike="noStrike" kern="0" cap="none" spc="0" normalizeH="0" baseline="0" noProof="0">
                <a:ln>
                  <a:noFill/>
                </a:ln>
                <a:solidFill>
                  <a:srgbClr val="09304A"/>
                </a:solidFill>
                <a:effectLst/>
                <a:uLnTx/>
                <a:uFillTx/>
                <a:latin typeface="Century Gothic"/>
                <a:sym typeface="Century Gothic"/>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3200" b="0" i="0" u="none" strike="noStrike" kern="0" cap="none" spc="0" normalizeH="0" baseline="0" noProof="0">
              <a:ln>
                <a:noFill/>
              </a:ln>
              <a:solidFill>
                <a:srgbClr val="09304A"/>
              </a:solidFill>
              <a:effectLst/>
              <a:uLnTx/>
              <a:uFillTx/>
              <a:latin typeface="Century Gothic"/>
              <a:sym typeface="Century Gothic"/>
            </a:endParaRPr>
          </a:p>
        </p:txBody>
      </p:sp>
      <p:cxnSp>
        <p:nvCxnSpPr>
          <p:cNvPr id="27" name="Google Shape;27;p8"/>
          <p:cNvCxnSpPr/>
          <p:nvPr/>
        </p:nvCxnSpPr>
        <p:spPr>
          <a:xfrm flipH="1">
            <a:off x="8228012" y="8467"/>
            <a:ext cx="3810000" cy="3810000"/>
          </a:xfrm>
          <a:prstGeom prst="straightConnector1">
            <a:avLst/>
          </a:prstGeom>
          <a:noFill/>
          <a:ln w="12700" cap="flat" cmpd="sng">
            <a:solidFill>
              <a:schemeClr val="lt1"/>
            </a:solidFill>
            <a:prstDash val="solid"/>
            <a:round/>
            <a:headEnd type="none" w="sm" len="sm"/>
            <a:tailEnd type="none" w="sm" len="sm"/>
          </a:ln>
        </p:spPr>
      </p:cxnSp>
      <p:cxnSp>
        <p:nvCxnSpPr>
          <p:cNvPr id="28" name="Google Shape;28;p8"/>
          <p:cNvCxnSpPr/>
          <p:nvPr/>
        </p:nvCxnSpPr>
        <p:spPr>
          <a:xfrm flipH="1">
            <a:off x="6108170" y="91545"/>
            <a:ext cx="6080655" cy="6080655"/>
          </a:xfrm>
          <a:prstGeom prst="straightConnector1">
            <a:avLst/>
          </a:prstGeom>
          <a:noFill/>
          <a:ln w="12700" cap="flat" cmpd="sng">
            <a:solidFill>
              <a:schemeClr val="lt1"/>
            </a:solidFill>
            <a:prstDash val="solid"/>
            <a:round/>
            <a:headEnd type="none" w="sm" len="sm"/>
            <a:tailEnd type="none" w="sm" len="sm"/>
          </a:ln>
        </p:spPr>
      </p:cxnSp>
      <p:cxnSp>
        <p:nvCxnSpPr>
          <p:cNvPr id="29" name="Google Shape;29;p8"/>
          <p:cNvCxnSpPr/>
          <p:nvPr/>
        </p:nvCxnSpPr>
        <p:spPr>
          <a:xfrm flipH="1">
            <a:off x="7235825" y="228600"/>
            <a:ext cx="4953000" cy="4953000"/>
          </a:xfrm>
          <a:prstGeom prst="straightConnector1">
            <a:avLst/>
          </a:prstGeom>
          <a:noFill/>
          <a:ln w="12700" cap="flat" cmpd="sng">
            <a:solidFill>
              <a:schemeClr val="lt1"/>
            </a:solidFill>
            <a:prstDash val="solid"/>
            <a:round/>
            <a:headEnd type="none" w="sm" len="sm"/>
            <a:tailEnd type="none" w="sm" len="sm"/>
          </a:ln>
        </p:spPr>
      </p:cxnSp>
      <p:cxnSp>
        <p:nvCxnSpPr>
          <p:cNvPr id="30" name="Google Shape;30;p8"/>
          <p:cNvCxnSpPr/>
          <p:nvPr/>
        </p:nvCxnSpPr>
        <p:spPr>
          <a:xfrm flipH="1">
            <a:off x="7335837" y="32278"/>
            <a:ext cx="4852989" cy="4852989"/>
          </a:xfrm>
          <a:prstGeom prst="straightConnector1">
            <a:avLst/>
          </a:prstGeom>
          <a:noFill/>
          <a:ln w="31750" cap="flat" cmpd="sng">
            <a:solidFill>
              <a:schemeClr val="lt1"/>
            </a:solidFill>
            <a:prstDash val="solid"/>
            <a:round/>
            <a:headEnd type="none" w="sm" len="sm"/>
            <a:tailEnd type="none" w="sm" len="sm"/>
          </a:ln>
        </p:spPr>
      </p:cxnSp>
      <p:cxnSp>
        <p:nvCxnSpPr>
          <p:cNvPr id="31" name="Google Shape;31;p8"/>
          <p:cNvCxnSpPr/>
          <p:nvPr/>
        </p:nvCxnSpPr>
        <p:spPr>
          <a:xfrm flipH="1">
            <a:off x="7845426" y="609601"/>
            <a:ext cx="4343399" cy="4343399"/>
          </a:xfrm>
          <a:prstGeom prst="straightConnector1">
            <a:avLst/>
          </a:prstGeom>
          <a:noFill/>
          <a:ln w="31750" cap="flat" cmpd="sng">
            <a:solidFill>
              <a:schemeClr val="lt1"/>
            </a:solidFill>
            <a:prstDash val="solid"/>
            <a:round/>
            <a:headEnd type="none" w="sm" len="sm"/>
            <a:tailEnd type="none" w="sm" len="sm"/>
          </a:ln>
        </p:spPr>
      </p:cxnSp>
    </p:spTree>
    <p:extLst>
      <p:ext uri="{BB962C8B-B14F-4D97-AF65-F5344CB8AC3E}">
        <p14:creationId xmlns:p14="http://schemas.microsoft.com/office/powerpoint/2010/main" val="5777576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Inside Slide – Blue">
  <p:cSld name="Inside Slide – Blue">
    <p:spTree>
      <p:nvGrpSpPr>
        <p:cNvPr id="1" name="Shape 32"/>
        <p:cNvGrpSpPr/>
        <p:nvPr/>
      </p:nvGrpSpPr>
      <p:grpSpPr>
        <a:xfrm>
          <a:off x="0" y="0"/>
          <a:ext cx="0" cy="0"/>
          <a:chOff x="0" y="0"/>
          <a:chExt cx="0" cy="0"/>
        </a:xfrm>
      </p:grpSpPr>
      <p:sp>
        <p:nvSpPr>
          <p:cNvPr id="33" name="Google Shape;33;p9"/>
          <p:cNvSpPr txBox="1">
            <a:spLocks noGrp="1"/>
          </p:cNvSpPr>
          <p:nvPr>
            <p:ph type="sldNum" idx="12"/>
          </p:nvPr>
        </p:nvSpPr>
        <p:spPr>
          <a:xfrm>
            <a:off x="11224529" y="6205937"/>
            <a:ext cx="575733" cy="331932"/>
          </a:xfrm>
          <a:prstGeom prst="rect">
            <a:avLst/>
          </a:prstGeom>
          <a:noFill/>
          <a:ln>
            <a:noFill/>
          </a:ln>
        </p:spPr>
        <p:txBody>
          <a:bodyPr spcFirstLastPara="1" wrap="square" lIns="91425" tIns="45700" rIns="91425" bIns="0" anchor="b" anchorCtr="0">
            <a:noAutofit/>
          </a:bodyPr>
          <a:lstStyle>
            <a:lvl1pPr marL="0" lvl="0" indent="0" algn="r">
              <a:spcBef>
                <a:spcPts val="0"/>
              </a:spcBef>
              <a:buNone/>
              <a:defRPr sz="1200" b="0" i="0" u="none" strike="noStrike" cap="none">
                <a:solidFill>
                  <a:srgbClr val="8159A5"/>
                </a:solidFill>
                <a:latin typeface="Century Gothic"/>
                <a:ea typeface="Century Gothic"/>
                <a:cs typeface="Century Gothic"/>
                <a:sym typeface="Century Gothic"/>
              </a:defRPr>
            </a:lvl1pPr>
            <a:lvl2pPr marL="0" lvl="1" indent="0" algn="r">
              <a:spcBef>
                <a:spcPts val="0"/>
              </a:spcBef>
              <a:buNone/>
              <a:defRPr sz="1200" b="0" i="0" u="none" strike="noStrike" cap="none">
                <a:solidFill>
                  <a:srgbClr val="8159A5"/>
                </a:solidFill>
                <a:latin typeface="Century Gothic"/>
                <a:ea typeface="Century Gothic"/>
                <a:cs typeface="Century Gothic"/>
                <a:sym typeface="Century Gothic"/>
              </a:defRPr>
            </a:lvl2pPr>
            <a:lvl3pPr marL="0" lvl="2" indent="0" algn="r">
              <a:spcBef>
                <a:spcPts val="0"/>
              </a:spcBef>
              <a:buNone/>
              <a:defRPr sz="1200" b="0" i="0" u="none" strike="noStrike" cap="none">
                <a:solidFill>
                  <a:srgbClr val="8159A5"/>
                </a:solidFill>
                <a:latin typeface="Century Gothic"/>
                <a:ea typeface="Century Gothic"/>
                <a:cs typeface="Century Gothic"/>
                <a:sym typeface="Century Gothic"/>
              </a:defRPr>
            </a:lvl3pPr>
            <a:lvl4pPr marL="0" lvl="3" indent="0" algn="r">
              <a:spcBef>
                <a:spcPts val="0"/>
              </a:spcBef>
              <a:buNone/>
              <a:defRPr sz="1200" b="0" i="0" u="none" strike="noStrike" cap="none">
                <a:solidFill>
                  <a:srgbClr val="8159A5"/>
                </a:solidFill>
                <a:latin typeface="Century Gothic"/>
                <a:ea typeface="Century Gothic"/>
                <a:cs typeface="Century Gothic"/>
                <a:sym typeface="Century Gothic"/>
              </a:defRPr>
            </a:lvl4pPr>
            <a:lvl5pPr marL="0" lvl="4" indent="0" algn="r">
              <a:spcBef>
                <a:spcPts val="0"/>
              </a:spcBef>
              <a:buNone/>
              <a:defRPr sz="1200" b="0" i="0" u="none" strike="noStrike" cap="none">
                <a:solidFill>
                  <a:srgbClr val="8159A5"/>
                </a:solidFill>
                <a:latin typeface="Century Gothic"/>
                <a:ea typeface="Century Gothic"/>
                <a:cs typeface="Century Gothic"/>
                <a:sym typeface="Century Gothic"/>
              </a:defRPr>
            </a:lvl5pPr>
            <a:lvl6pPr marL="0" lvl="5" indent="0" algn="r">
              <a:spcBef>
                <a:spcPts val="0"/>
              </a:spcBef>
              <a:buNone/>
              <a:defRPr sz="1200" b="0" i="0" u="none" strike="noStrike" cap="none">
                <a:solidFill>
                  <a:srgbClr val="8159A5"/>
                </a:solidFill>
                <a:latin typeface="Century Gothic"/>
                <a:ea typeface="Century Gothic"/>
                <a:cs typeface="Century Gothic"/>
                <a:sym typeface="Century Gothic"/>
              </a:defRPr>
            </a:lvl6pPr>
            <a:lvl7pPr marL="0" lvl="6" indent="0" algn="r">
              <a:spcBef>
                <a:spcPts val="0"/>
              </a:spcBef>
              <a:buNone/>
              <a:defRPr sz="1200" b="0" i="0" u="none" strike="noStrike" cap="none">
                <a:solidFill>
                  <a:srgbClr val="8159A5"/>
                </a:solidFill>
                <a:latin typeface="Century Gothic"/>
                <a:ea typeface="Century Gothic"/>
                <a:cs typeface="Century Gothic"/>
                <a:sym typeface="Century Gothic"/>
              </a:defRPr>
            </a:lvl7pPr>
            <a:lvl8pPr marL="0" lvl="7" indent="0" algn="r">
              <a:spcBef>
                <a:spcPts val="0"/>
              </a:spcBef>
              <a:buNone/>
              <a:defRPr sz="1200" b="0" i="0" u="none" strike="noStrike" cap="none">
                <a:solidFill>
                  <a:srgbClr val="8159A5"/>
                </a:solidFill>
                <a:latin typeface="Century Gothic"/>
                <a:ea typeface="Century Gothic"/>
                <a:cs typeface="Century Gothic"/>
                <a:sym typeface="Century Gothic"/>
              </a:defRPr>
            </a:lvl8pPr>
            <a:lvl9pPr marL="0" lvl="8" indent="0" algn="r">
              <a:spcBef>
                <a:spcPts val="0"/>
              </a:spcBef>
              <a:buNone/>
              <a:defRPr sz="1200" b="0" i="0" u="none" strike="noStrike" cap="none">
                <a:solidFill>
                  <a:srgbClr val="8159A5"/>
                </a:solidFill>
                <a:latin typeface="Century Gothic"/>
                <a:ea typeface="Century Gothic"/>
                <a:cs typeface="Century Gothic"/>
                <a:sym typeface="Century Gothic"/>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159A5"/>
                </a:solidFill>
                <a:effectLst/>
                <a:uLnTx/>
                <a:uFillTx/>
                <a:latin typeface="Century Gothic"/>
                <a:sym typeface="Century Gothic"/>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159A5"/>
              </a:solidFill>
              <a:effectLst/>
              <a:uLnTx/>
              <a:uFillTx/>
              <a:latin typeface="Century Gothic"/>
              <a:sym typeface="Century Gothic"/>
            </a:endParaRPr>
          </a:p>
        </p:txBody>
      </p:sp>
      <p:sp>
        <p:nvSpPr>
          <p:cNvPr id="34" name="Google Shape;34;p9"/>
          <p:cNvSpPr txBox="1">
            <a:spLocks noGrp="1"/>
          </p:cNvSpPr>
          <p:nvPr>
            <p:ph type="dt" idx="10"/>
          </p:nvPr>
        </p:nvSpPr>
        <p:spPr>
          <a:xfrm>
            <a:off x="9807677" y="6205937"/>
            <a:ext cx="1371600" cy="331932"/>
          </a:xfrm>
          <a:prstGeom prst="rect">
            <a:avLst/>
          </a:prstGeom>
          <a:noFill/>
          <a:ln>
            <a:noFill/>
          </a:ln>
        </p:spPr>
        <p:txBody>
          <a:bodyPr spcFirstLastPara="1" wrap="square" lIns="91425" tIns="45700" rIns="91425" bIns="0" anchor="b" anchorCtr="0">
            <a:noAutofit/>
          </a:bodyPr>
          <a:lstStyle>
            <a:lvl1pPr lvl="0" algn="r">
              <a:spcBef>
                <a:spcPts val="0"/>
              </a:spcBef>
              <a:spcAft>
                <a:spcPts val="0"/>
              </a:spcAft>
              <a:buSzPts val="1400"/>
              <a:buNone/>
              <a:defRPr sz="1200">
                <a:solidFill>
                  <a:srgbClr val="8159A5"/>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159A5"/>
              </a:solidFill>
              <a:effectLst/>
              <a:uLnTx/>
              <a:uFillTx/>
              <a:latin typeface="Century Gothic"/>
              <a:sym typeface="Century Gothic"/>
            </a:endParaRPr>
          </a:p>
        </p:txBody>
      </p:sp>
      <p:sp>
        <p:nvSpPr>
          <p:cNvPr id="35" name="Google Shape;35;p9"/>
          <p:cNvSpPr txBox="1">
            <a:spLocks noGrp="1"/>
          </p:cNvSpPr>
          <p:nvPr>
            <p:ph type="ftr" idx="11"/>
          </p:nvPr>
        </p:nvSpPr>
        <p:spPr>
          <a:xfrm>
            <a:off x="4579373" y="6205937"/>
            <a:ext cx="5120640" cy="331932"/>
          </a:xfrm>
          <a:prstGeom prst="rect">
            <a:avLst/>
          </a:prstGeom>
          <a:noFill/>
          <a:ln>
            <a:noFill/>
          </a:ln>
        </p:spPr>
        <p:txBody>
          <a:bodyPr spcFirstLastPara="1" wrap="square" lIns="91425" tIns="45700" rIns="91425" bIns="0" anchor="b" anchorCtr="0">
            <a:noAutofit/>
          </a:bodyPr>
          <a:lstStyle>
            <a:lvl1pPr lvl="0" algn="r">
              <a:spcBef>
                <a:spcPts val="0"/>
              </a:spcBef>
              <a:spcAft>
                <a:spcPts val="0"/>
              </a:spcAft>
              <a:buSzPts val="1400"/>
              <a:buNone/>
              <a:defRPr sz="1200">
                <a:solidFill>
                  <a:srgbClr val="8159A5"/>
                </a:solidFill>
                <a:latin typeface="Century Gothic"/>
                <a:ea typeface="Century Gothic"/>
                <a:cs typeface="Century Gothic"/>
                <a:sym typeface="Century Gothic"/>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159A5"/>
              </a:solidFill>
              <a:effectLst/>
              <a:uLnTx/>
              <a:uFillTx/>
              <a:latin typeface="Century Gothic"/>
              <a:sym typeface="Century Gothic"/>
            </a:endParaRPr>
          </a:p>
        </p:txBody>
      </p:sp>
      <p:sp>
        <p:nvSpPr>
          <p:cNvPr id="36" name="Google Shape;36;p9"/>
          <p:cNvSpPr txBox="1">
            <a:spLocks noGrp="1"/>
          </p:cNvSpPr>
          <p:nvPr>
            <p:ph type="title"/>
          </p:nvPr>
        </p:nvSpPr>
        <p:spPr>
          <a:xfrm>
            <a:off x="548640" y="548640"/>
            <a:ext cx="11155680" cy="914400"/>
          </a:xfrm>
          <a:prstGeom prst="rect">
            <a:avLst/>
          </a:prstGeom>
          <a:noFill/>
          <a:ln>
            <a:noFill/>
          </a:ln>
        </p:spPr>
        <p:txBody>
          <a:bodyPr spcFirstLastPara="1" wrap="square" lIns="0" tIns="0" rIns="0" bIns="274300" anchor="t" anchorCtr="0">
            <a:noAutofit/>
          </a:bodyPr>
          <a:lstStyle>
            <a:lvl1pPr lvl="0" algn="l">
              <a:spcBef>
                <a:spcPts val="0"/>
              </a:spcBef>
              <a:spcAft>
                <a:spcPts val="0"/>
              </a:spcAft>
              <a:buClr>
                <a:schemeClr val="l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 name="Google Shape;37;p9"/>
          <p:cNvSpPr txBox="1">
            <a:spLocks noGrp="1"/>
          </p:cNvSpPr>
          <p:nvPr>
            <p:ph type="body" idx="1"/>
          </p:nvPr>
        </p:nvSpPr>
        <p:spPr>
          <a:xfrm>
            <a:off x="548640" y="1463040"/>
            <a:ext cx="11155680" cy="4351338"/>
          </a:xfrm>
          <a:prstGeom prst="rect">
            <a:avLst/>
          </a:prstGeom>
          <a:noFill/>
          <a:ln>
            <a:noFill/>
          </a:ln>
        </p:spPr>
        <p:txBody>
          <a:bodyPr spcFirstLastPara="1" wrap="square" lIns="91425" tIns="45700" rIns="91425" bIns="45700" anchor="ctr" anchorCtr="0">
            <a:noAutofit/>
          </a:bodyPr>
          <a:lstStyle>
            <a:lvl1pPr marL="457200" lvl="0" indent="-320040" algn="l">
              <a:spcBef>
                <a:spcPts val="360"/>
              </a:spcBef>
              <a:spcAft>
                <a:spcPts val="0"/>
              </a:spcAft>
              <a:buSzPts val="1440"/>
              <a:buChar char="▶"/>
              <a:defRPr/>
            </a:lvl1pPr>
            <a:lvl2pPr marL="914400" lvl="1" indent="-320040" algn="l">
              <a:spcBef>
                <a:spcPts val="600"/>
              </a:spcBef>
              <a:spcAft>
                <a:spcPts val="0"/>
              </a:spcAft>
              <a:buSzPts val="1440"/>
              <a:buChar char="▶"/>
              <a:defRPr/>
            </a:lvl2pPr>
            <a:lvl3pPr marL="1371600" lvl="2" indent="-320039" algn="l">
              <a:spcBef>
                <a:spcPts val="600"/>
              </a:spcBef>
              <a:spcAft>
                <a:spcPts val="0"/>
              </a:spcAft>
              <a:buSzPts val="1440"/>
              <a:buChar char="▶"/>
              <a:defRPr/>
            </a:lvl3pPr>
            <a:lvl4pPr marL="1828800" lvl="3" indent="-320039" algn="l">
              <a:spcBef>
                <a:spcPts val="600"/>
              </a:spcBef>
              <a:spcAft>
                <a:spcPts val="0"/>
              </a:spcAft>
              <a:buSzPts val="1440"/>
              <a:buChar char="▶"/>
              <a:defRPr/>
            </a:lvl4pPr>
            <a:lvl5pPr marL="2286000" lvl="4" indent="-320039" algn="l">
              <a:spcBef>
                <a:spcPts val="600"/>
              </a:spcBef>
              <a:spcAft>
                <a:spcPts val="0"/>
              </a:spcAft>
              <a:buSzPts val="1440"/>
              <a:buChar char="▶"/>
              <a:defRPr/>
            </a:lvl5pPr>
            <a:lvl6pPr marL="2743200" lvl="5" indent="-320039" algn="l">
              <a:spcBef>
                <a:spcPts val="600"/>
              </a:spcBef>
              <a:spcAft>
                <a:spcPts val="0"/>
              </a:spcAft>
              <a:buSzPts val="1440"/>
              <a:buChar char="▶"/>
              <a:defRPr/>
            </a:lvl6pPr>
            <a:lvl7pPr marL="3200400" lvl="6" indent="-320039" algn="l">
              <a:spcBef>
                <a:spcPts val="600"/>
              </a:spcBef>
              <a:spcAft>
                <a:spcPts val="0"/>
              </a:spcAft>
              <a:buSzPts val="1440"/>
              <a:buChar char="▶"/>
              <a:defRPr/>
            </a:lvl7pPr>
            <a:lvl8pPr marL="3657600" lvl="7" indent="-320040" algn="l">
              <a:spcBef>
                <a:spcPts val="600"/>
              </a:spcBef>
              <a:spcAft>
                <a:spcPts val="0"/>
              </a:spcAft>
              <a:buSzPts val="1440"/>
              <a:buChar char="▶"/>
              <a:defRPr/>
            </a:lvl8pPr>
            <a:lvl9pPr marL="4114800" lvl="8" indent="-320040" algn="l">
              <a:spcBef>
                <a:spcPts val="600"/>
              </a:spcBef>
              <a:spcAft>
                <a:spcPts val="600"/>
              </a:spcAft>
              <a:buSzPts val="1440"/>
              <a:buChar char="▶"/>
              <a:defRPr/>
            </a:lvl9pPr>
          </a:lstStyle>
          <a:p>
            <a:endParaRPr/>
          </a:p>
        </p:txBody>
      </p:sp>
    </p:spTree>
    <p:extLst>
      <p:ext uri="{BB962C8B-B14F-4D97-AF65-F5344CB8AC3E}">
        <p14:creationId xmlns:p14="http://schemas.microsoft.com/office/powerpoint/2010/main" val="2913454523"/>
      </p:ext>
    </p:extLst>
  </p:cSld>
  <p:clrMapOvr>
    <a:masterClrMapping/>
  </p:clrMapOvr>
  <mc:AlternateContent xmlns:mc="http://schemas.openxmlformats.org/markup-compatibility/2006" xmlns:p14="http://schemas.microsoft.com/office/powerpoint/2010/main">
    <mc:Choice Requires="p14">
      <p:transition spd="med" p14:dur="6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1_Inside Slide – Blue">
  <p:cSld name="1_Inside Slide – Blue">
    <p:spTree>
      <p:nvGrpSpPr>
        <p:cNvPr id="1" name="Shape 38"/>
        <p:cNvGrpSpPr/>
        <p:nvPr/>
      </p:nvGrpSpPr>
      <p:grpSpPr>
        <a:xfrm>
          <a:off x="0" y="0"/>
          <a:ext cx="0" cy="0"/>
          <a:chOff x="0" y="0"/>
          <a:chExt cx="0" cy="0"/>
        </a:xfrm>
      </p:grpSpPr>
      <p:sp>
        <p:nvSpPr>
          <p:cNvPr id="39" name="Google Shape;39;p10"/>
          <p:cNvSpPr txBox="1">
            <a:spLocks noGrp="1"/>
          </p:cNvSpPr>
          <p:nvPr>
            <p:ph type="sldNum" idx="12"/>
          </p:nvPr>
        </p:nvSpPr>
        <p:spPr>
          <a:xfrm>
            <a:off x="11224529" y="6205937"/>
            <a:ext cx="575733" cy="331932"/>
          </a:xfrm>
          <a:prstGeom prst="rect">
            <a:avLst/>
          </a:prstGeom>
          <a:noFill/>
          <a:ln>
            <a:noFill/>
          </a:ln>
        </p:spPr>
        <p:txBody>
          <a:bodyPr spcFirstLastPara="1" wrap="square" lIns="91425" tIns="45700" rIns="91425" bIns="0" anchor="b" anchorCtr="0">
            <a:noAutofit/>
          </a:bodyPr>
          <a:lstStyle>
            <a:lvl1pPr marL="0" lvl="0" indent="0" algn="r">
              <a:spcBef>
                <a:spcPts val="0"/>
              </a:spcBef>
              <a:buNone/>
              <a:defRPr sz="1200" b="0" i="0" u="none" strike="noStrike" cap="none">
                <a:solidFill>
                  <a:srgbClr val="76A7AC"/>
                </a:solidFill>
                <a:latin typeface="Century Gothic"/>
                <a:ea typeface="Century Gothic"/>
                <a:cs typeface="Century Gothic"/>
                <a:sym typeface="Century Gothic"/>
              </a:defRPr>
            </a:lvl1pPr>
            <a:lvl2pPr marL="0" lvl="1" indent="0" algn="r">
              <a:spcBef>
                <a:spcPts val="0"/>
              </a:spcBef>
              <a:buNone/>
              <a:defRPr sz="1200" b="0" i="0" u="none" strike="noStrike" cap="none">
                <a:solidFill>
                  <a:srgbClr val="76A7AC"/>
                </a:solidFill>
                <a:latin typeface="Century Gothic"/>
                <a:ea typeface="Century Gothic"/>
                <a:cs typeface="Century Gothic"/>
                <a:sym typeface="Century Gothic"/>
              </a:defRPr>
            </a:lvl2pPr>
            <a:lvl3pPr marL="0" lvl="2" indent="0" algn="r">
              <a:spcBef>
                <a:spcPts val="0"/>
              </a:spcBef>
              <a:buNone/>
              <a:defRPr sz="1200" b="0" i="0" u="none" strike="noStrike" cap="none">
                <a:solidFill>
                  <a:srgbClr val="76A7AC"/>
                </a:solidFill>
                <a:latin typeface="Century Gothic"/>
                <a:ea typeface="Century Gothic"/>
                <a:cs typeface="Century Gothic"/>
                <a:sym typeface="Century Gothic"/>
              </a:defRPr>
            </a:lvl3pPr>
            <a:lvl4pPr marL="0" lvl="3" indent="0" algn="r">
              <a:spcBef>
                <a:spcPts val="0"/>
              </a:spcBef>
              <a:buNone/>
              <a:defRPr sz="1200" b="0" i="0" u="none" strike="noStrike" cap="none">
                <a:solidFill>
                  <a:srgbClr val="76A7AC"/>
                </a:solidFill>
                <a:latin typeface="Century Gothic"/>
                <a:ea typeface="Century Gothic"/>
                <a:cs typeface="Century Gothic"/>
                <a:sym typeface="Century Gothic"/>
              </a:defRPr>
            </a:lvl4pPr>
            <a:lvl5pPr marL="0" lvl="4" indent="0" algn="r">
              <a:spcBef>
                <a:spcPts val="0"/>
              </a:spcBef>
              <a:buNone/>
              <a:defRPr sz="1200" b="0" i="0" u="none" strike="noStrike" cap="none">
                <a:solidFill>
                  <a:srgbClr val="76A7AC"/>
                </a:solidFill>
                <a:latin typeface="Century Gothic"/>
                <a:ea typeface="Century Gothic"/>
                <a:cs typeface="Century Gothic"/>
                <a:sym typeface="Century Gothic"/>
              </a:defRPr>
            </a:lvl5pPr>
            <a:lvl6pPr marL="0" lvl="5" indent="0" algn="r">
              <a:spcBef>
                <a:spcPts val="0"/>
              </a:spcBef>
              <a:buNone/>
              <a:defRPr sz="1200" b="0" i="0" u="none" strike="noStrike" cap="none">
                <a:solidFill>
                  <a:srgbClr val="76A7AC"/>
                </a:solidFill>
                <a:latin typeface="Century Gothic"/>
                <a:ea typeface="Century Gothic"/>
                <a:cs typeface="Century Gothic"/>
                <a:sym typeface="Century Gothic"/>
              </a:defRPr>
            </a:lvl6pPr>
            <a:lvl7pPr marL="0" lvl="6" indent="0" algn="r">
              <a:spcBef>
                <a:spcPts val="0"/>
              </a:spcBef>
              <a:buNone/>
              <a:defRPr sz="1200" b="0" i="0" u="none" strike="noStrike" cap="none">
                <a:solidFill>
                  <a:srgbClr val="76A7AC"/>
                </a:solidFill>
                <a:latin typeface="Century Gothic"/>
                <a:ea typeface="Century Gothic"/>
                <a:cs typeface="Century Gothic"/>
                <a:sym typeface="Century Gothic"/>
              </a:defRPr>
            </a:lvl7pPr>
            <a:lvl8pPr marL="0" lvl="7" indent="0" algn="r">
              <a:spcBef>
                <a:spcPts val="0"/>
              </a:spcBef>
              <a:buNone/>
              <a:defRPr sz="1200" b="0" i="0" u="none" strike="noStrike" cap="none">
                <a:solidFill>
                  <a:srgbClr val="76A7AC"/>
                </a:solidFill>
                <a:latin typeface="Century Gothic"/>
                <a:ea typeface="Century Gothic"/>
                <a:cs typeface="Century Gothic"/>
                <a:sym typeface="Century Gothic"/>
              </a:defRPr>
            </a:lvl8pPr>
            <a:lvl9pPr marL="0" lvl="8" indent="0" algn="r">
              <a:spcBef>
                <a:spcPts val="0"/>
              </a:spcBef>
              <a:buNone/>
              <a:defRPr sz="1200" b="0" i="0" u="none" strike="noStrike" cap="none">
                <a:solidFill>
                  <a:srgbClr val="76A7AC"/>
                </a:solidFill>
                <a:latin typeface="Century Gothic"/>
                <a:ea typeface="Century Gothic"/>
                <a:cs typeface="Century Gothic"/>
                <a:sym typeface="Century Gothic"/>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76A7AC"/>
                </a:solidFill>
                <a:effectLst/>
                <a:uLnTx/>
                <a:uFillTx/>
                <a:latin typeface="Century Gothic"/>
                <a:sym typeface="Century Gothic"/>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76A7AC"/>
              </a:solidFill>
              <a:effectLst/>
              <a:uLnTx/>
              <a:uFillTx/>
              <a:latin typeface="Century Gothic"/>
              <a:sym typeface="Century Gothic"/>
            </a:endParaRPr>
          </a:p>
        </p:txBody>
      </p:sp>
      <p:sp>
        <p:nvSpPr>
          <p:cNvPr id="40" name="Google Shape;40;p10"/>
          <p:cNvSpPr txBox="1">
            <a:spLocks noGrp="1"/>
          </p:cNvSpPr>
          <p:nvPr>
            <p:ph type="dt" idx="10"/>
          </p:nvPr>
        </p:nvSpPr>
        <p:spPr>
          <a:xfrm>
            <a:off x="9881419" y="6205937"/>
            <a:ext cx="1371600" cy="331932"/>
          </a:xfrm>
          <a:prstGeom prst="rect">
            <a:avLst/>
          </a:prstGeom>
          <a:noFill/>
          <a:ln>
            <a:noFill/>
          </a:ln>
        </p:spPr>
        <p:txBody>
          <a:bodyPr spcFirstLastPara="1" wrap="square" lIns="91425" tIns="45700" rIns="91425" bIns="0" anchor="b" anchorCtr="0">
            <a:noAutofit/>
          </a:bodyPr>
          <a:lstStyle>
            <a:lvl1pPr lvl="0" algn="r">
              <a:spcBef>
                <a:spcPts val="0"/>
              </a:spcBef>
              <a:spcAft>
                <a:spcPts val="0"/>
              </a:spcAft>
              <a:buSzPts val="1400"/>
              <a:buNone/>
              <a:defRPr sz="1200">
                <a:solidFill>
                  <a:srgbClr val="76A7AC"/>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76A7AC"/>
              </a:solidFill>
              <a:effectLst/>
              <a:uLnTx/>
              <a:uFillTx/>
              <a:latin typeface="Century Gothic"/>
              <a:sym typeface="Century Gothic"/>
            </a:endParaRPr>
          </a:p>
        </p:txBody>
      </p:sp>
      <p:sp>
        <p:nvSpPr>
          <p:cNvPr id="41" name="Google Shape;41;p10"/>
          <p:cNvSpPr txBox="1">
            <a:spLocks noGrp="1"/>
          </p:cNvSpPr>
          <p:nvPr>
            <p:ph type="ftr" idx="11"/>
          </p:nvPr>
        </p:nvSpPr>
        <p:spPr>
          <a:xfrm>
            <a:off x="4704735" y="6205937"/>
            <a:ext cx="5120640" cy="331932"/>
          </a:xfrm>
          <a:prstGeom prst="rect">
            <a:avLst/>
          </a:prstGeom>
          <a:noFill/>
          <a:ln>
            <a:noFill/>
          </a:ln>
        </p:spPr>
        <p:txBody>
          <a:bodyPr spcFirstLastPara="1" wrap="square" lIns="91425" tIns="45700" rIns="91425" bIns="0" anchor="b" anchorCtr="0">
            <a:noAutofit/>
          </a:bodyPr>
          <a:lstStyle>
            <a:lvl1pPr lvl="0" algn="r">
              <a:spcBef>
                <a:spcPts val="0"/>
              </a:spcBef>
              <a:spcAft>
                <a:spcPts val="0"/>
              </a:spcAft>
              <a:buSzPts val="1400"/>
              <a:buNone/>
              <a:defRPr sz="1200">
                <a:solidFill>
                  <a:srgbClr val="76A7AC"/>
                </a:solidFill>
                <a:latin typeface="Century Gothic"/>
                <a:ea typeface="Century Gothic"/>
                <a:cs typeface="Century Gothic"/>
                <a:sym typeface="Century Gothic"/>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76A7AC"/>
              </a:solidFill>
              <a:effectLst/>
              <a:uLnTx/>
              <a:uFillTx/>
              <a:latin typeface="Century Gothic"/>
              <a:sym typeface="Century Gothic"/>
            </a:endParaRPr>
          </a:p>
        </p:txBody>
      </p:sp>
      <p:sp>
        <p:nvSpPr>
          <p:cNvPr id="42" name="Google Shape;42;p10"/>
          <p:cNvSpPr txBox="1">
            <a:spLocks noGrp="1"/>
          </p:cNvSpPr>
          <p:nvPr>
            <p:ph type="title"/>
          </p:nvPr>
        </p:nvSpPr>
        <p:spPr>
          <a:xfrm>
            <a:off x="548640" y="548640"/>
            <a:ext cx="11155680" cy="914400"/>
          </a:xfrm>
          <a:prstGeom prst="rect">
            <a:avLst/>
          </a:prstGeom>
          <a:noFill/>
          <a:ln>
            <a:noFill/>
          </a:ln>
        </p:spPr>
        <p:txBody>
          <a:bodyPr spcFirstLastPara="1" wrap="square" lIns="0" tIns="0" rIns="0" bIns="274300" anchor="t" anchorCtr="0">
            <a:noAutofit/>
          </a:bodyPr>
          <a:lstStyle>
            <a:lvl1pPr lvl="0" algn="l">
              <a:spcBef>
                <a:spcPts val="0"/>
              </a:spcBef>
              <a:spcAft>
                <a:spcPts val="0"/>
              </a:spcAft>
              <a:buClr>
                <a:srgbClr val="BFBFBF"/>
              </a:buClr>
              <a:buSzPts val="3600"/>
              <a:buFont typeface="Century Gothic"/>
              <a:buNone/>
              <a:defRPr>
                <a:solidFill>
                  <a:srgbClr val="BFBFB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10"/>
          <p:cNvSpPr txBox="1">
            <a:spLocks noGrp="1"/>
          </p:cNvSpPr>
          <p:nvPr>
            <p:ph type="body" idx="1"/>
          </p:nvPr>
        </p:nvSpPr>
        <p:spPr>
          <a:xfrm>
            <a:off x="548640" y="1463040"/>
            <a:ext cx="11155680" cy="4351338"/>
          </a:xfrm>
          <a:prstGeom prst="rect">
            <a:avLst/>
          </a:prstGeom>
          <a:noFill/>
          <a:ln>
            <a:noFill/>
          </a:ln>
        </p:spPr>
        <p:txBody>
          <a:bodyPr spcFirstLastPara="1" wrap="square" lIns="91425" tIns="45700" rIns="91425" bIns="45700" anchor="ctr" anchorCtr="0">
            <a:noAutofit/>
          </a:bodyPr>
          <a:lstStyle>
            <a:lvl1pPr marL="457200" lvl="0" indent="-320040" algn="l">
              <a:spcBef>
                <a:spcPts val="360"/>
              </a:spcBef>
              <a:spcAft>
                <a:spcPts val="0"/>
              </a:spcAft>
              <a:buSzPts val="1440"/>
              <a:buChar char="▶"/>
              <a:defRPr/>
            </a:lvl1pPr>
            <a:lvl2pPr marL="914400" lvl="1" indent="-320040" algn="l">
              <a:spcBef>
                <a:spcPts val="600"/>
              </a:spcBef>
              <a:spcAft>
                <a:spcPts val="0"/>
              </a:spcAft>
              <a:buSzPts val="1440"/>
              <a:buChar char="▶"/>
              <a:defRPr/>
            </a:lvl2pPr>
            <a:lvl3pPr marL="1371600" lvl="2" indent="-320039" algn="l">
              <a:spcBef>
                <a:spcPts val="600"/>
              </a:spcBef>
              <a:spcAft>
                <a:spcPts val="0"/>
              </a:spcAft>
              <a:buSzPts val="1440"/>
              <a:buChar char="▶"/>
              <a:defRPr/>
            </a:lvl3pPr>
            <a:lvl4pPr marL="1828800" lvl="3" indent="-320039" algn="l">
              <a:spcBef>
                <a:spcPts val="600"/>
              </a:spcBef>
              <a:spcAft>
                <a:spcPts val="0"/>
              </a:spcAft>
              <a:buSzPts val="1440"/>
              <a:buChar char="▶"/>
              <a:defRPr/>
            </a:lvl4pPr>
            <a:lvl5pPr marL="2286000" lvl="4" indent="-320039" algn="l">
              <a:spcBef>
                <a:spcPts val="600"/>
              </a:spcBef>
              <a:spcAft>
                <a:spcPts val="0"/>
              </a:spcAft>
              <a:buSzPts val="1440"/>
              <a:buChar char="▶"/>
              <a:defRPr/>
            </a:lvl5pPr>
            <a:lvl6pPr marL="2743200" lvl="5" indent="-320039" algn="l">
              <a:spcBef>
                <a:spcPts val="600"/>
              </a:spcBef>
              <a:spcAft>
                <a:spcPts val="0"/>
              </a:spcAft>
              <a:buSzPts val="1440"/>
              <a:buChar char="▶"/>
              <a:defRPr/>
            </a:lvl6pPr>
            <a:lvl7pPr marL="3200400" lvl="6" indent="-320039" algn="l">
              <a:spcBef>
                <a:spcPts val="600"/>
              </a:spcBef>
              <a:spcAft>
                <a:spcPts val="0"/>
              </a:spcAft>
              <a:buSzPts val="1440"/>
              <a:buChar char="▶"/>
              <a:defRPr/>
            </a:lvl7pPr>
            <a:lvl8pPr marL="3657600" lvl="7" indent="-320040" algn="l">
              <a:spcBef>
                <a:spcPts val="600"/>
              </a:spcBef>
              <a:spcAft>
                <a:spcPts val="0"/>
              </a:spcAft>
              <a:buSzPts val="1440"/>
              <a:buChar char="▶"/>
              <a:defRPr/>
            </a:lvl8pPr>
            <a:lvl9pPr marL="4114800" lvl="8" indent="-320040" algn="l">
              <a:spcBef>
                <a:spcPts val="600"/>
              </a:spcBef>
              <a:spcAft>
                <a:spcPts val="600"/>
              </a:spcAft>
              <a:buSzPts val="1440"/>
              <a:buChar char="▶"/>
              <a:defRPr/>
            </a:lvl9pPr>
          </a:lstStyle>
          <a:p>
            <a:endParaRPr/>
          </a:p>
        </p:txBody>
      </p:sp>
    </p:spTree>
    <p:extLst>
      <p:ext uri="{BB962C8B-B14F-4D97-AF65-F5344CB8AC3E}">
        <p14:creationId xmlns:p14="http://schemas.microsoft.com/office/powerpoint/2010/main" val="3272512536"/>
      </p:ext>
    </p:extLst>
  </p:cSld>
  <p:clrMapOvr>
    <a:masterClrMapping/>
  </p:clrMapOvr>
  <mc:AlternateContent xmlns:mc="http://schemas.openxmlformats.org/markup-compatibility/2006" xmlns:p14="http://schemas.microsoft.com/office/powerpoint/2010/main">
    <mc:Choice Requires="p14">
      <p:transition spd="med" p14:dur="6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Arrow Slide">
  <p:cSld name="Arrow Slide">
    <p:spTree>
      <p:nvGrpSpPr>
        <p:cNvPr id="1" name="Shape 44"/>
        <p:cNvGrpSpPr/>
        <p:nvPr/>
      </p:nvGrpSpPr>
      <p:grpSpPr>
        <a:xfrm>
          <a:off x="0" y="0"/>
          <a:ext cx="0" cy="0"/>
          <a:chOff x="0" y="0"/>
          <a:chExt cx="0" cy="0"/>
        </a:xfrm>
      </p:grpSpPr>
    </p:spTree>
    <p:extLst>
      <p:ext uri="{BB962C8B-B14F-4D97-AF65-F5344CB8AC3E}">
        <p14:creationId xmlns:p14="http://schemas.microsoft.com/office/powerpoint/2010/main" val="1157484374"/>
      </p:ext>
    </p:extLst>
  </p:cSld>
  <p:clrMapOvr>
    <a:masterClrMapping/>
  </p:clrMapOvr>
  <mc:AlternateContent xmlns:mc="http://schemas.openxmlformats.org/markup-compatibility/2006" xmlns:p14="http://schemas.microsoft.com/office/powerpoint/2010/main">
    <mc:Choice Requires="p14">
      <p:transition spd="med" p14:dur="6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45"/>
        <p:cNvGrpSpPr/>
        <p:nvPr/>
      </p:nvGrpSpPr>
      <p:grpSpPr>
        <a:xfrm>
          <a:off x="0" y="0"/>
          <a:ext cx="0" cy="0"/>
          <a:chOff x="0" y="0"/>
          <a:chExt cx="0" cy="0"/>
        </a:xfrm>
      </p:grpSpPr>
      <p:sp>
        <p:nvSpPr>
          <p:cNvPr id="46" name="Google Shape;46;p12"/>
          <p:cNvSpPr txBox="1">
            <a:spLocks noGrp="1"/>
          </p:cNvSpPr>
          <p:nvPr>
            <p:ph type="title"/>
          </p:nvPr>
        </p:nvSpPr>
        <p:spPr>
          <a:xfrm>
            <a:off x="684212" y="4487332"/>
            <a:ext cx="8534400" cy="1507067"/>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l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12"/>
          <p:cNvSpPr txBox="1">
            <a:spLocks noGrp="1"/>
          </p:cNvSpPr>
          <p:nvPr>
            <p:ph type="body" idx="1"/>
          </p:nvPr>
        </p:nvSpPr>
        <p:spPr>
          <a:xfrm>
            <a:off x="684212" y="685800"/>
            <a:ext cx="8534400" cy="3615267"/>
          </a:xfrm>
          <a:prstGeom prst="rect">
            <a:avLst/>
          </a:prstGeom>
          <a:noFill/>
          <a:ln>
            <a:noFill/>
          </a:ln>
        </p:spPr>
        <p:txBody>
          <a:bodyPr spcFirstLastPara="1" wrap="square" lIns="91425" tIns="45700" rIns="91425" bIns="45700" anchor="ctr" anchorCtr="0">
            <a:normAutofit/>
          </a:bodyPr>
          <a:lstStyle>
            <a:lvl1pPr marL="457200" lvl="0" indent="-320040" algn="l">
              <a:spcBef>
                <a:spcPts val="360"/>
              </a:spcBef>
              <a:spcAft>
                <a:spcPts val="0"/>
              </a:spcAft>
              <a:buSzPts val="1440"/>
              <a:buChar char="▶"/>
              <a:defRPr/>
            </a:lvl1pPr>
            <a:lvl2pPr marL="914400" lvl="1" indent="-320040" algn="l">
              <a:spcBef>
                <a:spcPts val="600"/>
              </a:spcBef>
              <a:spcAft>
                <a:spcPts val="0"/>
              </a:spcAft>
              <a:buSzPts val="1440"/>
              <a:buChar char="▶"/>
              <a:defRPr/>
            </a:lvl2pPr>
            <a:lvl3pPr marL="1371600" lvl="2" indent="-320039" algn="l">
              <a:spcBef>
                <a:spcPts val="600"/>
              </a:spcBef>
              <a:spcAft>
                <a:spcPts val="0"/>
              </a:spcAft>
              <a:buSzPts val="1440"/>
              <a:buChar char="▶"/>
              <a:defRPr/>
            </a:lvl3pPr>
            <a:lvl4pPr marL="1828800" lvl="3" indent="-320039" algn="l">
              <a:spcBef>
                <a:spcPts val="600"/>
              </a:spcBef>
              <a:spcAft>
                <a:spcPts val="0"/>
              </a:spcAft>
              <a:buSzPts val="1440"/>
              <a:buChar char="▶"/>
              <a:defRPr/>
            </a:lvl4pPr>
            <a:lvl5pPr marL="2286000" lvl="4" indent="-320039" algn="l">
              <a:spcBef>
                <a:spcPts val="600"/>
              </a:spcBef>
              <a:spcAft>
                <a:spcPts val="0"/>
              </a:spcAft>
              <a:buSzPts val="1440"/>
              <a:buChar char="▶"/>
              <a:defRPr/>
            </a:lvl5pPr>
            <a:lvl6pPr marL="2743200" lvl="5" indent="-320039" algn="l">
              <a:spcBef>
                <a:spcPts val="600"/>
              </a:spcBef>
              <a:spcAft>
                <a:spcPts val="0"/>
              </a:spcAft>
              <a:buSzPts val="1440"/>
              <a:buChar char="▶"/>
              <a:defRPr/>
            </a:lvl6pPr>
            <a:lvl7pPr marL="3200400" lvl="6" indent="-320039" algn="l">
              <a:spcBef>
                <a:spcPts val="600"/>
              </a:spcBef>
              <a:spcAft>
                <a:spcPts val="0"/>
              </a:spcAft>
              <a:buSzPts val="1440"/>
              <a:buChar char="▶"/>
              <a:defRPr/>
            </a:lvl7pPr>
            <a:lvl8pPr marL="3657600" lvl="7" indent="-320040" algn="l">
              <a:spcBef>
                <a:spcPts val="600"/>
              </a:spcBef>
              <a:spcAft>
                <a:spcPts val="0"/>
              </a:spcAft>
              <a:buSzPts val="1440"/>
              <a:buChar char="▶"/>
              <a:defRPr/>
            </a:lvl8pPr>
            <a:lvl9pPr marL="4114800" lvl="8" indent="-320040" algn="l">
              <a:spcBef>
                <a:spcPts val="600"/>
              </a:spcBef>
              <a:spcAft>
                <a:spcPts val="600"/>
              </a:spcAft>
              <a:buSzPts val="1440"/>
              <a:buChar char="▶"/>
              <a:defRPr/>
            </a:lvl9pPr>
          </a:lstStyle>
          <a:p>
            <a:endParaRPr/>
          </a:p>
        </p:txBody>
      </p:sp>
      <p:sp>
        <p:nvSpPr>
          <p:cNvPr id="48" name="Google Shape;48;p12"/>
          <p:cNvSpPr txBox="1">
            <a:spLocks noGrp="1"/>
          </p:cNvSpPr>
          <p:nvPr>
            <p:ph type="dt" idx="10"/>
          </p:nvPr>
        </p:nvSpPr>
        <p:spPr>
          <a:xfrm>
            <a:off x="9904412" y="6172200"/>
            <a:ext cx="1600200" cy="365125"/>
          </a:xfrm>
          <a:prstGeom prst="rect">
            <a:avLst/>
          </a:prstGeom>
          <a:noFill/>
          <a:ln>
            <a:noFill/>
          </a:ln>
        </p:spPr>
        <p:txBody>
          <a:bodyPr spcFirstLastPara="1" wrap="square" lIns="91425" tIns="45700" rIns="91425" bIns="45700" anchor="t"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000" b="0" i="0" u="none" strike="noStrike" kern="0" cap="none" spc="0" normalizeH="0" baseline="0" noProof="0">
              <a:ln>
                <a:noFill/>
              </a:ln>
              <a:solidFill>
                <a:srgbClr val="09304A"/>
              </a:solidFill>
              <a:effectLst/>
              <a:uLnTx/>
              <a:uFillTx/>
              <a:latin typeface="Century Gothic"/>
              <a:sym typeface="Century Gothic"/>
            </a:endParaRPr>
          </a:p>
        </p:txBody>
      </p:sp>
      <p:sp>
        <p:nvSpPr>
          <p:cNvPr id="49" name="Google Shape;49;p12"/>
          <p:cNvSpPr txBox="1">
            <a:spLocks noGrp="1"/>
          </p:cNvSpPr>
          <p:nvPr>
            <p:ph type="ftr" idx="11"/>
          </p:nvPr>
        </p:nvSpPr>
        <p:spPr>
          <a:xfrm>
            <a:off x="684212" y="6172200"/>
            <a:ext cx="7543800" cy="36512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000" b="0" i="0" u="none" strike="noStrike" kern="0" cap="none" spc="0" normalizeH="0" baseline="0" noProof="0">
              <a:ln>
                <a:noFill/>
              </a:ln>
              <a:solidFill>
                <a:srgbClr val="09304A"/>
              </a:solidFill>
              <a:effectLst/>
              <a:uLnTx/>
              <a:uFillTx/>
              <a:latin typeface="Century Gothic"/>
              <a:sym typeface="Century Gothic"/>
            </a:endParaRPr>
          </a:p>
        </p:txBody>
      </p:sp>
      <p:sp>
        <p:nvSpPr>
          <p:cNvPr id="50" name="Google Shape;50;p12"/>
          <p:cNvSpPr txBox="1">
            <a:spLocks noGrp="1"/>
          </p:cNvSpPr>
          <p:nvPr>
            <p:ph type="sldNum" idx="12"/>
          </p:nvPr>
        </p:nvSpPr>
        <p:spPr>
          <a:xfrm>
            <a:off x="10363200" y="5578475"/>
            <a:ext cx="1142245" cy="669925"/>
          </a:xfrm>
          <a:prstGeom prst="rect">
            <a:avLst/>
          </a:prstGeom>
          <a:noFill/>
          <a:ln>
            <a:noFill/>
          </a:ln>
        </p:spPr>
        <p:txBody>
          <a:bodyPr spcFirstLastPara="1" wrap="square" lIns="91425" tIns="45700" rIns="91425" bIns="4570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3200" b="0" i="0" u="none" strike="noStrike" kern="0" cap="none" spc="0" normalizeH="0" baseline="0" noProof="0">
                <a:ln>
                  <a:noFill/>
                </a:ln>
                <a:solidFill>
                  <a:srgbClr val="09304A"/>
                </a:solidFill>
                <a:effectLst/>
                <a:uLnTx/>
                <a:uFillTx/>
                <a:latin typeface="Century Gothic"/>
                <a:sym typeface="Century Gothic"/>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3200" b="0" i="0" u="none" strike="noStrike" kern="0" cap="none" spc="0" normalizeH="0" baseline="0" noProof="0">
              <a:ln>
                <a:noFill/>
              </a:ln>
              <a:solidFill>
                <a:srgbClr val="09304A"/>
              </a:solidFill>
              <a:effectLst/>
              <a:uLnTx/>
              <a:uFillTx/>
              <a:latin typeface="Century Gothic"/>
              <a:sym typeface="Century Gothic"/>
            </a:endParaRPr>
          </a:p>
        </p:txBody>
      </p:sp>
    </p:spTree>
    <p:extLst>
      <p:ext uri="{BB962C8B-B14F-4D97-AF65-F5344CB8AC3E}">
        <p14:creationId xmlns:p14="http://schemas.microsoft.com/office/powerpoint/2010/main" val="176208443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51"/>
        <p:cNvGrpSpPr/>
        <p:nvPr/>
      </p:nvGrpSpPr>
      <p:grpSpPr>
        <a:xfrm>
          <a:off x="0" y="0"/>
          <a:ext cx="0" cy="0"/>
          <a:chOff x="0" y="0"/>
          <a:chExt cx="0" cy="0"/>
        </a:xfrm>
      </p:grpSpPr>
      <p:sp>
        <p:nvSpPr>
          <p:cNvPr id="52" name="Google Shape;52;p13"/>
          <p:cNvSpPr txBox="1">
            <a:spLocks noGrp="1"/>
          </p:cNvSpPr>
          <p:nvPr>
            <p:ph type="title"/>
          </p:nvPr>
        </p:nvSpPr>
        <p:spPr>
          <a:xfrm>
            <a:off x="684211" y="2006600"/>
            <a:ext cx="8534401" cy="228160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lt1"/>
              </a:buClr>
              <a:buSzPts val="3600"/>
              <a:buFont typeface="Century Gothic"/>
              <a:buNone/>
              <a:defRPr sz="36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3"/>
          <p:cNvSpPr txBox="1">
            <a:spLocks noGrp="1"/>
          </p:cNvSpPr>
          <p:nvPr>
            <p:ph type="body" idx="1"/>
          </p:nvPr>
        </p:nvSpPr>
        <p:spPr>
          <a:xfrm>
            <a:off x="684213" y="4495800"/>
            <a:ext cx="8534400" cy="1498600"/>
          </a:xfrm>
          <a:prstGeom prst="rect">
            <a:avLst/>
          </a:prstGeom>
          <a:noFill/>
          <a:ln>
            <a:noFill/>
          </a:ln>
        </p:spPr>
        <p:txBody>
          <a:bodyPr spcFirstLastPara="1" wrap="square" lIns="91425" tIns="45700" rIns="91425" bIns="45700" anchor="t" anchorCtr="0">
            <a:normAutofit/>
          </a:bodyPr>
          <a:lstStyle>
            <a:lvl1pPr marL="457200" lvl="0" indent="-228600" algn="l">
              <a:spcBef>
                <a:spcPts val="360"/>
              </a:spcBef>
              <a:spcAft>
                <a:spcPts val="0"/>
              </a:spcAft>
              <a:buSzPts val="1440"/>
              <a:buNone/>
              <a:defRPr sz="1800">
                <a:solidFill>
                  <a:srgbClr val="0F486F"/>
                </a:solidFill>
              </a:defRPr>
            </a:lvl1pPr>
            <a:lvl2pPr marL="914400" lvl="1" indent="-228600" algn="l">
              <a:spcBef>
                <a:spcPts val="600"/>
              </a:spcBef>
              <a:spcAft>
                <a:spcPts val="0"/>
              </a:spcAft>
              <a:buSzPts val="1440"/>
              <a:buNone/>
              <a:defRPr sz="1800">
                <a:solidFill>
                  <a:schemeClr val="lt1"/>
                </a:solidFill>
              </a:defRPr>
            </a:lvl2pPr>
            <a:lvl3pPr marL="1371600" lvl="2" indent="-228600" algn="l">
              <a:spcBef>
                <a:spcPts val="600"/>
              </a:spcBef>
              <a:spcAft>
                <a:spcPts val="0"/>
              </a:spcAft>
              <a:buSzPts val="1280"/>
              <a:buNone/>
              <a:defRPr sz="1600">
                <a:solidFill>
                  <a:schemeClr val="lt1"/>
                </a:solidFill>
              </a:defRPr>
            </a:lvl3pPr>
            <a:lvl4pPr marL="1828800" lvl="3" indent="-228600" algn="l">
              <a:spcBef>
                <a:spcPts val="600"/>
              </a:spcBef>
              <a:spcAft>
                <a:spcPts val="0"/>
              </a:spcAft>
              <a:buSzPts val="1120"/>
              <a:buNone/>
              <a:defRPr sz="1400">
                <a:solidFill>
                  <a:schemeClr val="lt1"/>
                </a:solidFill>
              </a:defRPr>
            </a:lvl4pPr>
            <a:lvl5pPr marL="2286000" lvl="4" indent="-228600" algn="l">
              <a:spcBef>
                <a:spcPts val="600"/>
              </a:spcBef>
              <a:spcAft>
                <a:spcPts val="0"/>
              </a:spcAft>
              <a:buSzPts val="1120"/>
              <a:buNone/>
              <a:defRPr sz="1400">
                <a:solidFill>
                  <a:schemeClr val="lt1"/>
                </a:solidFill>
              </a:defRPr>
            </a:lvl5pPr>
            <a:lvl6pPr marL="2743200" lvl="5" indent="-228600" algn="l">
              <a:spcBef>
                <a:spcPts val="600"/>
              </a:spcBef>
              <a:spcAft>
                <a:spcPts val="0"/>
              </a:spcAft>
              <a:buSzPts val="1120"/>
              <a:buNone/>
              <a:defRPr sz="1400">
                <a:solidFill>
                  <a:schemeClr val="lt1"/>
                </a:solidFill>
              </a:defRPr>
            </a:lvl6pPr>
            <a:lvl7pPr marL="3200400" lvl="6" indent="-228600" algn="l">
              <a:spcBef>
                <a:spcPts val="600"/>
              </a:spcBef>
              <a:spcAft>
                <a:spcPts val="0"/>
              </a:spcAft>
              <a:buSzPts val="1120"/>
              <a:buNone/>
              <a:defRPr sz="1400">
                <a:solidFill>
                  <a:schemeClr val="lt1"/>
                </a:solidFill>
              </a:defRPr>
            </a:lvl7pPr>
            <a:lvl8pPr marL="3657600" lvl="7" indent="-228600" algn="l">
              <a:spcBef>
                <a:spcPts val="600"/>
              </a:spcBef>
              <a:spcAft>
                <a:spcPts val="0"/>
              </a:spcAft>
              <a:buSzPts val="1120"/>
              <a:buNone/>
              <a:defRPr sz="1400">
                <a:solidFill>
                  <a:schemeClr val="lt1"/>
                </a:solidFill>
              </a:defRPr>
            </a:lvl8pPr>
            <a:lvl9pPr marL="4114800" lvl="8" indent="-228600" algn="l">
              <a:spcBef>
                <a:spcPts val="600"/>
              </a:spcBef>
              <a:spcAft>
                <a:spcPts val="600"/>
              </a:spcAft>
              <a:buSzPts val="1120"/>
              <a:buNone/>
              <a:defRPr sz="1400">
                <a:solidFill>
                  <a:schemeClr val="lt1"/>
                </a:solidFill>
              </a:defRPr>
            </a:lvl9pPr>
          </a:lstStyle>
          <a:p>
            <a:endParaRPr/>
          </a:p>
        </p:txBody>
      </p:sp>
      <p:sp>
        <p:nvSpPr>
          <p:cNvPr id="54" name="Google Shape;54;p13"/>
          <p:cNvSpPr txBox="1">
            <a:spLocks noGrp="1"/>
          </p:cNvSpPr>
          <p:nvPr>
            <p:ph type="dt" idx="10"/>
          </p:nvPr>
        </p:nvSpPr>
        <p:spPr>
          <a:xfrm>
            <a:off x="9904412" y="6172200"/>
            <a:ext cx="1600200" cy="365125"/>
          </a:xfrm>
          <a:prstGeom prst="rect">
            <a:avLst/>
          </a:prstGeom>
          <a:noFill/>
          <a:ln>
            <a:noFill/>
          </a:ln>
        </p:spPr>
        <p:txBody>
          <a:bodyPr spcFirstLastPara="1" wrap="square" lIns="91425" tIns="45700" rIns="91425" bIns="45700" anchor="t"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000" b="0" i="0" u="none" strike="noStrike" kern="0" cap="none" spc="0" normalizeH="0" baseline="0" noProof="0">
              <a:ln>
                <a:noFill/>
              </a:ln>
              <a:solidFill>
                <a:srgbClr val="09304A"/>
              </a:solidFill>
              <a:effectLst/>
              <a:uLnTx/>
              <a:uFillTx/>
              <a:latin typeface="Century Gothic"/>
              <a:sym typeface="Century Gothic"/>
            </a:endParaRPr>
          </a:p>
        </p:txBody>
      </p:sp>
      <p:sp>
        <p:nvSpPr>
          <p:cNvPr id="55" name="Google Shape;55;p13"/>
          <p:cNvSpPr txBox="1">
            <a:spLocks noGrp="1"/>
          </p:cNvSpPr>
          <p:nvPr>
            <p:ph type="ftr" idx="11"/>
          </p:nvPr>
        </p:nvSpPr>
        <p:spPr>
          <a:xfrm>
            <a:off x="684212" y="6172200"/>
            <a:ext cx="7543800" cy="36512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000" b="0" i="0" u="none" strike="noStrike" kern="0" cap="none" spc="0" normalizeH="0" baseline="0" noProof="0">
              <a:ln>
                <a:noFill/>
              </a:ln>
              <a:solidFill>
                <a:srgbClr val="09304A"/>
              </a:solidFill>
              <a:effectLst/>
              <a:uLnTx/>
              <a:uFillTx/>
              <a:latin typeface="Century Gothic"/>
              <a:sym typeface="Century Gothic"/>
            </a:endParaRPr>
          </a:p>
        </p:txBody>
      </p:sp>
      <p:sp>
        <p:nvSpPr>
          <p:cNvPr id="56" name="Google Shape;56;p13"/>
          <p:cNvSpPr txBox="1">
            <a:spLocks noGrp="1"/>
          </p:cNvSpPr>
          <p:nvPr>
            <p:ph type="sldNum" idx="12"/>
          </p:nvPr>
        </p:nvSpPr>
        <p:spPr>
          <a:xfrm>
            <a:off x="10363200" y="5578475"/>
            <a:ext cx="1142245" cy="669925"/>
          </a:xfrm>
          <a:prstGeom prst="rect">
            <a:avLst/>
          </a:prstGeom>
          <a:noFill/>
          <a:ln>
            <a:noFill/>
          </a:ln>
        </p:spPr>
        <p:txBody>
          <a:bodyPr spcFirstLastPara="1" wrap="square" lIns="91425" tIns="45700" rIns="91425" bIns="4570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3200" b="0" i="0" u="none" strike="noStrike" kern="0" cap="none" spc="0" normalizeH="0" baseline="0" noProof="0">
                <a:ln>
                  <a:noFill/>
                </a:ln>
                <a:solidFill>
                  <a:srgbClr val="09304A"/>
                </a:solidFill>
                <a:effectLst/>
                <a:uLnTx/>
                <a:uFillTx/>
                <a:latin typeface="Century Gothic"/>
                <a:sym typeface="Century Gothic"/>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3200" b="0" i="0" u="none" strike="noStrike" kern="0" cap="none" spc="0" normalizeH="0" baseline="0" noProof="0">
              <a:ln>
                <a:noFill/>
              </a:ln>
              <a:solidFill>
                <a:srgbClr val="09304A"/>
              </a:solidFill>
              <a:effectLst/>
              <a:uLnTx/>
              <a:uFillTx/>
              <a:latin typeface="Century Gothic"/>
              <a:sym typeface="Century Gothic"/>
            </a:endParaRPr>
          </a:p>
        </p:txBody>
      </p:sp>
    </p:spTree>
    <p:extLst>
      <p:ext uri="{BB962C8B-B14F-4D97-AF65-F5344CB8AC3E}">
        <p14:creationId xmlns:p14="http://schemas.microsoft.com/office/powerpoint/2010/main" val="32426239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solidFill>
        <a:effectLst/>
      </p:bgPr>
    </p:bg>
    <p:spTree>
      <p:nvGrpSpPr>
        <p:cNvPr id="1" name=""/>
        <p:cNvGrpSpPr/>
        <p:nvPr/>
      </p:nvGrpSpPr>
      <p:grpSpPr>
        <a:xfrm>
          <a:off x="0" y="0"/>
          <a:ext cx="0" cy="0"/>
          <a:chOff x="0" y="0"/>
          <a:chExt cx="0" cy="0"/>
        </a:xfrm>
      </p:grpSpPr>
      <p:sp>
        <p:nvSpPr>
          <p:cNvPr id="12" name="Rectangle">
            <a:extLst>
              <a:ext uri="{FF2B5EF4-FFF2-40B4-BE49-F238E27FC236}">
                <a16:creationId xmlns:a16="http://schemas.microsoft.com/office/drawing/2014/main" id="{202A34A5-A029-A246-82C6-D288185EB396}"/>
              </a:ext>
            </a:extLst>
          </p:cNvPr>
          <p:cNvSpPr/>
          <p:nvPr userDrawn="1"/>
        </p:nvSpPr>
        <p:spPr>
          <a:xfrm flipH="1">
            <a:off x="0" y="0"/>
            <a:ext cx="3351057" cy="6858000"/>
          </a:xfrm>
          <a:prstGeom prst="rect">
            <a:avLst/>
          </a:prstGeom>
          <a:solidFill>
            <a:schemeClr val="accent4"/>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lang="en-US" sz="1600" noProof="0" dirty="0"/>
          </a:p>
        </p:txBody>
      </p:sp>
      <p:sp>
        <p:nvSpPr>
          <p:cNvPr id="13" name="Rectangle">
            <a:extLst>
              <a:ext uri="{FF2B5EF4-FFF2-40B4-BE49-F238E27FC236}">
                <a16:creationId xmlns:a16="http://schemas.microsoft.com/office/drawing/2014/main" id="{2773E1D8-C87F-EE46-8284-575DCA498E81}"/>
              </a:ext>
            </a:extLst>
          </p:cNvPr>
          <p:cNvSpPr/>
          <p:nvPr userDrawn="1"/>
        </p:nvSpPr>
        <p:spPr>
          <a:xfrm>
            <a:off x="635000" y="633875"/>
            <a:ext cx="10922000" cy="5590250"/>
          </a:xfrm>
          <a:prstGeom prst="rect">
            <a:avLst/>
          </a:prstGeom>
          <a:solidFill>
            <a:srgbClr val="F6F9FF"/>
          </a:solidFill>
          <a:ln w="12700">
            <a:noFill/>
            <a:miter lim="400000"/>
          </a:ln>
          <a:effectLst>
            <a:outerShdw blurRad="254000" dist="25400" dir="2700000" rotWithShape="0">
              <a:srgbClr val="1F2125">
                <a:alpha val="15000"/>
              </a:srgbClr>
            </a:outerShdw>
          </a:effectLst>
        </p:spPr>
        <p:txBody>
          <a:bodyPr lIns="0" tIns="0" rIns="0" bIns="0" anchor="ctr"/>
          <a:lstStyle/>
          <a:p>
            <a:pPr>
              <a:defRPr sz="3200" b="0">
                <a:solidFill>
                  <a:srgbClr val="E8ECF2"/>
                </a:solidFill>
                <a:latin typeface="+mn-lt"/>
                <a:ea typeface="+mn-ea"/>
                <a:cs typeface="+mn-cs"/>
                <a:sym typeface="Helvetica Neue Medium"/>
              </a:defRPr>
            </a:pPr>
            <a:endParaRPr lang="en-US" sz="1600" noProof="0" dirty="0"/>
          </a:p>
        </p:txBody>
      </p:sp>
      <p:sp>
        <p:nvSpPr>
          <p:cNvPr id="3" name="Content Placeholder 2"/>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Date Placeholder 6">
            <a:extLst>
              <a:ext uri="{FF2B5EF4-FFF2-40B4-BE49-F238E27FC236}">
                <a16:creationId xmlns:a16="http://schemas.microsoft.com/office/drawing/2014/main" id="{354D8B55-9EA8-4B81-8E84-9B93B0A27559}"/>
              </a:ext>
            </a:extLst>
          </p:cNvPr>
          <p:cNvSpPr>
            <a:spLocks noGrp="1"/>
          </p:cNvSpPr>
          <p:nvPr>
            <p:ph type="dt" sz="half" idx="10"/>
          </p:nvPr>
        </p:nvSpPr>
        <p:spPr/>
        <p:txBody>
          <a:bodyPr/>
          <a:lstStyle/>
          <a:p>
            <a:fld id="{4BE1D723-8F53-4F53-90B0-1982A396982E}" type="datetime1">
              <a:rPr lang="en-US" noProof="0" smtClean="0"/>
              <a:t>2/10/2022</a:t>
            </a:fld>
            <a:endParaRPr lang="en-US" noProof="0" dirty="0"/>
          </a:p>
        </p:txBody>
      </p:sp>
      <p:sp>
        <p:nvSpPr>
          <p:cNvPr id="8" name="Footer Placeholder 7">
            <a:extLst>
              <a:ext uri="{FF2B5EF4-FFF2-40B4-BE49-F238E27FC236}">
                <a16:creationId xmlns:a16="http://schemas.microsoft.com/office/drawing/2014/main" id="{062CA021-2578-47CB-822C-BDDFF7223B28}"/>
              </a:ext>
            </a:extLst>
          </p:cNvPr>
          <p:cNvSpPr>
            <a:spLocks noGrp="1"/>
          </p:cNvSpPr>
          <p:nvPr>
            <p:ph type="ftr" sz="quarter" idx="11"/>
          </p:nvPr>
        </p:nvSpPr>
        <p:spPr/>
        <p:txBody>
          <a:bodyPr/>
          <a:lstStyle/>
          <a:p>
            <a:endParaRPr lang="en-US" noProof="0" dirty="0"/>
          </a:p>
        </p:txBody>
      </p:sp>
      <p:sp>
        <p:nvSpPr>
          <p:cNvPr id="9" name="Slide Number Placeholder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a:lstStyle/>
          <a:p>
            <a:fld id="{3A98EE3D-8CD1-4C3F-BD1C-C98C9596463C}" type="slidenum">
              <a:rPr lang="en-US" noProof="0" smtClean="0"/>
              <a:t>‹#›</a:t>
            </a:fld>
            <a:endParaRPr lang="en-US" noProof="0" dirty="0"/>
          </a:p>
        </p:txBody>
      </p:sp>
      <p:sp>
        <p:nvSpPr>
          <p:cNvPr id="11" name="Title Placeholder 1">
            <a:extLst>
              <a:ext uri="{FF2B5EF4-FFF2-40B4-BE49-F238E27FC236}">
                <a16:creationId xmlns:a16="http://schemas.microsoft.com/office/drawing/2014/main" id="{C429A40D-770E-C144-A5B5-6A4442C09C24}"/>
              </a:ext>
            </a:extLst>
          </p:cNvPr>
          <p:cNvSpPr>
            <a:spLocks noGrp="1"/>
          </p:cNvSpPr>
          <p:nvPr>
            <p:ph type="title" hasCustomPrompt="1"/>
          </p:nvPr>
        </p:nvSpPr>
        <p:spPr>
          <a:xfrm>
            <a:off x="1097280" y="942871"/>
            <a:ext cx="10058400" cy="587584"/>
          </a:xfrm>
          <a:prstGeom prst="rect">
            <a:avLst/>
          </a:prstGeom>
        </p:spPr>
        <p:txBody>
          <a:bodyPr vert="horz" lIns="91440" tIns="45720" rIns="91440" bIns="45720" rtlCol="0" anchor="ctr">
            <a:normAutofit/>
          </a:bodyPr>
          <a:lstStyle>
            <a:lvl1pPr>
              <a:defRPr cap="all" baseline="0"/>
            </a:lvl1pPr>
          </a:lstStyle>
          <a:p>
            <a:r>
              <a:rPr lang="en-US" noProof="0"/>
              <a:t>CLICK TO EDIT MASTER TITLE STYLE</a:t>
            </a:r>
          </a:p>
        </p:txBody>
      </p:sp>
    </p:spTree>
    <p:extLst>
      <p:ext uri="{BB962C8B-B14F-4D97-AF65-F5344CB8AC3E}">
        <p14:creationId xmlns:p14="http://schemas.microsoft.com/office/powerpoint/2010/main" val="343240708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57"/>
        <p:cNvGrpSpPr/>
        <p:nvPr/>
      </p:nvGrpSpPr>
      <p:grpSpPr>
        <a:xfrm>
          <a:off x="0" y="0"/>
          <a:ext cx="0" cy="0"/>
          <a:chOff x="0" y="0"/>
          <a:chExt cx="0" cy="0"/>
        </a:xfrm>
      </p:grpSpPr>
      <p:sp>
        <p:nvSpPr>
          <p:cNvPr id="58" name="Google Shape;58;p14"/>
          <p:cNvSpPr txBox="1">
            <a:spLocks noGrp="1"/>
          </p:cNvSpPr>
          <p:nvPr>
            <p:ph type="title"/>
          </p:nvPr>
        </p:nvSpPr>
        <p:spPr>
          <a:xfrm>
            <a:off x="684212" y="4487332"/>
            <a:ext cx="8534400" cy="1507067"/>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l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14"/>
          <p:cNvSpPr txBox="1">
            <a:spLocks noGrp="1"/>
          </p:cNvSpPr>
          <p:nvPr>
            <p:ph type="body" idx="1"/>
          </p:nvPr>
        </p:nvSpPr>
        <p:spPr>
          <a:xfrm>
            <a:off x="684211" y="685800"/>
            <a:ext cx="4937655" cy="3615267"/>
          </a:xfrm>
          <a:prstGeom prst="rect">
            <a:avLst/>
          </a:prstGeom>
          <a:noFill/>
          <a:ln>
            <a:noFill/>
          </a:ln>
        </p:spPr>
        <p:txBody>
          <a:bodyPr spcFirstLastPara="1" wrap="square" lIns="91425" tIns="45700" rIns="91425" bIns="45700" anchor="ctr" anchorCtr="0">
            <a:normAutofit/>
          </a:bodyPr>
          <a:lstStyle>
            <a:lvl1pPr marL="457200" lvl="0" indent="-320040" algn="l">
              <a:spcBef>
                <a:spcPts val="360"/>
              </a:spcBef>
              <a:spcAft>
                <a:spcPts val="0"/>
              </a:spcAft>
              <a:buSzPts val="1440"/>
              <a:buChar char="▶"/>
              <a:defRPr/>
            </a:lvl1pPr>
            <a:lvl2pPr marL="914400" lvl="1" indent="-320040" algn="l">
              <a:spcBef>
                <a:spcPts val="600"/>
              </a:spcBef>
              <a:spcAft>
                <a:spcPts val="0"/>
              </a:spcAft>
              <a:buSzPts val="1440"/>
              <a:buChar char="▶"/>
              <a:defRPr/>
            </a:lvl2pPr>
            <a:lvl3pPr marL="1371600" lvl="2" indent="-320039" algn="l">
              <a:spcBef>
                <a:spcPts val="600"/>
              </a:spcBef>
              <a:spcAft>
                <a:spcPts val="0"/>
              </a:spcAft>
              <a:buSzPts val="1440"/>
              <a:buChar char="▶"/>
              <a:defRPr/>
            </a:lvl3pPr>
            <a:lvl4pPr marL="1828800" lvl="3" indent="-320039" algn="l">
              <a:spcBef>
                <a:spcPts val="600"/>
              </a:spcBef>
              <a:spcAft>
                <a:spcPts val="0"/>
              </a:spcAft>
              <a:buSzPts val="1440"/>
              <a:buChar char="▶"/>
              <a:defRPr/>
            </a:lvl4pPr>
            <a:lvl5pPr marL="2286000" lvl="4" indent="-320039" algn="l">
              <a:spcBef>
                <a:spcPts val="600"/>
              </a:spcBef>
              <a:spcAft>
                <a:spcPts val="0"/>
              </a:spcAft>
              <a:buSzPts val="1440"/>
              <a:buChar char="▶"/>
              <a:defRPr/>
            </a:lvl5pPr>
            <a:lvl6pPr marL="2743200" lvl="5" indent="-320039" algn="l">
              <a:spcBef>
                <a:spcPts val="600"/>
              </a:spcBef>
              <a:spcAft>
                <a:spcPts val="0"/>
              </a:spcAft>
              <a:buSzPts val="1440"/>
              <a:buChar char="▶"/>
              <a:defRPr/>
            </a:lvl6pPr>
            <a:lvl7pPr marL="3200400" lvl="6" indent="-320039" algn="l">
              <a:spcBef>
                <a:spcPts val="600"/>
              </a:spcBef>
              <a:spcAft>
                <a:spcPts val="0"/>
              </a:spcAft>
              <a:buSzPts val="1440"/>
              <a:buChar char="▶"/>
              <a:defRPr/>
            </a:lvl7pPr>
            <a:lvl8pPr marL="3657600" lvl="7" indent="-320040" algn="l">
              <a:spcBef>
                <a:spcPts val="600"/>
              </a:spcBef>
              <a:spcAft>
                <a:spcPts val="0"/>
              </a:spcAft>
              <a:buSzPts val="1440"/>
              <a:buChar char="▶"/>
              <a:defRPr/>
            </a:lvl8pPr>
            <a:lvl9pPr marL="4114800" lvl="8" indent="-320040" algn="l">
              <a:spcBef>
                <a:spcPts val="600"/>
              </a:spcBef>
              <a:spcAft>
                <a:spcPts val="600"/>
              </a:spcAft>
              <a:buSzPts val="1440"/>
              <a:buChar char="▶"/>
              <a:defRPr/>
            </a:lvl9pPr>
          </a:lstStyle>
          <a:p>
            <a:endParaRPr/>
          </a:p>
        </p:txBody>
      </p:sp>
      <p:sp>
        <p:nvSpPr>
          <p:cNvPr id="60" name="Google Shape;60;p14"/>
          <p:cNvSpPr txBox="1">
            <a:spLocks noGrp="1"/>
          </p:cNvSpPr>
          <p:nvPr>
            <p:ph type="body" idx="2"/>
          </p:nvPr>
        </p:nvSpPr>
        <p:spPr>
          <a:xfrm>
            <a:off x="5808133" y="685801"/>
            <a:ext cx="4934479" cy="3615266"/>
          </a:xfrm>
          <a:prstGeom prst="rect">
            <a:avLst/>
          </a:prstGeom>
          <a:noFill/>
          <a:ln>
            <a:noFill/>
          </a:ln>
        </p:spPr>
        <p:txBody>
          <a:bodyPr spcFirstLastPara="1" wrap="square" lIns="91425" tIns="45700" rIns="91425" bIns="45700" anchor="ctr" anchorCtr="0">
            <a:normAutofit/>
          </a:bodyPr>
          <a:lstStyle>
            <a:lvl1pPr marL="457200" lvl="0" indent="-320040" algn="l">
              <a:spcBef>
                <a:spcPts val="360"/>
              </a:spcBef>
              <a:spcAft>
                <a:spcPts val="0"/>
              </a:spcAft>
              <a:buSzPts val="1440"/>
              <a:buChar char="▶"/>
              <a:defRPr/>
            </a:lvl1pPr>
            <a:lvl2pPr marL="914400" lvl="1" indent="-320040" algn="l">
              <a:spcBef>
                <a:spcPts val="600"/>
              </a:spcBef>
              <a:spcAft>
                <a:spcPts val="0"/>
              </a:spcAft>
              <a:buSzPts val="1440"/>
              <a:buChar char="▶"/>
              <a:defRPr/>
            </a:lvl2pPr>
            <a:lvl3pPr marL="1371600" lvl="2" indent="-320039" algn="l">
              <a:spcBef>
                <a:spcPts val="600"/>
              </a:spcBef>
              <a:spcAft>
                <a:spcPts val="0"/>
              </a:spcAft>
              <a:buSzPts val="1440"/>
              <a:buChar char="▶"/>
              <a:defRPr/>
            </a:lvl3pPr>
            <a:lvl4pPr marL="1828800" lvl="3" indent="-320039" algn="l">
              <a:spcBef>
                <a:spcPts val="600"/>
              </a:spcBef>
              <a:spcAft>
                <a:spcPts val="0"/>
              </a:spcAft>
              <a:buSzPts val="1440"/>
              <a:buChar char="▶"/>
              <a:defRPr/>
            </a:lvl4pPr>
            <a:lvl5pPr marL="2286000" lvl="4" indent="-320039" algn="l">
              <a:spcBef>
                <a:spcPts val="600"/>
              </a:spcBef>
              <a:spcAft>
                <a:spcPts val="0"/>
              </a:spcAft>
              <a:buSzPts val="1440"/>
              <a:buChar char="▶"/>
              <a:defRPr/>
            </a:lvl5pPr>
            <a:lvl6pPr marL="2743200" lvl="5" indent="-320039" algn="l">
              <a:spcBef>
                <a:spcPts val="600"/>
              </a:spcBef>
              <a:spcAft>
                <a:spcPts val="0"/>
              </a:spcAft>
              <a:buSzPts val="1440"/>
              <a:buChar char="▶"/>
              <a:defRPr/>
            </a:lvl6pPr>
            <a:lvl7pPr marL="3200400" lvl="6" indent="-320039" algn="l">
              <a:spcBef>
                <a:spcPts val="600"/>
              </a:spcBef>
              <a:spcAft>
                <a:spcPts val="0"/>
              </a:spcAft>
              <a:buSzPts val="1440"/>
              <a:buChar char="▶"/>
              <a:defRPr/>
            </a:lvl7pPr>
            <a:lvl8pPr marL="3657600" lvl="7" indent="-320040" algn="l">
              <a:spcBef>
                <a:spcPts val="600"/>
              </a:spcBef>
              <a:spcAft>
                <a:spcPts val="0"/>
              </a:spcAft>
              <a:buSzPts val="1440"/>
              <a:buChar char="▶"/>
              <a:defRPr/>
            </a:lvl8pPr>
            <a:lvl9pPr marL="4114800" lvl="8" indent="-320040" algn="l">
              <a:spcBef>
                <a:spcPts val="600"/>
              </a:spcBef>
              <a:spcAft>
                <a:spcPts val="600"/>
              </a:spcAft>
              <a:buSzPts val="1440"/>
              <a:buChar char="▶"/>
              <a:defRPr/>
            </a:lvl9pPr>
          </a:lstStyle>
          <a:p>
            <a:endParaRPr/>
          </a:p>
        </p:txBody>
      </p:sp>
      <p:sp>
        <p:nvSpPr>
          <p:cNvPr id="61" name="Google Shape;61;p14"/>
          <p:cNvSpPr txBox="1">
            <a:spLocks noGrp="1"/>
          </p:cNvSpPr>
          <p:nvPr>
            <p:ph type="dt" idx="10"/>
          </p:nvPr>
        </p:nvSpPr>
        <p:spPr>
          <a:xfrm>
            <a:off x="9904412" y="6172200"/>
            <a:ext cx="1600200" cy="365125"/>
          </a:xfrm>
          <a:prstGeom prst="rect">
            <a:avLst/>
          </a:prstGeom>
          <a:noFill/>
          <a:ln>
            <a:noFill/>
          </a:ln>
        </p:spPr>
        <p:txBody>
          <a:bodyPr spcFirstLastPara="1" wrap="square" lIns="91425" tIns="45700" rIns="91425" bIns="45700" anchor="t"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000" b="0" i="0" u="none" strike="noStrike" kern="0" cap="none" spc="0" normalizeH="0" baseline="0" noProof="0">
              <a:ln>
                <a:noFill/>
              </a:ln>
              <a:solidFill>
                <a:srgbClr val="09304A"/>
              </a:solidFill>
              <a:effectLst/>
              <a:uLnTx/>
              <a:uFillTx/>
              <a:latin typeface="Century Gothic"/>
              <a:sym typeface="Century Gothic"/>
            </a:endParaRPr>
          </a:p>
        </p:txBody>
      </p:sp>
      <p:sp>
        <p:nvSpPr>
          <p:cNvPr id="62" name="Google Shape;62;p14"/>
          <p:cNvSpPr txBox="1">
            <a:spLocks noGrp="1"/>
          </p:cNvSpPr>
          <p:nvPr>
            <p:ph type="ftr" idx="11"/>
          </p:nvPr>
        </p:nvSpPr>
        <p:spPr>
          <a:xfrm>
            <a:off x="684212" y="6172200"/>
            <a:ext cx="7543800" cy="36512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000" b="0" i="0" u="none" strike="noStrike" kern="0" cap="none" spc="0" normalizeH="0" baseline="0" noProof="0">
              <a:ln>
                <a:noFill/>
              </a:ln>
              <a:solidFill>
                <a:srgbClr val="09304A"/>
              </a:solidFill>
              <a:effectLst/>
              <a:uLnTx/>
              <a:uFillTx/>
              <a:latin typeface="Century Gothic"/>
              <a:sym typeface="Century Gothic"/>
            </a:endParaRPr>
          </a:p>
        </p:txBody>
      </p:sp>
      <p:sp>
        <p:nvSpPr>
          <p:cNvPr id="63" name="Google Shape;63;p14"/>
          <p:cNvSpPr txBox="1">
            <a:spLocks noGrp="1"/>
          </p:cNvSpPr>
          <p:nvPr>
            <p:ph type="sldNum" idx="12"/>
          </p:nvPr>
        </p:nvSpPr>
        <p:spPr>
          <a:xfrm>
            <a:off x="10363200" y="5578475"/>
            <a:ext cx="1142245" cy="669925"/>
          </a:xfrm>
          <a:prstGeom prst="rect">
            <a:avLst/>
          </a:prstGeom>
          <a:noFill/>
          <a:ln>
            <a:noFill/>
          </a:ln>
        </p:spPr>
        <p:txBody>
          <a:bodyPr spcFirstLastPara="1" wrap="square" lIns="91425" tIns="45700" rIns="91425" bIns="4570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3200" b="0" i="0" u="none" strike="noStrike" kern="0" cap="none" spc="0" normalizeH="0" baseline="0" noProof="0">
                <a:ln>
                  <a:noFill/>
                </a:ln>
                <a:solidFill>
                  <a:srgbClr val="09304A"/>
                </a:solidFill>
                <a:effectLst/>
                <a:uLnTx/>
                <a:uFillTx/>
                <a:latin typeface="Century Gothic"/>
                <a:sym typeface="Century Gothic"/>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3200" b="0" i="0" u="none" strike="noStrike" kern="0" cap="none" spc="0" normalizeH="0" baseline="0" noProof="0">
              <a:ln>
                <a:noFill/>
              </a:ln>
              <a:solidFill>
                <a:srgbClr val="09304A"/>
              </a:solidFill>
              <a:effectLst/>
              <a:uLnTx/>
              <a:uFillTx/>
              <a:latin typeface="Century Gothic"/>
              <a:sym typeface="Century Gothic"/>
            </a:endParaRPr>
          </a:p>
        </p:txBody>
      </p:sp>
    </p:spTree>
    <p:extLst>
      <p:ext uri="{BB962C8B-B14F-4D97-AF65-F5344CB8AC3E}">
        <p14:creationId xmlns:p14="http://schemas.microsoft.com/office/powerpoint/2010/main" val="247667626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64"/>
        <p:cNvGrpSpPr/>
        <p:nvPr/>
      </p:nvGrpSpPr>
      <p:grpSpPr>
        <a:xfrm>
          <a:off x="0" y="0"/>
          <a:ext cx="0" cy="0"/>
          <a:chOff x="0" y="0"/>
          <a:chExt cx="0" cy="0"/>
        </a:xfrm>
      </p:grpSpPr>
      <p:sp>
        <p:nvSpPr>
          <p:cNvPr id="65" name="Google Shape;65;p15"/>
          <p:cNvSpPr txBox="1">
            <a:spLocks noGrp="1"/>
          </p:cNvSpPr>
          <p:nvPr>
            <p:ph type="title"/>
          </p:nvPr>
        </p:nvSpPr>
        <p:spPr>
          <a:xfrm>
            <a:off x="684212" y="4487332"/>
            <a:ext cx="8534400" cy="1507067"/>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lt1"/>
              </a:buClr>
              <a:buSzPts val="3600"/>
              <a:buFont typeface="Century Gothic"/>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5"/>
          <p:cNvSpPr txBox="1">
            <a:spLocks noGrp="1"/>
          </p:cNvSpPr>
          <p:nvPr>
            <p:ph type="body" idx="1"/>
          </p:nvPr>
        </p:nvSpPr>
        <p:spPr>
          <a:xfrm>
            <a:off x="972080" y="685800"/>
            <a:ext cx="4649787" cy="576262"/>
          </a:xfrm>
          <a:prstGeom prst="rect">
            <a:avLst/>
          </a:prstGeom>
          <a:noFill/>
          <a:ln>
            <a:noFill/>
          </a:ln>
        </p:spPr>
        <p:txBody>
          <a:bodyPr spcFirstLastPara="1" wrap="square" lIns="91425" tIns="45700" rIns="91425" bIns="45700" anchor="b" anchorCtr="0">
            <a:noAutofit/>
          </a:bodyPr>
          <a:lstStyle>
            <a:lvl1pPr marL="457200" lvl="0" indent="-228600" algn="l">
              <a:spcBef>
                <a:spcPts val="560"/>
              </a:spcBef>
              <a:spcAft>
                <a:spcPts val="0"/>
              </a:spcAft>
              <a:buSzPts val="2240"/>
              <a:buNone/>
              <a:defRPr sz="2800" b="0">
                <a:solidFill>
                  <a:schemeClr val="lt1"/>
                </a:solidFill>
              </a:defRPr>
            </a:lvl1pPr>
            <a:lvl2pPr marL="914400" lvl="1" indent="-228600" algn="l">
              <a:spcBef>
                <a:spcPts val="600"/>
              </a:spcBef>
              <a:spcAft>
                <a:spcPts val="0"/>
              </a:spcAft>
              <a:buSzPts val="1600"/>
              <a:buNone/>
              <a:defRPr sz="2000" b="1"/>
            </a:lvl2pPr>
            <a:lvl3pPr marL="1371600" lvl="2" indent="-228600" algn="l">
              <a:spcBef>
                <a:spcPts val="600"/>
              </a:spcBef>
              <a:spcAft>
                <a:spcPts val="0"/>
              </a:spcAft>
              <a:buSzPts val="1440"/>
              <a:buNone/>
              <a:defRPr sz="1800" b="1"/>
            </a:lvl3pPr>
            <a:lvl4pPr marL="1828800" lvl="3" indent="-228600" algn="l">
              <a:spcBef>
                <a:spcPts val="600"/>
              </a:spcBef>
              <a:spcAft>
                <a:spcPts val="0"/>
              </a:spcAft>
              <a:buSzPts val="1280"/>
              <a:buNone/>
              <a:defRPr sz="1600" b="1"/>
            </a:lvl4pPr>
            <a:lvl5pPr marL="2286000" lvl="4" indent="-228600" algn="l">
              <a:spcBef>
                <a:spcPts val="600"/>
              </a:spcBef>
              <a:spcAft>
                <a:spcPts val="0"/>
              </a:spcAft>
              <a:buSzPts val="1280"/>
              <a:buNone/>
              <a:defRPr sz="1600" b="1"/>
            </a:lvl5pPr>
            <a:lvl6pPr marL="2743200" lvl="5" indent="-228600" algn="l">
              <a:spcBef>
                <a:spcPts val="600"/>
              </a:spcBef>
              <a:spcAft>
                <a:spcPts val="0"/>
              </a:spcAft>
              <a:buSzPts val="1280"/>
              <a:buNone/>
              <a:defRPr sz="1600" b="1"/>
            </a:lvl6pPr>
            <a:lvl7pPr marL="3200400" lvl="6" indent="-228600" algn="l">
              <a:spcBef>
                <a:spcPts val="600"/>
              </a:spcBef>
              <a:spcAft>
                <a:spcPts val="0"/>
              </a:spcAft>
              <a:buSzPts val="1280"/>
              <a:buNone/>
              <a:defRPr sz="1600" b="1"/>
            </a:lvl7pPr>
            <a:lvl8pPr marL="3657600" lvl="7" indent="-228600" algn="l">
              <a:spcBef>
                <a:spcPts val="600"/>
              </a:spcBef>
              <a:spcAft>
                <a:spcPts val="0"/>
              </a:spcAft>
              <a:buSzPts val="1280"/>
              <a:buNone/>
              <a:defRPr sz="1600" b="1"/>
            </a:lvl8pPr>
            <a:lvl9pPr marL="4114800" lvl="8" indent="-228600" algn="l">
              <a:spcBef>
                <a:spcPts val="600"/>
              </a:spcBef>
              <a:spcAft>
                <a:spcPts val="600"/>
              </a:spcAft>
              <a:buSzPts val="1280"/>
              <a:buNone/>
              <a:defRPr sz="1600" b="1"/>
            </a:lvl9pPr>
          </a:lstStyle>
          <a:p>
            <a:endParaRPr/>
          </a:p>
        </p:txBody>
      </p:sp>
      <p:sp>
        <p:nvSpPr>
          <p:cNvPr id="67" name="Google Shape;67;p15"/>
          <p:cNvSpPr txBox="1">
            <a:spLocks noGrp="1"/>
          </p:cNvSpPr>
          <p:nvPr>
            <p:ph type="body" idx="2"/>
          </p:nvPr>
        </p:nvSpPr>
        <p:spPr>
          <a:xfrm>
            <a:off x="684211" y="1270529"/>
            <a:ext cx="4937655" cy="3030538"/>
          </a:xfrm>
          <a:prstGeom prst="rect">
            <a:avLst/>
          </a:prstGeom>
          <a:noFill/>
          <a:ln>
            <a:noFill/>
          </a:ln>
        </p:spPr>
        <p:txBody>
          <a:bodyPr spcFirstLastPara="1" wrap="square" lIns="91425" tIns="45700" rIns="91425" bIns="45700" anchor="t" anchorCtr="0">
            <a:normAutofit/>
          </a:bodyPr>
          <a:lstStyle>
            <a:lvl1pPr marL="457200" lvl="0" indent="-320040" algn="l">
              <a:spcBef>
                <a:spcPts val="360"/>
              </a:spcBef>
              <a:spcAft>
                <a:spcPts val="0"/>
              </a:spcAft>
              <a:buSzPts val="1440"/>
              <a:buChar char="▶"/>
              <a:defRPr/>
            </a:lvl1pPr>
            <a:lvl2pPr marL="914400" lvl="1" indent="-320040" algn="l">
              <a:spcBef>
                <a:spcPts val="600"/>
              </a:spcBef>
              <a:spcAft>
                <a:spcPts val="0"/>
              </a:spcAft>
              <a:buSzPts val="1440"/>
              <a:buChar char="▶"/>
              <a:defRPr/>
            </a:lvl2pPr>
            <a:lvl3pPr marL="1371600" lvl="2" indent="-320039" algn="l">
              <a:spcBef>
                <a:spcPts val="600"/>
              </a:spcBef>
              <a:spcAft>
                <a:spcPts val="0"/>
              </a:spcAft>
              <a:buSzPts val="1440"/>
              <a:buChar char="▶"/>
              <a:defRPr/>
            </a:lvl3pPr>
            <a:lvl4pPr marL="1828800" lvl="3" indent="-320039" algn="l">
              <a:spcBef>
                <a:spcPts val="600"/>
              </a:spcBef>
              <a:spcAft>
                <a:spcPts val="0"/>
              </a:spcAft>
              <a:buSzPts val="1440"/>
              <a:buChar char="▶"/>
              <a:defRPr/>
            </a:lvl4pPr>
            <a:lvl5pPr marL="2286000" lvl="4" indent="-320039" algn="l">
              <a:spcBef>
                <a:spcPts val="600"/>
              </a:spcBef>
              <a:spcAft>
                <a:spcPts val="0"/>
              </a:spcAft>
              <a:buSzPts val="1440"/>
              <a:buChar char="▶"/>
              <a:defRPr/>
            </a:lvl5pPr>
            <a:lvl6pPr marL="2743200" lvl="5" indent="-320039" algn="l">
              <a:spcBef>
                <a:spcPts val="600"/>
              </a:spcBef>
              <a:spcAft>
                <a:spcPts val="0"/>
              </a:spcAft>
              <a:buSzPts val="1440"/>
              <a:buChar char="▶"/>
              <a:defRPr/>
            </a:lvl6pPr>
            <a:lvl7pPr marL="3200400" lvl="6" indent="-320039" algn="l">
              <a:spcBef>
                <a:spcPts val="600"/>
              </a:spcBef>
              <a:spcAft>
                <a:spcPts val="0"/>
              </a:spcAft>
              <a:buSzPts val="1440"/>
              <a:buChar char="▶"/>
              <a:defRPr/>
            </a:lvl7pPr>
            <a:lvl8pPr marL="3657600" lvl="7" indent="-320040" algn="l">
              <a:spcBef>
                <a:spcPts val="600"/>
              </a:spcBef>
              <a:spcAft>
                <a:spcPts val="0"/>
              </a:spcAft>
              <a:buSzPts val="1440"/>
              <a:buChar char="▶"/>
              <a:defRPr/>
            </a:lvl8pPr>
            <a:lvl9pPr marL="4114800" lvl="8" indent="-320040" algn="l">
              <a:spcBef>
                <a:spcPts val="600"/>
              </a:spcBef>
              <a:spcAft>
                <a:spcPts val="600"/>
              </a:spcAft>
              <a:buSzPts val="1440"/>
              <a:buChar char="▶"/>
              <a:defRPr/>
            </a:lvl9pPr>
          </a:lstStyle>
          <a:p>
            <a:endParaRPr/>
          </a:p>
        </p:txBody>
      </p:sp>
      <p:sp>
        <p:nvSpPr>
          <p:cNvPr id="68" name="Google Shape;68;p15"/>
          <p:cNvSpPr txBox="1">
            <a:spLocks noGrp="1"/>
          </p:cNvSpPr>
          <p:nvPr>
            <p:ph type="body" idx="3"/>
          </p:nvPr>
        </p:nvSpPr>
        <p:spPr>
          <a:xfrm>
            <a:off x="6079066" y="685800"/>
            <a:ext cx="4665134" cy="576262"/>
          </a:xfrm>
          <a:prstGeom prst="rect">
            <a:avLst/>
          </a:prstGeom>
          <a:noFill/>
          <a:ln>
            <a:noFill/>
          </a:ln>
        </p:spPr>
        <p:txBody>
          <a:bodyPr spcFirstLastPara="1" wrap="square" lIns="91425" tIns="45700" rIns="91425" bIns="45700" anchor="b" anchorCtr="0">
            <a:noAutofit/>
          </a:bodyPr>
          <a:lstStyle>
            <a:lvl1pPr marL="457200" lvl="0" indent="-228600" algn="l">
              <a:spcBef>
                <a:spcPts val="560"/>
              </a:spcBef>
              <a:spcAft>
                <a:spcPts val="0"/>
              </a:spcAft>
              <a:buSzPts val="2240"/>
              <a:buNone/>
              <a:defRPr sz="2800" b="0">
                <a:solidFill>
                  <a:schemeClr val="lt1"/>
                </a:solidFill>
              </a:defRPr>
            </a:lvl1pPr>
            <a:lvl2pPr marL="914400" lvl="1" indent="-228600" algn="l">
              <a:spcBef>
                <a:spcPts val="600"/>
              </a:spcBef>
              <a:spcAft>
                <a:spcPts val="0"/>
              </a:spcAft>
              <a:buSzPts val="1600"/>
              <a:buNone/>
              <a:defRPr sz="2000" b="1"/>
            </a:lvl2pPr>
            <a:lvl3pPr marL="1371600" lvl="2" indent="-228600" algn="l">
              <a:spcBef>
                <a:spcPts val="600"/>
              </a:spcBef>
              <a:spcAft>
                <a:spcPts val="0"/>
              </a:spcAft>
              <a:buSzPts val="1440"/>
              <a:buNone/>
              <a:defRPr sz="1800" b="1"/>
            </a:lvl3pPr>
            <a:lvl4pPr marL="1828800" lvl="3" indent="-228600" algn="l">
              <a:spcBef>
                <a:spcPts val="600"/>
              </a:spcBef>
              <a:spcAft>
                <a:spcPts val="0"/>
              </a:spcAft>
              <a:buSzPts val="1280"/>
              <a:buNone/>
              <a:defRPr sz="1600" b="1"/>
            </a:lvl4pPr>
            <a:lvl5pPr marL="2286000" lvl="4" indent="-228600" algn="l">
              <a:spcBef>
                <a:spcPts val="600"/>
              </a:spcBef>
              <a:spcAft>
                <a:spcPts val="0"/>
              </a:spcAft>
              <a:buSzPts val="1280"/>
              <a:buNone/>
              <a:defRPr sz="1600" b="1"/>
            </a:lvl5pPr>
            <a:lvl6pPr marL="2743200" lvl="5" indent="-228600" algn="l">
              <a:spcBef>
                <a:spcPts val="600"/>
              </a:spcBef>
              <a:spcAft>
                <a:spcPts val="0"/>
              </a:spcAft>
              <a:buSzPts val="1280"/>
              <a:buNone/>
              <a:defRPr sz="1600" b="1"/>
            </a:lvl6pPr>
            <a:lvl7pPr marL="3200400" lvl="6" indent="-228600" algn="l">
              <a:spcBef>
                <a:spcPts val="600"/>
              </a:spcBef>
              <a:spcAft>
                <a:spcPts val="0"/>
              </a:spcAft>
              <a:buSzPts val="1280"/>
              <a:buNone/>
              <a:defRPr sz="1600" b="1"/>
            </a:lvl7pPr>
            <a:lvl8pPr marL="3657600" lvl="7" indent="-228600" algn="l">
              <a:spcBef>
                <a:spcPts val="600"/>
              </a:spcBef>
              <a:spcAft>
                <a:spcPts val="0"/>
              </a:spcAft>
              <a:buSzPts val="1280"/>
              <a:buNone/>
              <a:defRPr sz="1600" b="1"/>
            </a:lvl8pPr>
            <a:lvl9pPr marL="4114800" lvl="8" indent="-228600" algn="l">
              <a:spcBef>
                <a:spcPts val="600"/>
              </a:spcBef>
              <a:spcAft>
                <a:spcPts val="600"/>
              </a:spcAft>
              <a:buSzPts val="1280"/>
              <a:buNone/>
              <a:defRPr sz="1600" b="1"/>
            </a:lvl9pPr>
          </a:lstStyle>
          <a:p>
            <a:endParaRPr/>
          </a:p>
        </p:txBody>
      </p:sp>
      <p:sp>
        <p:nvSpPr>
          <p:cNvPr id="69" name="Google Shape;69;p15"/>
          <p:cNvSpPr txBox="1">
            <a:spLocks noGrp="1"/>
          </p:cNvSpPr>
          <p:nvPr>
            <p:ph type="body" idx="4"/>
          </p:nvPr>
        </p:nvSpPr>
        <p:spPr>
          <a:xfrm>
            <a:off x="5806545" y="1262062"/>
            <a:ext cx="4929188" cy="3030538"/>
          </a:xfrm>
          <a:prstGeom prst="rect">
            <a:avLst/>
          </a:prstGeom>
          <a:noFill/>
          <a:ln>
            <a:noFill/>
          </a:ln>
        </p:spPr>
        <p:txBody>
          <a:bodyPr spcFirstLastPara="1" wrap="square" lIns="91425" tIns="45700" rIns="91425" bIns="45700" anchor="t" anchorCtr="0">
            <a:normAutofit/>
          </a:bodyPr>
          <a:lstStyle>
            <a:lvl1pPr marL="457200" lvl="0" indent="-320040" algn="l">
              <a:spcBef>
                <a:spcPts val="360"/>
              </a:spcBef>
              <a:spcAft>
                <a:spcPts val="0"/>
              </a:spcAft>
              <a:buSzPts val="1440"/>
              <a:buChar char="▶"/>
              <a:defRPr/>
            </a:lvl1pPr>
            <a:lvl2pPr marL="914400" lvl="1" indent="-320040" algn="l">
              <a:spcBef>
                <a:spcPts val="600"/>
              </a:spcBef>
              <a:spcAft>
                <a:spcPts val="0"/>
              </a:spcAft>
              <a:buSzPts val="1440"/>
              <a:buChar char="▶"/>
              <a:defRPr/>
            </a:lvl2pPr>
            <a:lvl3pPr marL="1371600" lvl="2" indent="-320039" algn="l">
              <a:spcBef>
                <a:spcPts val="600"/>
              </a:spcBef>
              <a:spcAft>
                <a:spcPts val="0"/>
              </a:spcAft>
              <a:buSzPts val="1440"/>
              <a:buChar char="▶"/>
              <a:defRPr/>
            </a:lvl3pPr>
            <a:lvl4pPr marL="1828800" lvl="3" indent="-320039" algn="l">
              <a:spcBef>
                <a:spcPts val="600"/>
              </a:spcBef>
              <a:spcAft>
                <a:spcPts val="0"/>
              </a:spcAft>
              <a:buSzPts val="1440"/>
              <a:buChar char="▶"/>
              <a:defRPr/>
            </a:lvl4pPr>
            <a:lvl5pPr marL="2286000" lvl="4" indent="-320039" algn="l">
              <a:spcBef>
                <a:spcPts val="600"/>
              </a:spcBef>
              <a:spcAft>
                <a:spcPts val="0"/>
              </a:spcAft>
              <a:buSzPts val="1440"/>
              <a:buChar char="▶"/>
              <a:defRPr/>
            </a:lvl5pPr>
            <a:lvl6pPr marL="2743200" lvl="5" indent="-320039" algn="l">
              <a:spcBef>
                <a:spcPts val="600"/>
              </a:spcBef>
              <a:spcAft>
                <a:spcPts val="0"/>
              </a:spcAft>
              <a:buSzPts val="1440"/>
              <a:buChar char="▶"/>
              <a:defRPr/>
            </a:lvl6pPr>
            <a:lvl7pPr marL="3200400" lvl="6" indent="-320039" algn="l">
              <a:spcBef>
                <a:spcPts val="600"/>
              </a:spcBef>
              <a:spcAft>
                <a:spcPts val="0"/>
              </a:spcAft>
              <a:buSzPts val="1440"/>
              <a:buChar char="▶"/>
              <a:defRPr/>
            </a:lvl7pPr>
            <a:lvl8pPr marL="3657600" lvl="7" indent="-320040" algn="l">
              <a:spcBef>
                <a:spcPts val="600"/>
              </a:spcBef>
              <a:spcAft>
                <a:spcPts val="0"/>
              </a:spcAft>
              <a:buSzPts val="1440"/>
              <a:buChar char="▶"/>
              <a:defRPr/>
            </a:lvl8pPr>
            <a:lvl9pPr marL="4114800" lvl="8" indent="-320040" algn="l">
              <a:spcBef>
                <a:spcPts val="600"/>
              </a:spcBef>
              <a:spcAft>
                <a:spcPts val="600"/>
              </a:spcAft>
              <a:buSzPts val="1440"/>
              <a:buChar char="▶"/>
              <a:defRPr/>
            </a:lvl9pPr>
          </a:lstStyle>
          <a:p>
            <a:endParaRPr/>
          </a:p>
        </p:txBody>
      </p:sp>
      <p:sp>
        <p:nvSpPr>
          <p:cNvPr id="70" name="Google Shape;70;p15"/>
          <p:cNvSpPr txBox="1">
            <a:spLocks noGrp="1"/>
          </p:cNvSpPr>
          <p:nvPr>
            <p:ph type="dt" idx="10"/>
          </p:nvPr>
        </p:nvSpPr>
        <p:spPr>
          <a:xfrm>
            <a:off x="9904412" y="6172200"/>
            <a:ext cx="1600200" cy="365125"/>
          </a:xfrm>
          <a:prstGeom prst="rect">
            <a:avLst/>
          </a:prstGeom>
          <a:noFill/>
          <a:ln>
            <a:noFill/>
          </a:ln>
        </p:spPr>
        <p:txBody>
          <a:bodyPr spcFirstLastPara="1" wrap="square" lIns="91425" tIns="45700" rIns="91425" bIns="45700" anchor="t"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000" b="0" i="0" u="none" strike="noStrike" kern="0" cap="none" spc="0" normalizeH="0" baseline="0" noProof="0">
              <a:ln>
                <a:noFill/>
              </a:ln>
              <a:solidFill>
                <a:srgbClr val="09304A"/>
              </a:solidFill>
              <a:effectLst/>
              <a:uLnTx/>
              <a:uFillTx/>
              <a:latin typeface="Century Gothic"/>
              <a:sym typeface="Century Gothic"/>
            </a:endParaRPr>
          </a:p>
        </p:txBody>
      </p:sp>
      <p:sp>
        <p:nvSpPr>
          <p:cNvPr id="71" name="Google Shape;71;p15"/>
          <p:cNvSpPr txBox="1">
            <a:spLocks noGrp="1"/>
          </p:cNvSpPr>
          <p:nvPr>
            <p:ph type="ftr" idx="11"/>
          </p:nvPr>
        </p:nvSpPr>
        <p:spPr>
          <a:xfrm>
            <a:off x="684212" y="6172200"/>
            <a:ext cx="7543800" cy="36512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000" b="0" i="0" u="none" strike="noStrike" kern="0" cap="none" spc="0" normalizeH="0" baseline="0" noProof="0">
              <a:ln>
                <a:noFill/>
              </a:ln>
              <a:solidFill>
                <a:srgbClr val="09304A"/>
              </a:solidFill>
              <a:effectLst/>
              <a:uLnTx/>
              <a:uFillTx/>
              <a:latin typeface="Century Gothic"/>
              <a:sym typeface="Century Gothic"/>
            </a:endParaRPr>
          </a:p>
        </p:txBody>
      </p:sp>
      <p:sp>
        <p:nvSpPr>
          <p:cNvPr id="72" name="Google Shape;72;p15"/>
          <p:cNvSpPr txBox="1">
            <a:spLocks noGrp="1"/>
          </p:cNvSpPr>
          <p:nvPr>
            <p:ph type="sldNum" idx="12"/>
          </p:nvPr>
        </p:nvSpPr>
        <p:spPr>
          <a:xfrm>
            <a:off x="10363200" y="5578475"/>
            <a:ext cx="1142245" cy="669925"/>
          </a:xfrm>
          <a:prstGeom prst="rect">
            <a:avLst/>
          </a:prstGeom>
          <a:noFill/>
          <a:ln>
            <a:noFill/>
          </a:ln>
        </p:spPr>
        <p:txBody>
          <a:bodyPr spcFirstLastPara="1" wrap="square" lIns="91425" tIns="45700" rIns="91425" bIns="4570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3200" b="0" i="0" u="none" strike="noStrike" kern="0" cap="none" spc="0" normalizeH="0" baseline="0" noProof="0">
                <a:ln>
                  <a:noFill/>
                </a:ln>
                <a:solidFill>
                  <a:srgbClr val="09304A"/>
                </a:solidFill>
                <a:effectLst/>
                <a:uLnTx/>
                <a:uFillTx/>
                <a:latin typeface="Century Gothic"/>
                <a:sym typeface="Century Gothic"/>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3200" b="0" i="0" u="none" strike="noStrike" kern="0" cap="none" spc="0" normalizeH="0" baseline="0" noProof="0">
              <a:ln>
                <a:noFill/>
              </a:ln>
              <a:solidFill>
                <a:srgbClr val="09304A"/>
              </a:solidFill>
              <a:effectLst/>
              <a:uLnTx/>
              <a:uFillTx/>
              <a:latin typeface="Century Gothic"/>
              <a:sym typeface="Century Gothic"/>
            </a:endParaRPr>
          </a:p>
        </p:txBody>
      </p:sp>
    </p:spTree>
    <p:extLst>
      <p:ext uri="{BB962C8B-B14F-4D97-AF65-F5344CB8AC3E}">
        <p14:creationId xmlns:p14="http://schemas.microsoft.com/office/powerpoint/2010/main" val="196155240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73"/>
        <p:cNvGrpSpPr/>
        <p:nvPr/>
      </p:nvGrpSpPr>
      <p:grpSpPr>
        <a:xfrm>
          <a:off x="0" y="0"/>
          <a:ext cx="0" cy="0"/>
          <a:chOff x="0" y="0"/>
          <a:chExt cx="0" cy="0"/>
        </a:xfrm>
      </p:grpSpPr>
      <p:sp>
        <p:nvSpPr>
          <p:cNvPr id="74" name="Google Shape;74;p16"/>
          <p:cNvSpPr txBox="1">
            <a:spLocks noGrp="1"/>
          </p:cNvSpPr>
          <p:nvPr>
            <p:ph type="title"/>
          </p:nvPr>
        </p:nvSpPr>
        <p:spPr>
          <a:xfrm>
            <a:off x="684212" y="4487332"/>
            <a:ext cx="8534400" cy="1507067"/>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l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 name="Google Shape;75;p16"/>
          <p:cNvSpPr txBox="1">
            <a:spLocks noGrp="1"/>
          </p:cNvSpPr>
          <p:nvPr>
            <p:ph type="dt" idx="10"/>
          </p:nvPr>
        </p:nvSpPr>
        <p:spPr>
          <a:xfrm>
            <a:off x="9904412" y="6172200"/>
            <a:ext cx="1600200" cy="365125"/>
          </a:xfrm>
          <a:prstGeom prst="rect">
            <a:avLst/>
          </a:prstGeom>
          <a:noFill/>
          <a:ln>
            <a:noFill/>
          </a:ln>
        </p:spPr>
        <p:txBody>
          <a:bodyPr spcFirstLastPara="1" wrap="square" lIns="91425" tIns="45700" rIns="91425" bIns="45700" anchor="t"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000" b="0" i="0" u="none" strike="noStrike" kern="0" cap="none" spc="0" normalizeH="0" baseline="0" noProof="0">
              <a:ln>
                <a:noFill/>
              </a:ln>
              <a:solidFill>
                <a:srgbClr val="09304A"/>
              </a:solidFill>
              <a:effectLst/>
              <a:uLnTx/>
              <a:uFillTx/>
              <a:latin typeface="Century Gothic"/>
              <a:sym typeface="Century Gothic"/>
            </a:endParaRPr>
          </a:p>
        </p:txBody>
      </p:sp>
      <p:sp>
        <p:nvSpPr>
          <p:cNvPr id="76" name="Google Shape;76;p16"/>
          <p:cNvSpPr txBox="1">
            <a:spLocks noGrp="1"/>
          </p:cNvSpPr>
          <p:nvPr>
            <p:ph type="ftr" idx="11"/>
          </p:nvPr>
        </p:nvSpPr>
        <p:spPr>
          <a:xfrm>
            <a:off x="684212" y="6172200"/>
            <a:ext cx="7543800" cy="36512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000" b="0" i="0" u="none" strike="noStrike" kern="0" cap="none" spc="0" normalizeH="0" baseline="0" noProof="0">
              <a:ln>
                <a:noFill/>
              </a:ln>
              <a:solidFill>
                <a:srgbClr val="09304A"/>
              </a:solidFill>
              <a:effectLst/>
              <a:uLnTx/>
              <a:uFillTx/>
              <a:latin typeface="Century Gothic"/>
              <a:sym typeface="Century Gothic"/>
            </a:endParaRPr>
          </a:p>
        </p:txBody>
      </p:sp>
      <p:sp>
        <p:nvSpPr>
          <p:cNvPr id="77" name="Google Shape;77;p16"/>
          <p:cNvSpPr txBox="1">
            <a:spLocks noGrp="1"/>
          </p:cNvSpPr>
          <p:nvPr>
            <p:ph type="sldNum" idx="12"/>
          </p:nvPr>
        </p:nvSpPr>
        <p:spPr>
          <a:xfrm>
            <a:off x="10363200" y="5578475"/>
            <a:ext cx="1142245" cy="669925"/>
          </a:xfrm>
          <a:prstGeom prst="rect">
            <a:avLst/>
          </a:prstGeom>
          <a:noFill/>
          <a:ln>
            <a:noFill/>
          </a:ln>
        </p:spPr>
        <p:txBody>
          <a:bodyPr spcFirstLastPara="1" wrap="square" lIns="91425" tIns="45700" rIns="91425" bIns="4570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3200" b="0" i="0" u="none" strike="noStrike" kern="0" cap="none" spc="0" normalizeH="0" baseline="0" noProof="0">
                <a:ln>
                  <a:noFill/>
                </a:ln>
                <a:solidFill>
                  <a:srgbClr val="09304A"/>
                </a:solidFill>
                <a:effectLst/>
                <a:uLnTx/>
                <a:uFillTx/>
                <a:latin typeface="Century Gothic"/>
                <a:sym typeface="Century Gothic"/>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3200" b="0" i="0" u="none" strike="noStrike" kern="0" cap="none" spc="0" normalizeH="0" baseline="0" noProof="0">
              <a:ln>
                <a:noFill/>
              </a:ln>
              <a:solidFill>
                <a:srgbClr val="09304A"/>
              </a:solidFill>
              <a:effectLst/>
              <a:uLnTx/>
              <a:uFillTx/>
              <a:latin typeface="Century Gothic"/>
              <a:sym typeface="Century Gothic"/>
            </a:endParaRPr>
          </a:p>
        </p:txBody>
      </p:sp>
    </p:spTree>
    <p:extLst>
      <p:ext uri="{BB962C8B-B14F-4D97-AF65-F5344CB8AC3E}">
        <p14:creationId xmlns:p14="http://schemas.microsoft.com/office/powerpoint/2010/main" val="335619059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8"/>
        <p:cNvGrpSpPr/>
        <p:nvPr/>
      </p:nvGrpSpPr>
      <p:grpSpPr>
        <a:xfrm>
          <a:off x="0" y="0"/>
          <a:ext cx="0" cy="0"/>
          <a:chOff x="0" y="0"/>
          <a:chExt cx="0" cy="0"/>
        </a:xfrm>
      </p:grpSpPr>
      <p:sp>
        <p:nvSpPr>
          <p:cNvPr id="79" name="Google Shape;79;p17"/>
          <p:cNvSpPr txBox="1">
            <a:spLocks noGrp="1"/>
          </p:cNvSpPr>
          <p:nvPr>
            <p:ph type="dt" idx="10"/>
          </p:nvPr>
        </p:nvSpPr>
        <p:spPr>
          <a:xfrm>
            <a:off x="9904412" y="6172200"/>
            <a:ext cx="1600200" cy="365125"/>
          </a:xfrm>
          <a:prstGeom prst="rect">
            <a:avLst/>
          </a:prstGeom>
          <a:noFill/>
          <a:ln>
            <a:noFill/>
          </a:ln>
        </p:spPr>
        <p:txBody>
          <a:bodyPr spcFirstLastPara="1" wrap="square" lIns="91425" tIns="45700" rIns="91425" bIns="45700" anchor="t"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000" b="0" i="0" u="none" strike="noStrike" kern="0" cap="none" spc="0" normalizeH="0" baseline="0" noProof="0">
              <a:ln>
                <a:noFill/>
              </a:ln>
              <a:solidFill>
                <a:srgbClr val="09304A"/>
              </a:solidFill>
              <a:effectLst/>
              <a:uLnTx/>
              <a:uFillTx/>
              <a:latin typeface="Century Gothic"/>
              <a:sym typeface="Century Gothic"/>
            </a:endParaRPr>
          </a:p>
        </p:txBody>
      </p:sp>
      <p:sp>
        <p:nvSpPr>
          <p:cNvPr id="80" name="Google Shape;80;p17"/>
          <p:cNvSpPr txBox="1">
            <a:spLocks noGrp="1"/>
          </p:cNvSpPr>
          <p:nvPr>
            <p:ph type="ftr" idx="11"/>
          </p:nvPr>
        </p:nvSpPr>
        <p:spPr>
          <a:xfrm>
            <a:off x="684212" y="6172200"/>
            <a:ext cx="7543800" cy="36512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000" b="0" i="0" u="none" strike="noStrike" kern="0" cap="none" spc="0" normalizeH="0" baseline="0" noProof="0">
              <a:ln>
                <a:noFill/>
              </a:ln>
              <a:solidFill>
                <a:srgbClr val="09304A"/>
              </a:solidFill>
              <a:effectLst/>
              <a:uLnTx/>
              <a:uFillTx/>
              <a:latin typeface="Century Gothic"/>
              <a:sym typeface="Century Gothic"/>
            </a:endParaRPr>
          </a:p>
        </p:txBody>
      </p:sp>
      <p:sp>
        <p:nvSpPr>
          <p:cNvPr id="81" name="Google Shape;81;p17"/>
          <p:cNvSpPr txBox="1">
            <a:spLocks noGrp="1"/>
          </p:cNvSpPr>
          <p:nvPr>
            <p:ph type="sldNum" idx="12"/>
          </p:nvPr>
        </p:nvSpPr>
        <p:spPr>
          <a:xfrm>
            <a:off x="10363200" y="5578475"/>
            <a:ext cx="1142245" cy="669925"/>
          </a:xfrm>
          <a:prstGeom prst="rect">
            <a:avLst/>
          </a:prstGeom>
          <a:noFill/>
          <a:ln>
            <a:noFill/>
          </a:ln>
        </p:spPr>
        <p:txBody>
          <a:bodyPr spcFirstLastPara="1" wrap="square" lIns="91425" tIns="45700" rIns="91425" bIns="4570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3200" b="0" i="0" u="none" strike="noStrike" kern="0" cap="none" spc="0" normalizeH="0" baseline="0" noProof="0">
                <a:ln>
                  <a:noFill/>
                </a:ln>
                <a:solidFill>
                  <a:srgbClr val="09304A"/>
                </a:solidFill>
                <a:effectLst/>
                <a:uLnTx/>
                <a:uFillTx/>
                <a:latin typeface="Century Gothic"/>
                <a:sym typeface="Century Gothic"/>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3200" b="0" i="0" u="none" strike="noStrike" kern="0" cap="none" spc="0" normalizeH="0" baseline="0" noProof="0">
              <a:ln>
                <a:noFill/>
              </a:ln>
              <a:solidFill>
                <a:srgbClr val="09304A"/>
              </a:solidFill>
              <a:effectLst/>
              <a:uLnTx/>
              <a:uFillTx/>
              <a:latin typeface="Century Gothic"/>
              <a:sym typeface="Century Gothic"/>
            </a:endParaRPr>
          </a:p>
        </p:txBody>
      </p:sp>
    </p:spTree>
    <p:extLst>
      <p:ext uri="{BB962C8B-B14F-4D97-AF65-F5344CB8AC3E}">
        <p14:creationId xmlns:p14="http://schemas.microsoft.com/office/powerpoint/2010/main" val="98174775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82"/>
        <p:cNvGrpSpPr/>
        <p:nvPr/>
      </p:nvGrpSpPr>
      <p:grpSpPr>
        <a:xfrm>
          <a:off x="0" y="0"/>
          <a:ext cx="0" cy="0"/>
          <a:chOff x="0" y="0"/>
          <a:chExt cx="0" cy="0"/>
        </a:xfrm>
      </p:grpSpPr>
      <p:sp>
        <p:nvSpPr>
          <p:cNvPr id="83" name="Google Shape;83;p18"/>
          <p:cNvSpPr txBox="1">
            <a:spLocks noGrp="1"/>
          </p:cNvSpPr>
          <p:nvPr>
            <p:ph type="title"/>
          </p:nvPr>
        </p:nvSpPr>
        <p:spPr>
          <a:xfrm>
            <a:off x="7085012" y="685800"/>
            <a:ext cx="3657600" cy="137160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lt1"/>
              </a:buClr>
              <a:buSzPts val="2400"/>
              <a:buFont typeface="Century Gothic"/>
              <a:buNone/>
              <a:defRPr sz="2400" b="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4" name="Google Shape;84;p18"/>
          <p:cNvSpPr txBox="1">
            <a:spLocks noGrp="1"/>
          </p:cNvSpPr>
          <p:nvPr>
            <p:ph type="body" idx="1"/>
          </p:nvPr>
        </p:nvSpPr>
        <p:spPr>
          <a:xfrm>
            <a:off x="684212" y="685800"/>
            <a:ext cx="5943601" cy="5308600"/>
          </a:xfrm>
          <a:prstGeom prst="rect">
            <a:avLst/>
          </a:prstGeom>
          <a:noFill/>
          <a:ln>
            <a:noFill/>
          </a:ln>
        </p:spPr>
        <p:txBody>
          <a:bodyPr spcFirstLastPara="1" wrap="square" lIns="91425" tIns="45700" rIns="91425" bIns="45700" anchor="ctr" anchorCtr="0">
            <a:normAutofit/>
          </a:bodyPr>
          <a:lstStyle>
            <a:lvl1pPr marL="457200" lvl="0" indent="-320040" algn="l">
              <a:spcBef>
                <a:spcPts val="360"/>
              </a:spcBef>
              <a:spcAft>
                <a:spcPts val="0"/>
              </a:spcAft>
              <a:buSzPts val="1440"/>
              <a:buChar char="▶"/>
              <a:defRPr/>
            </a:lvl1pPr>
            <a:lvl2pPr marL="914400" lvl="1" indent="-320040" algn="l">
              <a:spcBef>
                <a:spcPts val="600"/>
              </a:spcBef>
              <a:spcAft>
                <a:spcPts val="0"/>
              </a:spcAft>
              <a:buSzPts val="1440"/>
              <a:buChar char="▶"/>
              <a:defRPr/>
            </a:lvl2pPr>
            <a:lvl3pPr marL="1371600" lvl="2" indent="-320039" algn="l">
              <a:spcBef>
                <a:spcPts val="600"/>
              </a:spcBef>
              <a:spcAft>
                <a:spcPts val="0"/>
              </a:spcAft>
              <a:buSzPts val="1440"/>
              <a:buChar char="▶"/>
              <a:defRPr/>
            </a:lvl3pPr>
            <a:lvl4pPr marL="1828800" lvl="3" indent="-320039" algn="l">
              <a:spcBef>
                <a:spcPts val="600"/>
              </a:spcBef>
              <a:spcAft>
                <a:spcPts val="0"/>
              </a:spcAft>
              <a:buSzPts val="1440"/>
              <a:buChar char="▶"/>
              <a:defRPr/>
            </a:lvl4pPr>
            <a:lvl5pPr marL="2286000" lvl="4" indent="-320039" algn="l">
              <a:spcBef>
                <a:spcPts val="600"/>
              </a:spcBef>
              <a:spcAft>
                <a:spcPts val="0"/>
              </a:spcAft>
              <a:buSzPts val="1440"/>
              <a:buChar char="▶"/>
              <a:defRPr/>
            </a:lvl5pPr>
            <a:lvl6pPr marL="2743200" lvl="5" indent="-320039" algn="l">
              <a:spcBef>
                <a:spcPts val="600"/>
              </a:spcBef>
              <a:spcAft>
                <a:spcPts val="0"/>
              </a:spcAft>
              <a:buSzPts val="1440"/>
              <a:buChar char="▶"/>
              <a:defRPr/>
            </a:lvl6pPr>
            <a:lvl7pPr marL="3200400" lvl="6" indent="-320039" algn="l">
              <a:spcBef>
                <a:spcPts val="600"/>
              </a:spcBef>
              <a:spcAft>
                <a:spcPts val="0"/>
              </a:spcAft>
              <a:buSzPts val="1440"/>
              <a:buChar char="▶"/>
              <a:defRPr/>
            </a:lvl7pPr>
            <a:lvl8pPr marL="3657600" lvl="7" indent="-320040" algn="l">
              <a:spcBef>
                <a:spcPts val="600"/>
              </a:spcBef>
              <a:spcAft>
                <a:spcPts val="0"/>
              </a:spcAft>
              <a:buSzPts val="1440"/>
              <a:buChar char="▶"/>
              <a:defRPr/>
            </a:lvl8pPr>
            <a:lvl9pPr marL="4114800" lvl="8" indent="-320040" algn="l">
              <a:spcBef>
                <a:spcPts val="600"/>
              </a:spcBef>
              <a:spcAft>
                <a:spcPts val="600"/>
              </a:spcAft>
              <a:buSzPts val="1440"/>
              <a:buChar char="▶"/>
              <a:defRPr/>
            </a:lvl9pPr>
          </a:lstStyle>
          <a:p>
            <a:endParaRPr/>
          </a:p>
        </p:txBody>
      </p:sp>
      <p:sp>
        <p:nvSpPr>
          <p:cNvPr id="85" name="Google Shape;85;p18"/>
          <p:cNvSpPr txBox="1">
            <a:spLocks noGrp="1"/>
          </p:cNvSpPr>
          <p:nvPr>
            <p:ph type="body" idx="2"/>
          </p:nvPr>
        </p:nvSpPr>
        <p:spPr>
          <a:xfrm>
            <a:off x="7085012" y="2209799"/>
            <a:ext cx="3657600" cy="2091267"/>
          </a:xfrm>
          <a:prstGeom prst="rect">
            <a:avLst/>
          </a:prstGeom>
          <a:noFill/>
          <a:ln>
            <a:noFill/>
          </a:ln>
        </p:spPr>
        <p:txBody>
          <a:bodyPr spcFirstLastPara="1" wrap="square" lIns="91425" tIns="45700" rIns="91425" bIns="45700" anchor="t" anchorCtr="0">
            <a:normAutofit/>
          </a:bodyPr>
          <a:lstStyle>
            <a:lvl1pPr marL="457200" lvl="0" indent="-228600" algn="l">
              <a:spcBef>
                <a:spcPts val="320"/>
              </a:spcBef>
              <a:spcAft>
                <a:spcPts val="0"/>
              </a:spcAft>
              <a:buSzPts val="1280"/>
              <a:buNone/>
              <a:defRPr sz="1600"/>
            </a:lvl1pPr>
            <a:lvl2pPr marL="914400" lvl="1" indent="-228600" algn="l">
              <a:spcBef>
                <a:spcPts val="600"/>
              </a:spcBef>
              <a:spcAft>
                <a:spcPts val="0"/>
              </a:spcAft>
              <a:buSzPts val="960"/>
              <a:buNone/>
              <a:defRPr sz="1200"/>
            </a:lvl2pPr>
            <a:lvl3pPr marL="1371600" lvl="2" indent="-228600" algn="l">
              <a:spcBef>
                <a:spcPts val="600"/>
              </a:spcBef>
              <a:spcAft>
                <a:spcPts val="0"/>
              </a:spcAft>
              <a:buSzPts val="800"/>
              <a:buNone/>
              <a:defRPr sz="1000"/>
            </a:lvl3pPr>
            <a:lvl4pPr marL="1828800" lvl="3" indent="-228600" algn="l">
              <a:spcBef>
                <a:spcPts val="600"/>
              </a:spcBef>
              <a:spcAft>
                <a:spcPts val="0"/>
              </a:spcAft>
              <a:buSzPts val="720"/>
              <a:buNone/>
              <a:defRPr sz="900"/>
            </a:lvl4pPr>
            <a:lvl5pPr marL="2286000" lvl="4" indent="-228600" algn="l">
              <a:spcBef>
                <a:spcPts val="600"/>
              </a:spcBef>
              <a:spcAft>
                <a:spcPts val="0"/>
              </a:spcAft>
              <a:buSzPts val="720"/>
              <a:buNone/>
              <a:defRPr sz="900"/>
            </a:lvl5pPr>
            <a:lvl6pPr marL="2743200" lvl="5" indent="-228600" algn="l">
              <a:spcBef>
                <a:spcPts val="600"/>
              </a:spcBef>
              <a:spcAft>
                <a:spcPts val="0"/>
              </a:spcAft>
              <a:buSzPts val="720"/>
              <a:buNone/>
              <a:defRPr sz="900"/>
            </a:lvl6pPr>
            <a:lvl7pPr marL="3200400" lvl="6" indent="-228600" algn="l">
              <a:spcBef>
                <a:spcPts val="600"/>
              </a:spcBef>
              <a:spcAft>
                <a:spcPts val="0"/>
              </a:spcAft>
              <a:buSzPts val="720"/>
              <a:buNone/>
              <a:defRPr sz="900"/>
            </a:lvl7pPr>
            <a:lvl8pPr marL="3657600" lvl="7" indent="-228600" algn="l">
              <a:spcBef>
                <a:spcPts val="600"/>
              </a:spcBef>
              <a:spcAft>
                <a:spcPts val="0"/>
              </a:spcAft>
              <a:buSzPts val="720"/>
              <a:buNone/>
              <a:defRPr sz="900"/>
            </a:lvl8pPr>
            <a:lvl9pPr marL="4114800" lvl="8" indent="-228600" algn="l">
              <a:spcBef>
                <a:spcPts val="600"/>
              </a:spcBef>
              <a:spcAft>
                <a:spcPts val="600"/>
              </a:spcAft>
              <a:buSzPts val="720"/>
              <a:buNone/>
              <a:defRPr sz="900"/>
            </a:lvl9pPr>
          </a:lstStyle>
          <a:p>
            <a:endParaRPr/>
          </a:p>
        </p:txBody>
      </p:sp>
      <p:sp>
        <p:nvSpPr>
          <p:cNvPr id="86" name="Google Shape;86;p18"/>
          <p:cNvSpPr txBox="1">
            <a:spLocks noGrp="1"/>
          </p:cNvSpPr>
          <p:nvPr>
            <p:ph type="dt" idx="10"/>
          </p:nvPr>
        </p:nvSpPr>
        <p:spPr>
          <a:xfrm>
            <a:off x="9904412" y="6172200"/>
            <a:ext cx="1600200" cy="365125"/>
          </a:xfrm>
          <a:prstGeom prst="rect">
            <a:avLst/>
          </a:prstGeom>
          <a:noFill/>
          <a:ln>
            <a:noFill/>
          </a:ln>
        </p:spPr>
        <p:txBody>
          <a:bodyPr spcFirstLastPara="1" wrap="square" lIns="91425" tIns="45700" rIns="91425" bIns="45700" anchor="t"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000" b="0" i="0" u="none" strike="noStrike" kern="0" cap="none" spc="0" normalizeH="0" baseline="0" noProof="0">
              <a:ln>
                <a:noFill/>
              </a:ln>
              <a:solidFill>
                <a:srgbClr val="09304A"/>
              </a:solidFill>
              <a:effectLst/>
              <a:uLnTx/>
              <a:uFillTx/>
              <a:latin typeface="Century Gothic"/>
              <a:sym typeface="Century Gothic"/>
            </a:endParaRPr>
          </a:p>
        </p:txBody>
      </p:sp>
      <p:sp>
        <p:nvSpPr>
          <p:cNvPr id="87" name="Google Shape;87;p18"/>
          <p:cNvSpPr txBox="1">
            <a:spLocks noGrp="1"/>
          </p:cNvSpPr>
          <p:nvPr>
            <p:ph type="ftr" idx="11"/>
          </p:nvPr>
        </p:nvSpPr>
        <p:spPr>
          <a:xfrm>
            <a:off x="684212" y="6172200"/>
            <a:ext cx="7543800" cy="36512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000" b="0" i="0" u="none" strike="noStrike" kern="0" cap="none" spc="0" normalizeH="0" baseline="0" noProof="0">
              <a:ln>
                <a:noFill/>
              </a:ln>
              <a:solidFill>
                <a:srgbClr val="09304A"/>
              </a:solidFill>
              <a:effectLst/>
              <a:uLnTx/>
              <a:uFillTx/>
              <a:latin typeface="Century Gothic"/>
              <a:sym typeface="Century Gothic"/>
            </a:endParaRPr>
          </a:p>
        </p:txBody>
      </p:sp>
      <p:sp>
        <p:nvSpPr>
          <p:cNvPr id="88" name="Google Shape;88;p18"/>
          <p:cNvSpPr txBox="1">
            <a:spLocks noGrp="1"/>
          </p:cNvSpPr>
          <p:nvPr>
            <p:ph type="sldNum" idx="12"/>
          </p:nvPr>
        </p:nvSpPr>
        <p:spPr>
          <a:xfrm>
            <a:off x="10363200" y="5578475"/>
            <a:ext cx="1142245" cy="669925"/>
          </a:xfrm>
          <a:prstGeom prst="rect">
            <a:avLst/>
          </a:prstGeom>
          <a:noFill/>
          <a:ln>
            <a:noFill/>
          </a:ln>
        </p:spPr>
        <p:txBody>
          <a:bodyPr spcFirstLastPara="1" wrap="square" lIns="91425" tIns="45700" rIns="91425" bIns="4570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3200" b="0" i="0" u="none" strike="noStrike" kern="0" cap="none" spc="0" normalizeH="0" baseline="0" noProof="0">
                <a:ln>
                  <a:noFill/>
                </a:ln>
                <a:solidFill>
                  <a:srgbClr val="09304A"/>
                </a:solidFill>
                <a:effectLst/>
                <a:uLnTx/>
                <a:uFillTx/>
                <a:latin typeface="Century Gothic"/>
                <a:sym typeface="Century Gothic"/>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3200" b="0" i="0" u="none" strike="noStrike" kern="0" cap="none" spc="0" normalizeH="0" baseline="0" noProof="0">
              <a:ln>
                <a:noFill/>
              </a:ln>
              <a:solidFill>
                <a:srgbClr val="09304A"/>
              </a:solidFill>
              <a:effectLst/>
              <a:uLnTx/>
              <a:uFillTx/>
              <a:latin typeface="Century Gothic"/>
              <a:sym typeface="Century Gothic"/>
            </a:endParaRPr>
          </a:p>
        </p:txBody>
      </p:sp>
    </p:spTree>
    <p:extLst>
      <p:ext uri="{BB962C8B-B14F-4D97-AF65-F5344CB8AC3E}">
        <p14:creationId xmlns:p14="http://schemas.microsoft.com/office/powerpoint/2010/main" val="295056808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89"/>
        <p:cNvGrpSpPr/>
        <p:nvPr/>
      </p:nvGrpSpPr>
      <p:grpSpPr>
        <a:xfrm>
          <a:off x="0" y="0"/>
          <a:ext cx="0" cy="0"/>
          <a:chOff x="0" y="0"/>
          <a:chExt cx="0" cy="0"/>
        </a:xfrm>
      </p:grpSpPr>
      <p:sp>
        <p:nvSpPr>
          <p:cNvPr id="90" name="Google Shape;90;p19"/>
          <p:cNvSpPr txBox="1">
            <a:spLocks noGrp="1"/>
          </p:cNvSpPr>
          <p:nvPr>
            <p:ph type="title"/>
          </p:nvPr>
        </p:nvSpPr>
        <p:spPr>
          <a:xfrm>
            <a:off x="4722812" y="1447800"/>
            <a:ext cx="6019800" cy="114300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lt1"/>
              </a:buClr>
              <a:buSzPts val="2800"/>
              <a:buFont typeface="Century Gothic"/>
              <a:buNone/>
              <a:defRPr sz="2800" b="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1" name="Google Shape;91;p19"/>
          <p:cNvSpPr>
            <a:spLocks noGrp="1"/>
          </p:cNvSpPr>
          <p:nvPr>
            <p:ph type="pic" idx="2"/>
          </p:nvPr>
        </p:nvSpPr>
        <p:spPr>
          <a:xfrm>
            <a:off x="989012" y="914400"/>
            <a:ext cx="3280974" cy="4572000"/>
          </a:xfrm>
          <a:prstGeom prst="snip2DiagRect">
            <a:avLst>
              <a:gd name="adj1" fmla="val 10815"/>
              <a:gd name="adj2" fmla="val 0"/>
            </a:avLst>
          </a:prstGeom>
          <a:noFill/>
          <a:ln w="15875" cap="flat" cmpd="sng">
            <a:solidFill>
              <a:schemeClr val="lt1">
                <a:alpha val="40000"/>
              </a:schemeClr>
            </a:solidFill>
            <a:prstDash val="solid"/>
            <a:round/>
            <a:headEnd type="none" w="sm" len="sm"/>
            <a:tailEnd type="none" w="sm" len="sm"/>
          </a:ln>
        </p:spPr>
      </p:sp>
      <p:sp>
        <p:nvSpPr>
          <p:cNvPr id="92" name="Google Shape;92;p19"/>
          <p:cNvSpPr txBox="1">
            <a:spLocks noGrp="1"/>
          </p:cNvSpPr>
          <p:nvPr>
            <p:ph type="body" idx="1"/>
          </p:nvPr>
        </p:nvSpPr>
        <p:spPr>
          <a:xfrm>
            <a:off x="4722812" y="2777066"/>
            <a:ext cx="6021388" cy="2048933"/>
          </a:xfrm>
          <a:prstGeom prst="rect">
            <a:avLst/>
          </a:prstGeom>
          <a:noFill/>
          <a:ln>
            <a:noFill/>
          </a:ln>
        </p:spPr>
        <p:txBody>
          <a:bodyPr spcFirstLastPara="1" wrap="square" lIns="91425" tIns="45700" rIns="91425" bIns="45700" anchor="t" anchorCtr="0">
            <a:normAutofit/>
          </a:bodyPr>
          <a:lstStyle>
            <a:lvl1pPr marL="457200" lvl="0" indent="-228600" algn="l">
              <a:spcBef>
                <a:spcPts val="360"/>
              </a:spcBef>
              <a:spcAft>
                <a:spcPts val="0"/>
              </a:spcAft>
              <a:buSzPts val="1440"/>
              <a:buNone/>
              <a:defRPr sz="1800"/>
            </a:lvl1pPr>
            <a:lvl2pPr marL="914400" lvl="1" indent="-228600" algn="l">
              <a:spcBef>
                <a:spcPts val="600"/>
              </a:spcBef>
              <a:spcAft>
                <a:spcPts val="0"/>
              </a:spcAft>
              <a:buSzPts val="960"/>
              <a:buNone/>
              <a:defRPr sz="1200"/>
            </a:lvl2pPr>
            <a:lvl3pPr marL="1371600" lvl="2" indent="-228600" algn="l">
              <a:spcBef>
                <a:spcPts val="600"/>
              </a:spcBef>
              <a:spcAft>
                <a:spcPts val="0"/>
              </a:spcAft>
              <a:buSzPts val="800"/>
              <a:buNone/>
              <a:defRPr sz="1000"/>
            </a:lvl3pPr>
            <a:lvl4pPr marL="1828800" lvl="3" indent="-228600" algn="l">
              <a:spcBef>
                <a:spcPts val="600"/>
              </a:spcBef>
              <a:spcAft>
                <a:spcPts val="0"/>
              </a:spcAft>
              <a:buSzPts val="720"/>
              <a:buNone/>
              <a:defRPr sz="900"/>
            </a:lvl4pPr>
            <a:lvl5pPr marL="2286000" lvl="4" indent="-228600" algn="l">
              <a:spcBef>
                <a:spcPts val="600"/>
              </a:spcBef>
              <a:spcAft>
                <a:spcPts val="0"/>
              </a:spcAft>
              <a:buSzPts val="720"/>
              <a:buNone/>
              <a:defRPr sz="900"/>
            </a:lvl5pPr>
            <a:lvl6pPr marL="2743200" lvl="5" indent="-228600" algn="l">
              <a:spcBef>
                <a:spcPts val="600"/>
              </a:spcBef>
              <a:spcAft>
                <a:spcPts val="0"/>
              </a:spcAft>
              <a:buSzPts val="720"/>
              <a:buNone/>
              <a:defRPr sz="900"/>
            </a:lvl6pPr>
            <a:lvl7pPr marL="3200400" lvl="6" indent="-228600" algn="l">
              <a:spcBef>
                <a:spcPts val="600"/>
              </a:spcBef>
              <a:spcAft>
                <a:spcPts val="0"/>
              </a:spcAft>
              <a:buSzPts val="720"/>
              <a:buNone/>
              <a:defRPr sz="900"/>
            </a:lvl7pPr>
            <a:lvl8pPr marL="3657600" lvl="7" indent="-228600" algn="l">
              <a:spcBef>
                <a:spcPts val="600"/>
              </a:spcBef>
              <a:spcAft>
                <a:spcPts val="0"/>
              </a:spcAft>
              <a:buSzPts val="720"/>
              <a:buNone/>
              <a:defRPr sz="900"/>
            </a:lvl8pPr>
            <a:lvl9pPr marL="4114800" lvl="8" indent="-228600" algn="l">
              <a:spcBef>
                <a:spcPts val="600"/>
              </a:spcBef>
              <a:spcAft>
                <a:spcPts val="600"/>
              </a:spcAft>
              <a:buSzPts val="720"/>
              <a:buNone/>
              <a:defRPr sz="900"/>
            </a:lvl9pPr>
          </a:lstStyle>
          <a:p>
            <a:endParaRPr/>
          </a:p>
        </p:txBody>
      </p:sp>
      <p:sp>
        <p:nvSpPr>
          <p:cNvPr id="93" name="Google Shape;93;p19"/>
          <p:cNvSpPr txBox="1">
            <a:spLocks noGrp="1"/>
          </p:cNvSpPr>
          <p:nvPr>
            <p:ph type="dt" idx="10"/>
          </p:nvPr>
        </p:nvSpPr>
        <p:spPr>
          <a:xfrm>
            <a:off x="9904412" y="6172200"/>
            <a:ext cx="1600200" cy="365125"/>
          </a:xfrm>
          <a:prstGeom prst="rect">
            <a:avLst/>
          </a:prstGeom>
          <a:noFill/>
          <a:ln>
            <a:noFill/>
          </a:ln>
        </p:spPr>
        <p:txBody>
          <a:bodyPr spcFirstLastPara="1" wrap="square" lIns="91425" tIns="45700" rIns="91425" bIns="45700" anchor="t"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000" b="0" i="0" u="none" strike="noStrike" kern="0" cap="none" spc="0" normalizeH="0" baseline="0" noProof="0">
              <a:ln>
                <a:noFill/>
              </a:ln>
              <a:solidFill>
                <a:srgbClr val="09304A"/>
              </a:solidFill>
              <a:effectLst/>
              <a:uLnTx/>
              <a:uFillTx/>
              <a:latin typeface="Century Gothic"/>
              <a:sym typeface="Century Gothic"/>
            </a:endParaRPr>
          </a:p>
        </p:txBody>
      </p:sp>
      <p:sp>
        <p:nvSpPr>
          <p:cNvPr id="94" name="Google Shape;94;p19"/>
          <p:cNvSpPr txBox="1">
            <a:spLocks noGrp="1"/>
          </p:cNvSpPr>
          <p:nvPr>
            <p:ph type="ftr" idx="11"/>
          </p:nvPr>
        </p:nvSpPr>
        <p:spPr>
          <a:xfrm>
            <a:off x="684212" y="6172200"/>
            <a:ext cx="7543800" cy="36512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000" b="0" i="0" u="none" strike="noStrike" kern="0" cap="none" spc="0" normalizeH="0" baseline="0" noProof="0">
              <a:ln>
                <a:noFill/>
              </a:ln>
              <a:solidFill>
                <a:srgbClr val="09304A"/>
              </a:solidFill>
              <a:effectLst/>
              <a:uLnTx/>
              <a:uFillTx/>
              <a:latin typeface="Century Gothic"/>
              <a:sym typeface="Century Gothic"/>
            </a:endParaRPr>
          </a:p>
        </p:txBody>
      </p:sp>
      <p:sp>
        <p:nvSpPr>
          <p:cNvPr id="95" name="Google Shape;95;p19"/>
          <p:cNvSpPr txBox="1">
            <a:spLocks noGrp="1"/>
          </p:cNvSpPr>
          <p:nvPr>
            <p:ph type="sldNum" idx="12"/>
          </p:nvPr>
        </p:nvSpPr>
        <p:spPr>
          <a:xfrm>
            <a:off x="10363200" y="5578475"/>
            <a:ext cx="1142245" cy="669925"/>
          </a:xfrm>
          <a:prstGeom prst="rect">
            <a:avLst/>
          </a:prstGeom>
          <a:noFill/>
          <a:ln>
            <a:noFill/>
          </a:ln>
        </p:spPr>
        <p:txBody>
          <a:bodyPr spcFirstLastPara="1" wrap="square" lIns="91425" tIns="45700" rIns="91425" bIns="4570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3200" b="0" i="0" u="none" strike="noStrike" kern="0" cap="none" spc="0" normalizeH="0" baseline="0" noProof="0">
                <a:ln>
                  <a:noFill/>
                </a:ln>
                <a:solidFill>
                  <a:srgbClr val="09304A"/>
                </a:solidFill>
                <a:effectLst/>
                <a:uLnTx/>
                <a:uFillTx/>
                <a:latin typeface="Century Gothic"/>
                <a:sym typeface="Century Gothic"/>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3200" b="0" i="0" u="none" strike="noStrike" kern="0" cap="none" spc="0" normalizeH="0" baseline="0" noProof="0">
              <a:ln>
                <a:noFill/>
              </a:ln>
              <a:solidFill>
                <a:srgbClr val="09304A"/>
              </a:solidFill>
              <a:effectLst/>
              <a:uLnTx/>
              <a:uFillTx/>
              <a:latin typeface="Century Gothic"/>
              <a:sym typeface="Century Gothic"/>
            </a:endParaRPr>
          </a:p>
        </p:txBody>
      </p:sp>
    </p:spTree>
    <p:extLst>
      <p:ext uri="{BB962C8B-B14F-4D97-AF65-F5344CB8AC3E}">
        <p14:creationId xmlns:p14="http://schemas.microsoft.com/office/powerpoint/2010/main" val="114502177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Panoramic Picture with Caption">
  <p:cSld name="Panoramic Picture with Caption">
    <p:spTree>
      <p:nvGrpSpPr>
        <p:cNvPr id="1" name="Shape 96"/>
        <p:cNvGrpSpPr/>
        <p:nvPr/>
      </p:nvGrpSpPr>
      <p:grpSpPr>
        <a:xfrm>
          <a:off x="0" y="0"/>
          <a:ext cx="0" cy="0"/>
          <a:chOff x="0" y="0"/>
          <a:chExt cx="0" cy="0"/>
        </a:xfrm>
      </p:grpSpPr>
      <p:sp>
        <p:nvSpPr>
          <p:cNvPr id="97" name="Google Shape;97;p20"/>
          <p:cNvSpPr txBox="1">
            <a:spLocks noGrp="1"/>
          </p:cNvSpPr>
          <p:nvPr>
            <p:ph type="title"/>
          </p:nvPr>
        </p:nvSpPr>
        <p:spPr>
          <a:xfrm>
            <a:off x="684212" y="4487332"/>
            <a:ext cx="8534400" cy="1507067"/>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l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8" name="Google Shape;98;p20"/>
          <p:cNvSpPr>
            <a:spLocks noGrp="1"/>
          </p:cNvSpPr>
          <p:nvPr>
            <p:ph type="pic" idx="2"/>
          </p:nvPr>
        </p:nvSpPr>
        <p:spPr>
          <a:xfrm>
            <a:off x="685800" y="533400"/>
            <a:ext cx="10818812" cy="3124200"/>
          </a:xfrm>
          <a:prstGeom prst="snip2DiagRect">
            <a:avLst>
              <a:gd name="adj1" fmla="val 10815"/>
              <a:gd name="adj2" fmla="val 0"/>
            </a:avLst>
          </a:prstGeom>
          <a:noFill/>
          <a:ln w="15875" cap="flat" cmpd="sng">
            <a:solidFill>
              <a:schemeClr val="lt1">
                <a:alpha val="40000"/>
              </a:schemeClr>
            </a:solidFill>
            <a:prstDash val="solid"/>
            <a:round/>
            <a:headEnd type="none" w="sm" len="sm"/>
            <a:tailEnd type="none" w="sm" len="sm"/>
          </a:ln>
        </p:spPr>
      </p:sp>
      <p:sp>
        <p:nvSpPr>
          <p:cNvPr id="99" name="Google Shape;99;p20"/>
          <p:cNvSpPr txBox="1">
            <a:spLocks noGrp="1"/>
          </p:cNvSpPr>
          <p:nvPr>
            <p:ph type="body" idx="1"/>
          </p:nvPr>
        </p:nvSpPr>
        <p:spPr>
          <a:xfrm>
            <a:off x="914402" y="3843867"/>
            <a:ext cx="8304210" cy="457200"/>
          </a:xfrm>
          <a:prstGeom prst="rect">
            <a:avLst/>
          </a:prstGeom>
          <a:noFill/>
          <a:ln>
            <a:noFill/>
          </a:ln>
        </p:spPr>
        <p:txBody>
          <a:bodyPr spcFirstLastPara="1" wrap="square" lIns="91425" tIns="45700" rIns="91425" bIns="45700" anchor="t" anchorCtr="0">
            <a:normAutofit/>
          </a:bodyPr>
          <a:lstStyle>
            <a:lvl1pPr marL="457200" lvl="0" indent="-228600" algn="l">
              <a:spcBef>
                <a:spcPts val="320"/>
              </a:spcBef>
              <a:spcAft>
                <a:spcPts val="0"/>
              </a:spcAft>
              <a:buSzPts val="1280"/>
              <a:buFont typeface="Century Gothic"/>
              <a:buNone/>
              <a:defRPr sz="1600"/>
            </a:lvl1pPr>
            <a:lvl2pPr marL="914400" lvl="1" indent="-228600" algn="l">
              <a:spcBef>
                <a:spcPts val="600"/>
              </a:spcBef>
              <a:spcAft>
                <a:spcPts val="0"/>
              </a:spcAft>
              <a:buSzPts val="1440"/>
              <a:buFont typeface="Century Gothic"/>
              <a:buNone/>
              <a:defRPr/>
            </a:lvl2pPr>
            <a:lvl3pPr marL="1371600" lvl="2" indent="-228600" algn="l">
              <a:spcBef>
                <a:spcPts val="600"/>
              </a:spcBef>
              <a:spcAft>
                <a:spcPts val="0"/>
              </a:spcAft>
              <a:buSzPts val="1280"/>
              <a:buFont typeface="Century Gothic"/>
              <a:buNone/>
              <a:defRPr/>
            </a:lvl3pPr>
            <a:lvl4pPr marL="1828800" lvl="3" indent="-228600" algn="l">
              <a:spcBef>
                <a:spcPts val="600"/>
              </a:spcBef>
              <a:spcAft>
                <a:spcPts val="0"/>
              </a:spcAft>
              <a:buSzPts val="1120"/>
              <a:buFont typeface="Century Gothic"/>
              <a:buNone/>
              <a:defRPr/>
            </a:lvl4pPr>
            <a:lvl5pPr marL="2286000" lvl="4" indent="-228600" algn="l">
              <a:spcBef>
                <a:spcPts val="600"/>
              </a:spcBef>
              <a:spcAft>
                <a:spcPts val="0"/>
              </a:spcAft>
              <a:buSzPts val="1120"/>
              <a:buFont typeface="Century Gothic"/>
              <a:buNone/>
              <a:defRPr/>
            </a:lvl5pPr>
            <a:lvl6pPr marL="2743200" lvl="5" indent="-320039" algn="l">
              <a:spcBef>
                <a:spcPts val="600"/>
              </a:spcBef>
              <a:spcAft>
                <a:spcPts val="0"/>
              </a:spcAft>
              <a:buSzPts val="1440"/>
              <a:buChar char="▶"/>
              <a:defRPr/>
            </a:lvl6pPr>
            <a:lvl7pPr marL="3200400" lvl="6" indent="-320039" algn="l">
              <a:spcBef>
                <a:spcPts val="600"/>
              </a:spcBef>
              <a:spcAft>
                <a:spcPts val="0"/>
              </a:spcAft>
              <a:buSzPts val="1440"/>
              <a:buChar char="▶"/>
              <a:defRPr/>
            </a:lvl7pPr>
            <a:lvl8pPr marL="3657600" lvl="7" indent="-320040" algn="l">
              <a:spcBef>
                <a:spcPts val="600"/>
              </a:spcBef>
              <a:spcAft>
                <a:spcPts val="0"/>
              </a:spcAft>
              <a:buSzPts val="1440"/>
              <a:buChar char="▶"/>
              <a:defRPr/>
            </a:lvl8pPr>
            <a:lvl9pPr marL="4114800" lvl="8" indent="-320040" algn="l">
              <a:spcBef>
                <a:spcPts val="600"/>
              </a:spcBef>
              <a:spcAft>
                <a:spcPts val="600"/>
              </a:spcAft>
              <a:buSzPts val="1440"/>
              <a:buChar char="▶"/>
              <a:defRPr/>
            </a:lvl9pPr>
          </a:lstStyle>
          <a:p>
            <a:endParaRPr/>
          </a:p>
        </p:txBody>
      </p:sp>
      <p:sp>
        <p:nvSpPr>
          <p:cNvPr id="100" name="Google Shape;100;p20"/>
          <p:cNvSpPr txBox="1">
            <a:spLocks noGrp="1"/>
          </p:cNvSpPr>
          <p:nvPr>
            <p:ph type="dt" idx="10"/>
          </p:nvPr>
        </p:nvSpPr>
        <p:spPr>
          <a:xfrm>
            <a:off x="9904412" y="6172200"/>
            <a:ext cx="1600200" cy="365125"/>
          </a:xfrm>
          <a:prstGeom prst="rect">
            <a:avLst/>
          </a:prstGeom>
          <a:noFill/>
          <a:ln>
            <a:noFill/>
          </a:ln>
        </p:spPr>
        <p:txBody>
          <a:bodyPr spcFirstLastPara="1" wrap="square" lIns="91425" tIns="45700" rIns="91425" bIns="45700" anchor="t"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000" b="0" i="0" u="none" strike="noStrike" kern="0" cap="none" spc="0" normalizeH="0" baseline="0" noProof="0">
              <a:ln>
                <a:noFill/>
              </a:ln>
              <a:solidFill>
                <a:srgbClr val="09304A"/>
              </a:solidFill>
              <a:effectLst/>
              <a:uLnTx/>
              <a:uFillTx/>
              <a:latin typeface="Century Gothic"/>
              <a:sym typeface="Century Gothic"/>
            </a:endParaRPr>
          </a:p>
        </p:txBody>
      </p:sp>
      <p:sp>
        <p:nvSpPr>
          <p:cNvPr id="101" name="Google Shape;101;p20"/>
          <p:cNvSpPr txBox="1">
            <a:spLocks noGrp="1"/>
          </p:cNvSpPr>
          <p:nvPr>
            <p:ph type="ftr" idx="11"/>
          </p:nvPr>
        </p:nvSpPr>
        <p:spPr>
          <a:xfrm>
            <a:off x="684212" y="6172200"/>
            <a:ext cx="7543800" cy="36512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000" b="0" i="0" u="none" strike="noStrike" kern="0" cap="none" spc="0" normalizeH="0" baseline="0" noProof="0">
              <a:ln>
                <a:noFill/>
              </a:ln>
              <a:solidFill>
                <a:srgbClr val="09304A"/>
              </a:solidFill>
              <a:effectLst/>
              <a:uLnTx/>
              <a:uFillTx/>
              <a:latin typeface="Century Gothic"/>
              <a:sym typeface="Century Gothic"/>
            </a:endParaRPr>
          </a:p>
        </p:txBody>
      </p:sp>
      <p:sp>
        <p:nvSpPr>
          <p:cNvPr id="102" name="Google Shape;102;p20"/>
          <p:cNvSpPr txBox="1">
            <a:spLocks noGrp="1"/>
          </p:cNvSpPr>
          <p:nvPr>
            <p:ph type="sldNum" idx="12"/>
          </p:nvPr>
        </p:nvSpPr>
        <p:spPr>
          <a:xfrm>
            <a:off x="10363200" y="5578475"/>
            <a:ext cx="1142245" cy="669925"/>
          </a:xfrm>
          <a:prstGeom prst="rect">
            <a:avLst/>
          </a:prstGeom>
          <a:noFill/>
          <a:ln>
            <a:noFill/>
          </a:ln>
        </p:spPr>
        <p:txBody>
          <a:bodyPr spcFirstLastPara="1" wrap="square" lIns="91425" tIns="45700" rIns="91425" bIns="4570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3200" b="0" i="0" u="none" strike="noStrike" kern="0" cap="none" spc="0" normalizeH="0" baseline="0" noProof="0">
                <a:ln>
                  <a:noFill/>
                </a:ln>
                <a:solidFill>
                  <a:srgbClr val="09304A"/>
                </a:solidFill>
                <a:effectLst/>
                <a:uLnTx/>
                <a:uFillTx/>
                <a:latin typeface="Century Gothic"/>
                <a:sym typeface="Century Gothic"/>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3200" b="0" i="0" u="none" strike="noStrike" kern="0" cap="none" spc="0" normalizeH="0" baseline="0" noProof="0">
              <a:ln>
                <a:noFill/>
              </a:ln>
              <a:solidFill>
                <a:srgbClr val="09304A"/>
              </a:solidFill>
              <a:effectLst/>
              <a:uLnTx/>
              <a:uFillTx/>
              <a:latin typeface="Century Gothic"/>
              <a:sym typeface="Century Gothic"/>
            </a:endParaRPr>
          </a:p>
        </p:txBody>
      </p:sp>
    </p:spTree>
    <p:extLst>
      <p:ext uri="{BB962C8B-B14F-4D97-AF65-F5344CB8AC3E}">
        <p14:creationId xmlns:p14="http://schemas.microsoft.com/office/powerpoint/2010/main" val="426824840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Caption">
  <p:cSld name="Title and Caption">
    <p:spTree>
      <p:nvGrpSpPr>
        <p:cNvPr id="1" name="Shape 103"/>
        <p:cNvGrpSpPr/>
        <p:nvPr/>
      </p:nvGrpSpPr>
      <p:grpSpPr>
        <a:xfrm>
          <a:off x="0" y="0"/>
          <a:ext cx="0" cy="0"/>
          <a:chOff x="0" y="0"/>
          <a:chExt cx="0" cy="0"/>
        </a:xfrm>
      </p:grpSpPr>
      <p:sp>
        <p:nvSpPr>
          <p:cNvPr id="104" name="Google Shape;104;p21"/>
          <p:cNvSpPr txBox="1">
            <a:spLocks noGrp="1"/>
          </p:cNvSpPr>
          <p:nvPr>
            <p:ph type="title"/>
          </p:nvPr>
        </p:nvSpPr>
        <p:spPr>
          <a:xfrm>
            <a:off x="684213" y="685800"/>
            <a:ext cx="10058400" cy="27432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lt1"/>
              </a:buClr>
              <a:buSzPts val="3200"/>
              <a:buFont typeface="Century Gothic"/>
              <a:buNone/>
              <a:defRPr sz="32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5" name="Google Shape;105;p21"/>
          <p:cNvSpPr txBox="1">
            <a:spLocks noGrp="1"/>
          </p:cNvSpPr>
          <p:nvPr>
            <p:ph type="body" idx="1"/>
          </p:nvPr>
        </p:nvSpPr>
        <p:spPr>
          <a:xfrm>
            <a:off x="684212" y="4114800"/>
            <a:ext cx="8535988" cy="1879600"/>
          </a:xfrm>
          <a:prstGeom prst="rect">
            <a:avLst/>
          </a:prstGeom>
          <a:noFill/>
          <a:ln>
            <a:noFill/>
          </a:ln>
        </p:spPr>
        <p:txBody>
          <a:bodyPr spcFirstLastPara="1" wrap="square" lIns="91425" tIns="45700" rIns="91425" bIns="45700" anchor="ctr" anchorCtr="0">
            <a:normAutofit/>
          </a:bodyPr>
          <a:lstStyle>
            <a:lvl1pPr marL="457200" lvl="0" indent="-228600" algn="l">
              <a:spcBef>
                <a:spcPts val="400"/>
              </a:spcBef>
              <a:spcAft>
                <a:spcPts val="0"/>
              </a:spcAft>
              <a:buSzPts val="1600"/>
              <a:buNone/>
              <a:defRPr sz="2000">
                <a:solidFill>
                  <a:srgbClr val="0F486F"/>
                </a:solidFill>
              </a:defRPr>
            </a:lvl1pPr>
            <a:lvl2pPr marL="914400" lvl="1" indent="-228600" algn="l">
              <a:spcBef>
                <a:spcPts val="600"/>
              </a:spcBef>
              <a:spcAft>
                <a:spcPts val="0"/>
              </a:spcAft>
              <a:buSzPts val="1440"/>
              <a:buNone/>
              <a:defRPr sz="1800">
                <a:solidFill>
                  <a:schemeClr val="lt1"/>
                </a:solidFill>
              </a:defRPr>
            </a:lvl2pPr>
            <a:lvl3pPr marL="1371600" lvl="2" indent="-228600" algn="l">
              <a:spcBef>
                <a:spcPts val="600"/>
              </a:spcBef>
              <a:spcAft>
                <a:spcPts val="0"/>
              </a:spcAft>
              <a:buSzPts val="1280"/>
              <a:buNone/>
              <a:defRPr sz="1600">
                <a:solidFill>
                  <a:schemeClr val="lt1"/>
                </a:solidFill>
              </a:defRPr>
            </a:lvl3pPr>
            <a:lvl4pPr marL="1828800" lvl="3" indent="-228600" algn="l">
              <a:spcBef>
                <a:spcPts val="600"/>
              </a:spcBef>
              <a:spcAft>
                <a:spcPts val="0"/>
              </a:spcAft>
              <a:buSzPts val="1120"/>
              <a:buNone/>
              <a:defRPr sz="1400">
                <a:solidFill>
                  <a:schemeClr val="lt1"/>
                </a:solidFill>
              </a:defRPr>
            </a:lvl4pPr>
            <a:lvl5pPr marL="2286000" lvl="4" indent="-228600" algn="l">
              <a:spcBef>
                <a:spcPts val="600"/>
              </a:spcBef>
              <a:spcAft>
                <a:spcPts val="0"/>
              </a:spcAft>
              <a:buSzPts val="1120"/>
              <a:buNone/>
              <a:defRPr sz="1400">
                <a:solidFill>
                  <a:schemeClr val="lt1"/>
                </a:solidFill>
              </a:defRPr>
            </a:lvl5pPr>
            <a:lvl6pPr marL="2743200" lvl="5" indent="-228600" algn="l">
              <a:spcBef>
                <a:spcPts val="600"/>
              </a:spcBef>
              <a:spcAft>
                <a:spcPts val="0"/>
              </a:spcAft>
              <a:buSzPts val="1120"/>
              <a:buNone/>
              <a:defRPr sz="1400">
                <a:solidFill>
                  <a:schemeClr val="lt1"/>
                </a:solidFill>
              </a:defRPr>
            </a:lvl6pPr>
            <a:lvl7pPr marL="3200400" lvl="6" indent="-228600" algn="l">
              <a:spcBef>
                <a:spcPts val="600"/>
              </a:spcBef>
              <a:spcAft>
                <a:spcPts val="0"/>
              </a:spcAft>
              <a:buSzPts val="1120"/>
              <a:buNone/>
              <a:defRPr sz="1400">
                <a:solidFill>
                  <a:schemeClr val="lt1"/>
                </a:solidFill>
              </a:defRPr>
            </a:lvl7pPr>
            <a:lvl8pPr marL="3657600" lvl="7" indent="-228600" algn="l">
              <a:spcBef>
                <a:spcPts val="600"/>
              </a:spcBef>
              <a:spcAft>
                <a:spcPts val="0"/>
              </a:spcAft>
              <a:buSzPts val="1120"/>
              <a:buNone/>
              <a:defRPr sz="1400">
                <a:solidFill>
                  <a:schemeClr val="lt1"/>
                </a:solidFill>
              </a:defRPr>
            </a:lvl8pPr>
            <a:lvl9pPr marL="4114800" lvl="8" indent="-228600" algn="l">
              <a:spcBef>
                <a:spcPts val="600"/>
              </a:spcBef>
              <a:spcAft>
                <a:spcPts val="600"/>
              </a:spcAft>
              <a:buSzPts val="1120"/>
              <a:buNone/>
              <a:defRPr sz="1400">
                <a:solidFill>
                  <a:schemeClr val="lt1"/>
                </a:solidFill>
              </a:defRPr>
            </a:lvl9pPr>
          </a:lstStyle>
          <a:p>
            <a:endParaRPr/>
          </a:p>
        </p:txBody>
      </p:sp>
      <p:sp>
        <p:nvSpPr>
          <p:cNvPr id="106" name="Google Shape;106;p21"/>
          <p:cNvSpPr txBox="1">
            <a:spLocks noGrp="1"/>
          </p:cNvSpPr>
          <p:nvPr>
            <p:ph type="dt" idx="10"/>
          </p:nvPr>
        </p:nvSpPr>
        <p:spPr>
          <a:xfrm>
            <a:off x="9904412" y="6172200"/>
            <a:ext cx="1600200" cy="365125"/>
          </a:xfrm>
          <a:prstGeom prst="rect">
            <a:avLst/>
          </a:prstGeom>
          <a:noFill/>
          <a:ln>
            <a:noFill/>
          </a:ln>
        </p:spPr>
        <p:txBody>
          <a:bodyPr spcFirstLastPara="1" wrap="square" lIns="91425" tIns="45700" rIns="91425" bIns="45700" anchor="t"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000" b="0" i="0" u="none" strike="noStrike" kern="0" cap="none" spc="0" normalizeH="0" baseline="0" noProof="0">
              <a:ln>
                <a:noFill/>
              </a:ln>
              <a:solidFill>
                <a:srgbClr val="09304A"/>
              </a:solidFill>
              <a:effectLst/>
              <a:uLnTx/>
              <a:uFillTx/>
              <a:latin typeface="Century Gothic"/>
              <a:sym typeface="Century Gothic"/>
            </a:endParaRPr>
          </a:p>
        </p:txBody>
      </p:sp>
      <p:sp>
        <p:nvSpPr>
          <p:cNvPr id="107" name="Google Shape;107;p21"/>
          <p:cNvSpPr txBox="1">
            <a:spLocks noGrp="1"/>
          </p:cNvSpPr>
          <p:nvPr>
            <p:ph type="ftr" idx="11"/>
          </p:nvPr>
        </p:nvSpPr>
        <p:spPr>
          <a:xfrm>
            <a:off x="684212" y="6172200"/>
            <a:ext cx="7543800" cy="36512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000" b="0" i="0" u="none" strike="noStrike" kern="0" cap="none" spc="0" normalizeH="0" baseline="0" noProof="0">
              <a:ln>
                <a:noFill/>
              </a:ln>
              <a:solidFill>
                <a:srgbClr val="09304A"/>
              </a:solidFill>
              <a:effectLst/>
              <a:uLnTx/>
              <a:uFillTx/>
              <a:latin typeface="Century Gothic"/>
              <a:sym typeface="Century Gothic"/>
            </a:endParaRPr>
          </a:p>
        </p:txBody>
      </p:sp>
      <p:sp>
        <p:nvSpPr>
          <p:cNvPr id="108" name="Google Shape;108;p21"/>
          <p:cNvSpPr txBox="1">
            <a:spLocks noGrp="1"/>
          </p:cNvSpPr>
          <p:nvPr>
            <p:ph type="sldNum" idx="12"/>
          </p:nvPr>
        </p:nvSpPr>
        <p:spPr>
          <a:xfrm>
            <a:off x="10363200" y="5578475"/>
            <a:ext cx="1142245" cy="669925"/>
          </a:xfrm>
          <a:prstGeom prst="rect">
            <a:avLst/>
          </a:prstGeom>
          <a:noFill/>
          <a:ln>
            <a:noFill/>
          </a:ln>
        </p:spPr>
        <p:txBody>
          <a:bodyPr spcFirstLastPara="1" wrap="square" lIns="91425" tIns="45700" rIns="91425" bIns="4570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3200" b="0" i="0" u="none" strike="noStrike" kern="0" cap="none" spc="0" normalizeH="0" baseline="0" noProof="0">
                <a:ln>
                  <a:noFill/>
                </a:ln>
                <a:solidFill>
                  <a:srgbClr val="09304A"/>
                </a:solidFill>
                <a:effectLst/>
                <a:uLnTx/>
                <a:uFillTx/>
                <a:latin typeface="Century Gothic"/>
                <a:sym typeface="Century Gothic"/>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3200" b="0" i="0" u="none" strike="noStrike" kern="0" cap="none" spc="0" normalizeH="0" baseline="0" noProof="0">
              <a:ln>
                <a:noFill/>
              </a:ln>
              <a:solidFill>
                <a:srgbClr val="09304A"/>
              </a:solidFill>
              <a:effectLst/>
              <a:uLnTx/>
              <a:uFillTx/>
              <a:latin typeface="Century Gothic"/>
              <a:sym typeface="Century Gothic"/>
            </a:endParaRPr>
          </a:p>
        </p:txBody>
      </p:sp>
    </p:spTree>
    <p:extLst>
      <p:ext uri="{BB962C8B-B14F-4D97-AF65-F5344CB8AC3E}">
        <p14:creationId xmlns:p14="http://schemas.microsoft.com/office/powerpoint/2010/main" val="247801982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Quote with Caption">
  <p:cSld name="Quote with Caption">
    <p:spTree>
      <p:nvGrpSpPr>
        <p:cNvPr id="1" name="Shape 109"/>
        <p:cNvGrpSpPr/>
        <p:nvPr/>
      </p:nvGrpSpPr>
      <p:grpSpPr>
        <a:xfrm>
          <a:off x="0" y="0"/>
          <a:ext cx="0" cy="0"/>
          <a:chOff x="0" y="0"/>
          <a:chExt cx="0" cy="0"/>
        </a:xfrm>
      </p:grpSpPr>
      <p:sp>
        <p:nvSpPr>
          <p:cNvPr id="110" name="Google Shape;110;p22"/>
          <p:cNvSpPr txBox="1">
            <a:spLocks noGrp="1"/>
          </p:cNvSpPr>
          <p:nvPr>
            <p:ph type="title"/>
          </p:nvPr>
        </p:nvSpPr>
        <p:spPr>
          <a:xfrm>
            <a:off x="1141411" y="685800"/>
            <a:ext cx="9144001" cy="27432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lt1"/>
              </a:buClr>
              <a:buSzPts val="3200"/>
              <a:buFont typeface="Century Gothic"/>
              <a:buNone/>
              <a:defRPr sz="3200" b="0" cap="none">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1" name="Google Shape;111;p22"/>
          <p:cNvSpPr txBox="1">
            <a:spLocks noGrp="1"/>
          </p:cNvSpPr>
          <p:nvPr>
            <p:ph type="body" idx="1"/>
          </p:nvPr>
        </p:nvSpPr>
        <p:spPr>
          <a:xfrm>
            <a:off x="1446212" y="3429000"/>
            <a:ext cx="8534400" cy="381000"/>
          </a:xfrm>
          <a:prstGeom prst="rect">
            <a:avLst/>
          </a:prstGeom>
          <a:noFill/>
          <a:ln>
            <a:noFill/>
          </a:ln>
        </p:spPr>
        <p:txBody>
          <a:bodyPr spcFirstLastPara="1" wrap="square" lIns="91425" tIns="45700" rIns="91425" bIns="45700" anchor="ctr" anchorCtr="0">
            <a:normAutofit/>
          </a:bodyPr>
          <a:lstStyle>
            <a:lvl1pPr marL="457200" lvl="0" indent="-228600" algn="l">
              <a:spcBef>
                <a:spcPts val="400"/>
              </a:spcBef>
              <a:spcAft>
                <a:spcPts val="0"/>
              </a:spcAft>
              <a:buSzPts val="1600"/>
              <a:buFont typeface="Century Gothic"/>
              <a:buNone/>
              <a:defRPr/>
            </a:lvl1pPr>
            <a:lvl2pPr marL="914400" lvl="1" indent="-228600" algn="l">
              <a:spcBef>
                <a:spcPts val="600"/>
              </a:spcBef>
              <a:spcAft>
                <a:spcPts val="0"/>
              </a:spcAft>
              <a:buSzPts val="1440"/>
              <a:buFont typeface="Century Gothic"/>
              <a:buNone/>
              <a:defRPr/>
            </a:lvl2pPr>
            <a:lvl3pPr marL="1371600" lvl="2" indent="-228600" algn="l">
              <a:spcBef>
                <a:spcPts val="600"/>
              </a:spcBef>
              <a:spcAft>
                <a:spcPts val="0"/>
              </a:spcAft>
              <a:buSzPts val="1280"/>
              <a:buFont typeface="Century Gothic"/>
              <a:buNone/>
              <a:defRPr/>
            </a:lvl3pPr>
            <a:lvl4pPr marL="1828800" lvl="3" indent="-228600" algn="l">
              <a:spcBef>
                <a:spcPts val="600"/>
              </a:spcBef>
              <a:spcAft>
                <a:spcPts val="0"/>
              </a:spcAft>
              <a:buSzPts val="1120"/>
              <a:buFont typeface="Century Gothic"/>
              <a:buNone/>
              <a:defRPr/>
            </a:lvl4pPr>
            <a:lvl5pPr marL="2286000" lvl="4" indent="-228600" algn="l">
              <a:spcBef>
                <a:spcPts val="600"/>
              </a:spcBef>
              <a:spcAft>
                <a:spcPts val="0"/>
              </a:spcAft>
              <a:buSzPts val="1120"/>
              <a:buFont typeface="Century Gothic"/>
              <a:buNone/>
              <a:defRPr/>
            </a:lvl5pPr>
            <a:lvl6pPr marL="2743200" lvl="5" indent="-320039" algn="l">
              <a:spcBef>
                <a:spcPts val="600"/>
              </a:spcBef>
              <a:spcAft>
                <a:spcPts val="0"/>
              </a:spcAft>
              <a:buSzPts val="1440"/>
              <a:buChar char="▶"/>
              <a:defRPr/>
            </a:lvl6pPr>
            <a:lvl7pPr marL="3200400" lvl="6" indent="-320039" algn="l">
              <a:spcBef>
                <a:spcPts val="600"/>
              </a:spcBef>
              <a:spcAft>
                <a:spcPts val="0"/>
              </a:spcAft>
              <a:buSzPts val="1440"/>
              <a:buChar char="▶"/>
              <a:defRPr/>
            </a:lvl7pPr>
            <a:lvl8pPr marL="3657600" lvl="7" indent="-320040" algn="l">
              <a:spcBef>
                <a:spcPts val="600"/>
              </a:spcBef>
              <a:spcAft>
                <a:spcPts val="0"/>
              </a:spcAft>
              <a:buSzPts val="1440"/>
              <a:buChar char="▶"/>
              <a:defRPr/>
            </a:lvl8pPr>
            <a:lvl9pPr marL="4114800" lvl="8" indent="-320040" algn="l">
              <a:spcBef>
                <a:spcPts val="600"/>
              </a:spcBef>
              <a:spcAft>
                <a:spcPts val="600"/>
              </a:spcAft>
              <a:buSzPts val="1440"/>
              <a:buChar char="▶"/>
              <a:defRPr/>
            </a:lvl9pPr>
          </a:lstStyle>
          <a:p>
            <a:endParaRPr/>
          </a:p>
        </p:txBody>
      </p:sp>
      <p:sp>
        <p:nvSpPr>
          <p:cNvPr id="112" name="Google Shape;112;p22"/>
          <p:cNvSpPr txBox="1">
            <a:spLocks noGrp="1"/>
          </p:cNvSpPr>
          <p:nvPr>
            <p:ph type="body" idx="2"/>
          </p:nvPr>
        </p:nvSpPr>
        <p:spPr>
          <a:xfrm>
            <a:off x="684213" y="4301067"/>
            <a:ext cx="8534400" cy="1684865"/>
          </a:xfrm>
          <a:prstGeom prst="rect">
            <a:avLst/>
          </a:prstGeom>
          <a:noFill/>
          <a:ln>
            <a:noFill/>
          </a:ln>
        </p:spPr>
        <p:txBody>
          <a:bodyPr spcFirstLastPara="1" wrap="square" lIns="91425" tIns="45700" rIns="91425" bIns="45700" anchor="ctr" anchorCtr="0">
            <a:normAutofit/>
          </a:bodyPr>
          <a:lstStyle>
            <a:lvl1pPr marL="457200" lvl="0" indent="-228600" algn="l">
              <a:spcBef>
                <a:spcPts val="400"/>
              </a:spcBef>
              <a:spcAft>
                <a:spcPts val="0"/>
              </a:spcAft>
              <a:buSzPts val="1600"/>
              <a:buNone/>
              <a:defRPr sz="2000">
                <a:solidFill>
                  <a:srgbClr val="0F486F"/>
                </a:solidFill>
              </a:defRPr>
            </a:lvl1pPr>
            <a:lvl2pPr marL="914400" lvl="1" indent="-228600" algn="l">
              <a:spcBef>
                <a:spcPts val="600"/>
              </a:spcBef>
              <a:spcAft>
                <a:spcPts val="0"/>
              </a:spcAft>
              <a:buSzPts val="1440"/>
              <a:buNone/>
              <a:defRPr sz="1800">
                <a:solidFill>
                  <a:schemeClr val="lt1"/>
                </a:solidFill>
              </a:defRPr>
            </a:lvl2pPr>
            <a:lvl3pPr marL="1371600" lvl="2" indent="-228600" algn="l">
              <a:spcBef>
                <a:spcPts val="600"/>
              </a:spcBef>
              <a:spcAft>
                <a:spcPts val="0"/>
              </a:spcAft>
              <a:buSzPts val="1280"/>
              <a:buNone/>
              <a:defRPr sz="1600">
                <a:solidFill>
                  <a:schemeClr val="lt1"/>
                </a:solidFill>
              </a:defRPr>
            </a:lvl3pPr>
            <a:lvl4pPr marL="1828800" lvl="3" indent="-228600" algn="l">
              <a:spcBef>
                <a:spcPts val="600"/>
              </a:spcBef>
              <a:spcAft>
                <a:spcPts val="0"/>
              </a:spcAft>
              <a:buSzPts val="1120"/>
              <a:buNone/>
              <a:defRPr sz="1400">
                <a:solidFill>
                  <a:schemeClr val="lt1"/>
                </a:solidFill>
              </a:defRPr>
            </a:lvl4pPr>
            <a:lvl5pPr marL="2286000" lvl="4" indent="-228600" algn="l">
              <a:spcBef>
                <a:spcPts val="600"/>
              </a:spcBef>
              <a:spcAft>
                <a:spcPts val="0"/>
              </a:spcAft>
              <a:buSzPts val="1120"/>
              <a:buNone/>
              <a:defRPr sz="1400">
                <a:solidFill>
                  <a:schemeClr val="lt1"/>
                </a:solidFill>
              </a:defRPr>
            </a:lvl5pPr>
            <a:lvl6pPr marL="2743200" lvl="5" indent="-228600" algn="l">
              <a:spcBef>
                <a:spcPts val="600"/>
              </a:spcBef>
              <a:spcAft>
                <a:spcPts val="0"/>
              </a:spcAft>
              <a:buSzPts val="1120"/>
              <a:buNone/>
              <a:defRPr sz="1400">
                <a:solidFill>
                  <a:schemeClr val="lt1"/>
                </a:solidFill>
              </a:defRPr>
            </a:lvl6pPr>
            <a:lvl7pPr marL="3200400" lvl="6" indent="-228600" algn="l">
              <a:spcBef>
                <a:spcPts val="600"/>
              </a:spcBef>
              <a:spcAft>
                <a:spcPts val="0"/>
              </a:spcAft>
              <a:buSzPts val="1120"/>
              <a:buNone/>
              <a:defRPr sz="1400">
                <a:solidFill>
                  <a:schemeClr val="lt1"/>
                </a:solidFill>
              </a:defRPr>
            </a:lvl7pPr>
            <a:lvl8pPr marL="3657600" lvl="7" indent="-228600" algn="l">
              <a:spcBef>
                <a:spcPts val="600"/>
              </a:spcBef>
              <a:spcAft>
                <a:spcPts val="0"/>
              </a:spcAft>
              <a:buSzPts val="1120"/>
              <a:buNone/>
              <a:defRPr sz="1400">
                <a:solidFill>
                  <a:schemeClr val="lt1"/>
                </a:solidFill>
              </a:defRPr>
            </a:lvl8pPr>
            <a:lvl9pPr marL="4114800" lvl="8" indent="-228600" algn="l">
              <a:spcBef>
                <a:spcPts val="600"/>
              </a:spcBef>
              <a:spcAft>
                <a:spcPts val="600"/>
              </a:spcAft>
              <a:buSzPts val="1120"/>
              <a:buNone/>
              <a:defRPr sz="1400">
                <a:solidFill>
                  <a:schemeClr val="lt1"/>
                </a:solidFill>
              </a:defRPr>
            </a:lvl9pPr>
          </a:lstStyle>
          <a:p>
            <a:endParaRPr/>
          </a:p>
        </p:txBody>
      </p:sp>
      <p:sp>
        <p:nvSpPr>
          <p:cNvPr id="113" name="Google Shape;113;p22"/>
          <p:cNvSpPr txBox="1">
            <a:spLocks noGrp="1"/>
          </p:cNvSpPr>
          <p:nvPr>
            <p:ph type="dt" idx="10"/>
          </p:nvPr>
        </p:nvSpPr>
        <p:spPr>
          <a:xfrm>
            <a:off x="9904412" y="6172200"/>
            <a:ext cx="1600200" cy="365125"/>
          </a:xfrm>
          <a:prstGeom prst="rect">
            <a:avLst/>
          </a:prstGeom>
          <a:noFill/>
          <a:ln>
            <a:noFill/>
          </a:ln>
        </p:spPr>
        <p:txBody>
          <a:bodyPr spcFirstLastPara="1" wrap="square" lIns="91425" tIns="45700" rIns="91425" bIns="45700" anchor="t"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000" b="0" i="0" u="none" strike="noStrike" kern="0" cap="none" spc="0" normalizeH="0" baseline="0" noProof="0">
              <a:ln>
                <a:noFill/>
              </a:ln>
              <a:solidFill>
                <a:srgbClr val="09304A"/>
              </a:solidFill>
              <a:effectLst/>
              <a:uLnTx/>
              <a:uFillTx/>
              <a:latin typeface="Century Gothic"/>
              <a:sym typeface="Century Gothic"/>
            </a:endParaRPr>
          </a:p>
        </p:txBody>
      </p:sp>
      <p:sp>
        <p:nvSpPr>
          <p:cNvPr id="114" name="Google Shape;114;p22"/>
          <p:cNvSpPr txBox="1">
            <a:spLocks noGrp="1"/>
          </p:cNvSpPr>
          <p:nvPr>
            <p:ph type="ftr" idx="11"/>
          </p:nvPr>
        </p:nvSpPr>
        <p:spPr>
          <a:xfrm>
            <a:off x="684212" y="6172200"/>
            <a:ext cx="7543800" cy="36512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000" b="0" i="0" u="none" strike="noStrike" kern="0" cap="none" spc="0" normalizeH="0" baseline="0" noProof="0">
              <a:ln>
                <a:noFill/>
              </a:ln>
              <a:solidFill>
                <a:srgbClr val="09304A"/>
              </a:solidFill>
              <a:effectLst/>
              <a:uLnTx/>
              <a:uFillTx/>
              <a:latin typeface="Century Gothic"/>
              <a:sym typeface="Century Gothic"/>
            </a:endParaRPr>
          </a:p>
        </p:txBody>
      </p:sp>
      <p:sp>
        <p:nvSpPr>
          <p:cNvPr id="115" name="Google Shape;115;p22"/>
          <p:cNvSpPr txBox="1">
            <a:spLocks noGrp="1"/>
          </p:cNvSpPr>
          <p:nvPr>
            <p:ph type="sldNum" idx="12"/>
          </p:nvPr>
        </p:nvSpPr>
        <p:spPr>
          <a:xfrm>
            <a:off x="10363200" y="5578475"/>
            <a:ext cx="1142245" cy="669925"/>
          </a:xfrm>
          <a:prstGeom prst="rect">
            <a:avLst/>
          </a:prstGeom>
          <a:noFill/>
          <a:ln>
            <a:noFill/>
          </a:ln>
        </p:spPr>
        <p:txBody>
          <a:bodyPr spcFirstLastPara="1" wrap="square" lIns="91425" tIns="45700" rIns="91425" bIns="4570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3200" b="0" i="0" u="none" strike="noStrike" kern="0" cap="none" spc="0" normalizeH="0" baseline="0" noProof="0">
                <a:ln>
                  <a:noFill/>
                </a:ln>
                <a:solidFill>
                  <a:srgbClr val="09304A"/>
                </a:solidFill>
                <a:effectLst/>
                <a:uLnTx/>
                <a:uFillTx/>
                <a:latin typeface="Century Gothic"/>
                <a:sym typeface="Century Gothic"/>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3200" b="0" i="0" u="none" strike="noStrike" kern="0" cap="none" spc="0" normalizeH="0" baseline="0" noProof="0">
              <a:ln>
                <a:noFill/>
              </a:ln>
              <a:solidFill>
                <a:srgbClr val="09304A"/>
              </a:solidFill>
              <a:effectLst/>
              <a:uLnTx/>
              <a:uFillTx/>
              <a:latin typeface="Century Gothic"/>
              <a:sym typeface="Century Gothic"/>
            </a:endParaRPr>
          </a:p>
        </p:txBody>
      </p:sp>
      <p:sp>
        <p:nvSpPr>
          <p:cNvPr id="116" name="Google Shape;116;p22"/>
          <p:cNvSpPr txBox="1"/>
          <p:nvPr/>
        </p:nvSpPr>
        <p:spPr>
          <a:xfrm>
            <a:off x="531812" y="812222"/>
            <a:ext cx="609600" cy="584776"/>
          </a:xfrm>
          <a:prstGeom prst="rect">
            <a:avLst/>
          </a:pr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000" b="0" i="0" u="none" strike="noStrike" kern="0" cap="none" spc="0" normalizeH="0" baseline="0" noProof="0">
                <a:ln>
                  <a:noFill/>
                </a:ln>
                <a:solidFill>
                  <a:srgbClr val="FFFFFF"/>
                </a:solidFill>
                <a:effectLst/>
                <a:uLnTx/>
                <a:uFillTx/>
                <a:latin typeface="Century Gothic"/>
                <a:ea typeface="Century Gothic"/>
                <a:cs typeface="Century Gothic"/>
                <a:sym typeface="Century Gothic"/>
              </a:rPr>
              <a:t>“</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7" name="Google Shape;117;p22"/>
          <p:cNvSpPr txBox="1"/>
          <p:nvPr/>
        </p:nvSpPr>
        <p:spPr>
          <a:xfrm>
            <a:off x="10285412" y="2768601"/>
            <a:ext cx="609600" cy="584776"/>
          </a:xfrm>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000" b="0" i="0" u="none" strike="noStrike" kern="0" cap="none" spc="0" normalizeH="0" baseline="0" noProof="0">
                <a:ln>
                  <a:noFill/>
                </a:ln>
                <a:solidFill>
                  <a:srgbClr val="FFFFFF"/>
                </a:solidFill>
                <a:effectLst/>
                <a:uLnTx/>
                <a:uFillTx/>
                <a:latin typeface="Century Gothic"/>
                <a:ea typeface="Century Gothic"/>
                <a:cs typeface="Century Gothic"/>
                <a:sym typeface="Century Gothic"/>
              </a:rPr>
              <a:t>”</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72437481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Name Card">
  <p:cSld name="Name Card">
    <p:spTree>
      <p:nvGrpSpPr>
        <p:cNvPr id="1" name="Shape 118"/>
        <p:cNvGrpSpPr/>
        <p:nvPr/>
      </p:nvGrpSpPr>
      <p:grpSpPr>
        <a:xfrm>
          <a:off x="0" y="0"/>
          <a:ext cx="0" cy="0"/>
          <a:chOff x="0" y="0"/>
          <a:chExt cx="0" cy="0"/>
        </a:xfrm>
      </p:grpSpPr>
      <p:sp>
        <p:nvSpPr>
          <p:cNvPr id="119" name="Google Shape;119;p23"/>
          <p:cNvSpPr txBox="1">
            <a:spLocks noGrp="1"/>
          </p:cNvSpPr>
          <p:nvPr>
            <p:ph type="title"/>
          </p:nvPr>
        </p:nvSpPr>
        <p:spPr>
          <a:xfrm>
            <a:off x="684212" y="3429000"/>
            <a:ext cx="8534400" cy="169740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lt1"/>
              </a:buClr>
              <a:buSzPts val="3200"/>
              <a:buFont typeface="Century Gothic"/>
              <a:buNone/>
              <a:defRPr sz="32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0" name="Google Shape;120;p23"/>
          <p:cNvSpPr txBox="1">
            <a:spLocks noGrp="1"/>
          </p:cNvSpPr>
          <p:nvPr>
            <p:ph type="body" idx="1"/>
          </p:nvPr>
        </p:nvSpPr>
        <p:spPr>
          <a:xfrm>
            <a:off x="684211" y="5132981"/>
            <a:ext cx="8535990" cy="860400"/>
          </a:xfrm>
          <a:prstGeom prst="rect">
            <a:avLst/>
          </a:prstGeom>
          <a:noFill/>
          <a:ln>
            <a:noFill/>
          </a:ln>
        </p:spPr>
        <p:txBody>
          <a:bodyPr spcFirstLastPara="1" wrap="square" lIns="91425" tIns="45700" rIns="91425" bIns="45700" anchor="t" anchorCtr="0">
            <a:normAutofit/>
          </a:bodyPr>
          <a:lstStyle>
            <a:lvl1pPr marL="457200" lvl="0" indent="-228600" algn="l">
              <a:spcBef>
                <a:spcPts val="400"/>
              </a:spcBef>
              <a:spcAft>
                <a:spcPts val="0"/>
              </a:spcAft>
              <a:buSzPts val="1600"/>
              <a:buNone/>
              <a:defRPr sz="2000">
                <a:solidFill>
                  <a:srgbClr val="0F486F"/>
                </a:solidFill>
              </a:defRPr>
            </a:lvl1pPr>
            <a:lvl2pPr marL="914400" lvl="1" indent="-228600" algn="l">
              <a:spcBef>
                <a:spcPts val="600"/>
              </a:spcBef>
              <a:spcAft>
                <a:spcPts val="0"/>
              </a:spcAft>
              <a:buSzPts val="1440"/>
              <a:buNone/>
              <a:defRPr sz="1800">
                <a:solidFill>
                  <a:schemeClr val="lt1"/>
                </a:solidFill>
              </a:defRPr>
            </a:lvl2pPr>
            <a:lvl3pPr marL="1371600" lvl="2" indent="-228600" algn="l">
              <a:spcBef>
                <a:spcPts val="600"/>
              </a:spcBef>
              <a:spcAft>
                <a:spcPts val="0"/>
              </a:spcAft>
              <a:buSzPts val="1280"/>
              <a:buNone/>
              <a:defRPr sz="1600">
                <a:solidFill>
                  <a:schemeClr val="lt1"/>
                </a:solidFill>
              </a:defRPr>
            </a:lvl3pPr>
            <a:lvl4pPr marL="1828800" lvl="3" indent="-228600" algn="l">
              <a:spcBef>
                <a:spcPts val="600"/>
              </a:spcBef>
              <a:spcAft>
                <a:spcPts val="0"/>
              </a:spcAft>
              <a:buSzPts val="1120"/>
              <a:buNone/>
              <a:defRPr sz="1400">
                <a:solidFill>
                  <a:schemeClr val="lt1"/>
                </a:solidFill>
              </a:defRPr>
            </a:lvl4pPr>
            <a:lvl5pPr marL="2286000" lvl="4" indent="-228600" algn="l">
              <a:spcBef>
                <a:spcPts val="600"/>
              </a:spcBef>
              <a:spcAft>
                <a:spcPts val="0"/>
              </a:spcAft>
              <a:buSzPts val="1120"/>
              <a:buNone/>
              <a:defRPr sz="1400">
                <a:solidFill>
                  <a:schemeClr val="lt1"/>
                </a:solidFill>
              </a:defRPr>
            </a:lvl5pPr>
            <a:lvl6pPr marL="2743200" lvl="5" indent="-228600" algn="l">
              <a:spcBef>
                <a:spcPts val="600"/>
              </a:spcBef>
              <a:spcAft>
                <a:spcPts val="0"/>
              </a:spcAft>
              <a:buSzPts val="1120"/>
              <a:buNone/>
              <a:defRPr sz="1400">
                <a:solidFill>
                  <a:schemeClr val="lt1"/>
                </a:solidFill>
              </a:defRPr>
            </a:lvl6pPr>
            <a:lvl7pPr marL="3200400" lvl="6" indent="-228600" algn="l">
              <a:spcBef>
                <a:spcPts val="600"/>
              </a:spcBef>
              <a:spcAft>
                <a:spcPts val="0"/>
              </a:spcAft>
              <a:buSzPts val="1120"/>
              <a:buNone/>
              <a:defRPr sz="1400">
                <a:solidFill>
                  <a:schemeClr val="lt1"/>
                </a:solidFill>
              </a:defRPr>
            </a:lvl7pPr>
            <a:lvl8pPr marL="3657600" lvl="7" indent="-228600" algn="l">
              <a:spcBef>
                <a:spcPts val="600"/>
              </a:spcBef>
              <a:spcAft>
                <a:spcPts val="0"/>
              </a:spcAft>
              <a:buSzPts val="1120"/>
              <a:buNone/>
              <a:defRPr sz="1400">
                <a:solidFill>
                  <a:schemeClr val="lt1"/>
                </a:solidFill>
              </a:defRPr>
            </a:lvl8pPr>
            <a:lvl9pPr marL="4114800" lvl="8" indent="-228600" algn="l">
              <a:spcBef>
                <a:spcPts val="600"/>
              </a:spcBef>
              <a:spcAft>
                <a:spcPts val="600"/>
              </a:spcAft>
              <a:buSzPts val="1120"/>
              <a:buNone/>
              <a:defRPr sz="1400">
                <a:solidFill>
                  <a:schemeClr val="lt1"/>
                </a:solidFill>
              </a:defRPr>
            </a:lvl9pPr>
          </a:lstStyle>
          <a:p>
            <a:endParaRPr/>
          </a:p>
        </p:txBody>
      </p:sp>
      <p:sp>
        <p:nvSpPr>
          <p:cNvPr id="121" name="Google Shape;121;p23"/>
          <p:cNvSpPr txBox="1">
            <a:spLocks noGrp="1"/>
          </p:cNvSpPr>
          <p:nvPr>
            <p:ph type="dt" idx="10"/>
          </p:nvPr>
        </p:nvSpPr>
        <p:spPr>
          <a:xfrm>
            <a:off x="9904412" y="6172200"/>
            <a:ext cx="1600200" cy="365125"/>
          </a:xfrm>
          <a:prstGeom prst="rect">
            <a:avLst/>
          </a:prstGeom>
          <a:noFill/>
          <a:ln>
            <a:noFill/>
          </a:ln>
        </p:spPr>
        <p:txBody>
          <a:bodyPr spcFirstLastPara="1" wrap="square" lIns="91425" tIns="45700" rIns="91425" bIns="45700" anchor="t"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000" b="0" i="0" u="none" strike="noStrike" kern="0" cap="none" spc="0" normalizeH="0" baseline="0" noProof="0">
              <a:ln>
                <a:noFill/>
              </a:ln>
              <a:solidFill>
                <a:srgbClr val="09304A"/>
              </a:solidFill>
              <a:effectLst/>
              <a:uLnTx/>
              <a:uFillTx/>
              <a:latin typeface="Century Gothic"/>
              <a:sym typeface="Century Gothic"/>
            </a:endParaRPr>
          </a:p>
        </p:txBody>
      </p:sp>
      <p:sp>
        <p:nvSpPr>
          <p:cNvPr id="122" name="Google Shape;122;p23"/>
          <p:cNvSpPr txBox="1">
            <a:spLocks noGrp="1"/>
          </p:cNvSpPr>
          <p:nvPr>
            <p:ph type="ftr" idx="11"/>
          </p:nvPr>
        </p:nvSpPr>
        <p:spPr>
          <a:xfrm>
            <a:off x="684212" y="6172200"/>
            <a:ext cx="7543800" cy="36512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000" b="0" i="0" u="none" strike="noStrike" kern="0" cap="none" spc="0" normalizeH="0" baseline="0" noProof="0">
              <a:ln>
                <a:noFill/>
              </a:ln>
              <a:solidFill>
                <a:srgbClr val="09304A"/>
              </a:solidFill>
              <a:effectLst/>
              <a:uLnTx/>
              <a:uFillTx/>
              <a:latin typeface="Century Gothic"/>
              <a:sym typeface="Century Gothic"/>
            </a:endParaRPr>
          </a:p>
        </p:txBody>
      </p:sp>
      <p:sp>
        <p:nvSpPr>
          <p:cNvPr id="123" name="Google Shape;123;p23"/>
          <p:cNvSpPr txBox="1">
            <a:spLocks noGrp="1"/>
          </p:cNvSpPr>
          <p:nvPr>
            <p:ph type="sldNum" idx="12"/>
          </p:nvPr>
        </p:nvSpPr>
        <p:spPr>
          <a:xfrm>
            <a:off x="10363200" y="5578475"/>
            <a:ext cx="1142245" cy="669925"/>
          </a:xfrm>
          <a:prstGeom prst="rect">
            <a:avLst/>
          </a:prstGeom>
          <a:noFill/>
          <a:ln>
            <a:noFill/>
          </a:ln>
        </p:spPr>
        <p:txBody>
          <a:bodyPr spcFirstLastPara="1" wrap="square" lIns="91425" tIns="45700" rIns="91425" bIns="4570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3200" b="0" i="0" u="none" strike="noStrike" kern="0" cap="none" spc="0" normalizeH="0" baseline="0" noProof="0">
                <a:ln>
                  <a:noFill/>
                </a:ln>
                <a:solidFill>
                  <a:srgbClr val="09304A"/>
                </a:solidFill>
                <a:effectLst/>
                <a:uLnTx/>
                <a:uFillTx/>
                <a:latin typeface="Century Gothic"/>
                <a:sym typeface="Century Gothic"/>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3200" b="0" i="0" u="none" strike="noStrike" kern="0" cap="none" spc="0" normalizeH="0" baseline="0" noProof="0">
              <a:ln>
                <a:noFill/>
              </a:ln>
              <a:solidFill>
                <a:srgbClr val="09304A"/>
              </a:solidFill>
              <a:effectLst/>
              <a:uLnTx/>
              <a:uFillTx/>
              <a:latin typeface="Century Gothic"/>
              <a:sym typeface="Century Gothic"/>
            </a:endParaRPr>
          </a:p>
        </p:txBody>
      </p:sp>
    </p:spTree>
    <p:extLst>
      <p:ext uri="{BB962C8B-B14F-4D97-AF65-F5344CB8AC3E}">
        <p14:creationId xmlns:p14="http://schemas.microsoft.com/office/powerpoint/2010/main" val="14262608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bg>
      <p:bgPr>
        <a:solidFill>
          <a:schemeClr val="bg1"/>
        </a:solidFill>
        <a:effectLst/>
      </p:bgPr>
    </p:bg>
    <p:spTree>
      <p:nvGrpSpPr>
        <p:cNvPr id="1" name=""/>
        <p:cNvGrpSpPr/>
        <p:nvPr/>
      </p:nvGrpSpPr>
      <p:grpSpPr>
        <a:xfrm>
          <a:off x="0" y="0"/>
          <a:ext cx="0" cy="0"/>
          <a:chOff x="0" y="0"/>
          <a:chExt cx="0" cy="0"/>
        </a:xfrm>
      </p:grpSpPr>
      <p:sp>
        <p:nvSpPr>
          <p:cNvPr id="15" name="Rectangle">
            <a:extLst>
              <a:ext uri="{FF2B5EF4-FFF2-40B4-BE49-F238E27FC236}">
                <a16:creationId xmlns:a16="http://schemas.microsoft.com/office/drawing/2014/main" id="{64248D99-2B30-464D-B9B7-4E5C3A1F3FB2}"/>
              </a:ext>
            </a:extLst>
          </p:cNvPr>
          <p:cNvSpPr/>
          <p:nvPr userDrawn="1"/>
        </p:nvSpPr>
        <p:spPr>
          <a:xfrm flipH="1">
            <a:off x="0" y="0"/>
            <a:ext cx="6096000" cy="6858000"/>
          </a:xfrm>
          <a:prstGeom prst="rect">
            <a:avLst/>
          </a:prstGeom>
          <a:solidFill>
            <a:schemeClr val="accent4"/>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lang="en-US" sz="1600" noProof="0" dirty="0"/>
          </a:p>
        </p:txBody>
      </p:sp>
      <p:sp>
        <p:nvSpPr>
          <p:cNvPr id="16" name="Rectangle">
            <a:extLst>
              <a:ext uri="{FF2B5EF4-FFF2-40B4-BE49-F238E27FC236}">
                <a16:creationId xmlns:a16="http://schemas.microsoft.com/office/drawing/2014/main" id="{3FAFF55B-FDE6-394B-A39B-22627D8FB6EA}"/>
              </a:ext>
            </a:extLst>
          </p:cNvPr>
          <p:cNvSpPr/>
          <p:nvPr userDrawn="1"/>
        </p:nvSpPr>
        <p:spPr>
          <a:xfrm>
            <a:off x="635000" y="633875"/>
            <a:ext cx="10922000" cy="5590250"/>
          </a:xfrm>
          <a:prstGeom prst="rect">
            <a:avLst/>
          </a:prstGeom>
          <a:solidFill>
            <a:srgbClr val="F6F9FF"/>
          </a:solidFill>
          <a:ln w="12700">
            <a:noFill/>
            <a:miter lim="400000"/>
          </a:ln>
          <a:effectLst>
            <a:outerShdw blurRad="254000" dist="25400" dir="2700000" rotWithShape="0">
              <a:srgbClr val="1F2125">
                <a:alpha val="15000"/>
              </a:srgbClr>
            </a:outerShdw>
          </a:effectLst>
        </p:spPr>
        <p:txBody>
          <a:bodyPr lIns="0" tIns="0" rIns="0" bIns="0" anchor="ctr"/>
          <a:lstStyle/>
          <a:p>
            <a:pPr>
              <a:defRPr sz="3200" b="0">
                <a:solidFill>
                  <a:srgbClr val="E8ECF2"/>
                </a:solidFill>
                <a:latin typeface="+mn-lt"/>
                <a:ea typeface="+mn-ea"/>
                <a:cs typeface="+mn-cs"/>
                <a:sym typeface="Helvetica Neue Medium"/>
              </a:defRPr>
            </a:pPr>
            <a:endParaRPr lang="en-US" sz="1600" noProof="0" dirty="0"/>
          </a:p>
        </p:txBody>
      </p:sp>
      <p:sp>
        <p:nvSpPr>
          <p:cNvPr id="3" name="Text Placeholder 2"/>
          <p:cNvSpPr>
            <a:spLocks noGrp="1"/>
          </p:cNvSpPr>
          <p:nvPr>
            <p:ph type="body" idx="1"/>
          </p:nvPr>
        </p:nvSpPr>
        <p:spPr>
          <a:xfrm>
            <a:off x="1097280"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4" name="Content Placeholder 3"/>
          <p:cNvSpPr>
            <a:spLocks noGrp="1"/>
          </p:cNvSpPr>
          <p:nvPr>
            <p:ph sz="half" idx="2"/>
          </p:nvPr>
        </p:nvSpPr>
        <p:spPr>
          <a:xfrm>
            <a:off x="1097280" y="2958274"/>
            <a:ext cx="4639736" cy="2910821"/>
          </a:xfrm>
        </p:spPr>
        <p:txBody>
          <a:bodyPr>
            <a:normAutofit/>
          </a:bodyPr>
          <a:lstStyle>
            <a:lvl1pPr>
              <a:defRPr sz="1600">
                <a:solidFill>
                  <a:schemeClr val="tx1"/>
                </a:solidFill>
              </a:defRPr>
            </a:lvl1pPr>
            <a:lvl2pPr>
              <a:defRPr sz="1400">
                <a:solidFill>
                  <a:schemeClr val="tx1"/>
                </a:solidFill>
              </a:defRPr>
            </a:lvl2pPr>
            <a:lvl3pPr>
              <a:defRPr sz="1100">
                <a:solidFill>
                  <a:schemeClr val="tx1"/>
                </a:solidFill>
              </a:defRPr>
            </a:lvl3pPr>
            <a:lvl4pPr>
              <a:defRPr sz="1100">
                <a:solidFill>
                  <a:schemeClr val="tx1"/>
                </a:solidFill>
              </a:defRPr>
            </a:lvl4pPr>
            <a:lvl5pPr>
              <a:defRPr sz="1100">
                <a:solidFill>
                  <a:schemeClr val="tx1"/>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Text Placeholder 4"/>
          <p:cNvSpPr>
            <a:spLocks noGrp="1"/>
          </p:cNvSpPr>
          <p:nvPr>
            <p:ph type="body" sz="quarter" idx="3"/>
          </p:nvPr>
        </p:nvSpPr>
        <p:spPr>
          <a:xfrm>
            <a:off x="6515944"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6" name="Content Placeholder 5"/>
          <p:cNvSpPr>
            <a:spLocks noGrp="1"/>
          </p:cNvSpPr>
          <p:nvPr>
            <p:ph sz="quarter" idx="4"/>
          </p:nvPr>
        </p:nvSpPr>
        <p:spPr>
          <a:xfrm>
            <a:off x="6515944" y="2958273"/>
            <a:ext cx="4639736" cy="2910821"/>
          </a:xfrm>
        </p:spPr>
        <p:txBody>
          <a:bodyPr>
            <a:normAutofit/>
          </a:bodyPr>
          <a:lstStyle>
            <a:lvl1pPr>
              <a:defRPr sz="1600">
                <a:solidFill>
                  <a:schemeClr val="tx1"/>
                </a:solidFill>
              </a:defRPr>
            </a:lvl1pPr>
            <a:lvl2pPr>
              <a:defRPr sz="1400">
                <a:solidFill>
                  <a:schemeClr val="tx1"/>
                </a:solidFill>
              </a:defRPr>
            </a:lvl2pPr>
            <a:lvl3pPr>
              <a:defRPr sz="1100">
                <a:solidFill>
                  <a:schemeClr val="tx1"/>
                </a:solidFill>
              </a:defRPr>
            </a:lvl3pPr>
            <a:lvl4pPr>
              <a:defRPr sz="1100">
                <a:solidFill>
                  <a:schemeClr val="tx1"/>
                </a:solidFill>
              </a:defRPr>
            </a:lvl4pPr>
            <a:lvl5pPr>
              <a:defRPr sz="1100">
                <a:solidFill>
                  <a:schemeClr val="tx1"/>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Date Placeholder 1">
            <a:extLst>
              <a:ext uri="{FF2B5EF4-FFF2-40B4-BE49-F238E27FC236}">
                <a16:creationId xmlns:a16="http://schemas.microsoft.com/office/drawing/2014/main" id="{8AF8A515-AA94-45D1-9223-5C2272618D85}"/>
              </a:ext>
            </a:extLst>
          </p:cNvPr>
          <p:cNvSpPr>
            <a:spLocks noGrp="1"/>
          </p:cNvSpPr>
          <p:nvPr>
            <p:ph type="dt" sz="half" idx="10"/>
          </p:nvPr>
        </p:nvSpPr>
        <p:spPr/>
        <p:txBody>
          <a:bodyPr/>
          <a:lstStyle/>
          <a:p>
            <a:fld id="{D9DF0F1C-5577-4ACB-BB62-DF8F3C494C7E}" type="datetime1">
              <a:rPr lang="en-US" noProof="0" smtClean="0"/>
              <a:t>2/10/2022</a:t>
            </a:fld>
            <a:endParaRPr lang="en-US" noProof="0" dirty="0"/>
          </a:p>
        </p:txBody>
      </p:sp>
      <p:sp>
        <p:nvSpPr>
          <p:cNvPr id="11" name="Footer Placeholder 10">
            <a:extLst>
              <a:ext uri="{FF2B5EF4-FFF2-40B4-BE49-F238E27FC236}">
                <a16:creationId xmlns:a16="http://schemas.microsoft.com/office/drawing/2014/main" id="{D052F5BC-98E0-4D60-AD67-9547738B7DD4}"/>
              </a:ext>
            </a:extLst>
          </p:cNvPr>
          <p:cNvSpPr>
            <a:spLocks noGrp="1"/>
          </p:cNvSpPr>
          <p:nvPr>
            <p:ph type="ftr" sz="quarter" idx="11"/>
          </p:nvPr>
        </p:nvSpPr>
        <p:spPr/>
        <p:txBody>
          <a:bodyPr/>
          <a:lstStyle/>
          <a:p>
            <a:endParaRPr lang="en-US" noProof="0" dirty="0"/>
          </a:p>
        </p:txBody>
      </p:sp>
      <p:sp>
        <p:nvSpPr>
          <p:cNvPr id="12" name="Slide Number Placeholder 11">
            <a:extLst>
              <a:ext uri="{FF2B5EF4-FFF2-40B4-BE49-F238E27FC236}">
                <a16:creationId xmlns:a16="http://schemas.microsoft.com/office/drawing/2014/main" id="{A38552DC-952E-41EA-AAAF-C2187523C0B0}"/>
              </a:ext>
            </a:extLst>
          </p:cNvPr>
          <p:cNvSpPr>
            <a:spLocks noGrp="1"/>
          </p:cNvSpPr>
          <p:nvPr>
            <p:ph type="sldNum" sz="quarter" idx="12"/>
          </p:nvPr>
        </p:nvSpPr>
        <p:spPr/>
        <p:txBody>
          <a:bodyPr/>
          <a:lstStyle/>
          <a:p>
            <a:fld id="{3A98EE3D-8CD1-4C3F-BD1C-C98C9596463C}" type="slidenum">
              <a:rPr lang="en-US" noProof="0" smtClean="0"/>
              <a:t>‹#›</a:t>
            </a:fld>
            <a:endParaRPr lang="en-US" noProof="0" dirty="0"/>
          </a:p>
        </p:txBody>
      </p:sp>
      <p:sp>
        <p:nvSpPr>
          <p:cNvPr id="17" name="Title Placeholder 1">
            <a:extLst>
              <a:ext uri="{FF2B5EF4-FFF2-40B4-BE49-F238E27FC236}">
                <a16:creationId xmlns:a16="http://schemas.microsoft.com/office/drawing/2014/main" id="{99E345E4-E77C-484E-9FBB-E4EC71F08545}"/>
              </a:ext>
            </a:extLst>
          </p:cNvPr>
          <p:cNvSpPr>
            <a:spLocks noGrp="1"/>
          </p:cNvSpPr>
          <p:nvPr>
            <p:ph type="title" hasCustomPrompt="1"/>
          </p:nvPr>
        </p:nvSpPr>
        <p:spPr>
          <a:xfrm>
            <a:off x="1097280" y="942871"/>
            <a:ext cx="10058400" cy="587584"/>
          </a:xfrm>
          <a:prstGeom prst="rect">
            <a:avLst/>
          </a:prstGeom>
        </p:spPr>
        <p:txBody>
          <a:bodyPr vert="horz" lIns="91440" tIns="45720" rIns="91440" bIns="45720" rtlCol="0" anchor="ctr">
            <a:normAutofit/>
          </a:bodyPr>
          <a:lstStyle>
            <a:lvl1pPr>
              <a:defRPr cap="all" baseline="0"/>
            </a:lvl1pPr>
          </a:lstStyle>
          <a:p>
            <a:r>
              <a:rPr lang="en-US" noProof="0"/>
              <a:t>CLICK TO EDIT MASTER TITLE STYLE</a:t>
            </a:r>
          </a:p>
        </p:txBody>
      </p:sp>
    </p:spTree>
    <p:extLst>
      <p:ext uri="{BB962C8B-B14F-4D97-AF65-F5344CB8AC3E}">
        <p14:creationId xmlns:p14="http://schemas.microsoft.com/office/powerpoint/2010/main" val="242322415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Quote Name Card">
  <p:cSld name="Quote Name Card">
    <p:spTree>
      <p:nvGrpSpPr>
        <p:cNvPr id="1" name="Shape 124"/>
        <p:cNvGrpSpPr/>
        <p:nvPr/>
      </p:nvGrpSpPr>
      <p:grpSpPr>
        <a:xfrm>
          <a:off x="0" y="0"/>
          <a:ext cx="0" cy="0"/>
          <a:chOff x="0" y="0"/>
          <a:chExt cx="0" cy="0"/>
        </a:xfrm>
      </p:grpSpPr>
      <p:sp>
        <p:nvSpPr>
          <p:cNvPr id="125" name="Google Shape;125;p24"/>
          <p:cNvSpPr txBox="1">
            <a:spLocks noGrp="1"/>
          </p:cNvSpPr>
          <p:nvPr>
            <p:ph type="title"/>
          </p:nvPr>
        </p:nvSpPr>
        <p:spPr>
          <a:xfrm>
            <a:off x="1141413" y="685800"/>
            <a:ext cx="9144000" cy="27432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lt1"/>
              </a:buClr>
              <a:buSzPts val="3200"/>
              <a:buFont typeface="Century Gothic"/>
              <a:buNone/>
              <a:defRPr sz="3200" b="0" cap="none">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6" name="Google Shape;126;p24"/>
          <p:cNvSpPr txBox="1">
            <a:spLocks noGrp="1"/>
          </p:cNvSpPr>
          <p:nvPr>
            <p:ph type="body" idx="1"/>
          </p:nvPr>
        </p:nvSpPr>
        <p:spPr>
          <a:xfrm>
            <a:off x="684212" y="3928534"/>
            <a:ext cx="8534401" cy="1049866"/>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SzPts val="1920"/>
              <a:buNone/>
              <a:defRPr sz="2400" b="0" cap="none">
                <a:solidFill>
                  <a:schemeClr val="lt1"/>
                </a:solidFill>
              </a:defRPr>
            </a:lvl1pPr>
            <a:lvl2pPr marL="914400" lvl="1" indent="-320040" algn="l">
              <a:spcBef>
                <a:spcPts val="600"/>
              </a:spcBef>
              <a:spcAft>
                <a:spcPts val="0"/>
              </a:spcAft>
              <a:buSzPts val="1440"/>
              <a:buChar char="▶"/>
              <a:defRPr/>
            </a:lvl2pPr>
            <a:lvl3pPr marL="1371600" lvl="2" indent="-320039" algn="l">
              <a:spcBef>
                <a:spcPts val="600"/>
              </a:spcBef>
              <a:spcAft>
                <a:spcPts val="0"/>
              </a:spcAft>
              <a:buSzPts val="1440"/>
              <a:buChar char="▶"/>
              <a:defRPr/>
            </a:lvl3pPr>
            <a:lvl4pPr marL="1828800" lvl="3" indent="-320039" algn="l">
              <a:spcBef>
                <a:spcPts val="600"/>
              </a:spcBef>
              <a:spcAft>
                <a:spcPts val="0"/>
              </a:spcAft>
              <a:buSzPts val="1440"/>
              <a:buChar char="▶"/>
              <a:defRPr/>
            </a:lvl4pPr>
            <a:lvl5pPr marL="2286000" lvl="4" indent="-320039" algn="l">
              <a:spcBef>
                <a:spcPts val="600"/>
              </a:spcBef>
              <a:spcAft>
                <a:spcPts val="0"/>
              </a:spcAft>
              <a:buSzPts val="1440"/>
              <a:buChar char="▶"/>
              <a:defRPr/>
            </a:lvl5pPr>
            <a:lvl6pPr marL="2743200" lvl="5" indent="-320039" algn="l">
              <a:spcBef>
                <a:spcPts val="600"/>
              </a:spcBef>
              <a:spcAft>
                <a:spcPts val="0"/>
              </a:spcAft>
              <a:buSzPts val="1440"/>
              <a:buChar char="▶"/>
              <a:defRPr/>
            </a:lvl6pPr>
            <a:lvl7pPr marL="3200400" lvl="6" indent="-320039" algn="l">
              <a:spcBef>
                <a:spcPts val="600"/>
              </a:spcBef>
              <a:spcAft>
                <a:spcPts val="0"/>
              </a:spcAft>
              <a:buSzPts val="1440"/>
              <a:buChar char="▶"/>
              <a:defRPr/>
            </a:lvl7pPr>
            <a:lvl8pPr marL="3657600" lvl="7" indent="-320040" algn="l">
              <a:spcBef>
                <a:spcPts val="600"/>
              </a:spcBef>
              <a:spcAft>
                <a:spcPts val="0"/>
              </a:spcAft>
              <a:buSzPts val="1440"/>
              <a:buChar char="▶"/>
              <a:defRPr/>
            </a:lvl8pPr>
            <a:lvl9pPr marL="4114800" lvl="8" indent="-320040" algn="l">
              <a:spcBef>
                <a:spcPts val="600"/>
              </a:spcBef>
              <a:spcAft>
                <a:spcPts val="600"/>
              </a:spcAft>
              <a:buSzPts val="1440"/>
              <a:buChar char="▶"/>
              <a:defRPr/>
            </a:lvl9pPr>
          </a:lstStyle>
          <a:p>
            <a:endParaRPr/>
          </a:p>
        </p:txBody>
      </p:sp>
      <p:sp>
        <p:nvSpPr>
          <p:cNvPr id="127" name="Google Shape;127;p24"/>
          <p:cNvSpPr txBox="1">
            <a:spLocks noGrp="1"/>
          </p:cNvSpPr>
          <p:nvPr>
            <p:ph type="body" idx="2"/>
          </p:nvPr>
        </p:nvSpPr>
        <p:spPr>
          <a:xfrm>
            <a:off x="684211" y="4978400"/>
            <a:ext cx="8534401" cy="1016000"/>
          </a:xfrm>
          <a:prstGeom prst="rect">
            <a:avLst/>
          </a:prstGeom>
          <a:noFill/>
          <a:ln>
            <a:noFill/>
          </a:ln>
        </p:spPr>
        <p:txBody>
          <a:bodyPr spcFirstLastPara="1" wrap="square" lIns="91425" tIns="45700" rIns="91425" bIns="45700" anchor="t" anchorCtr="0">
            <a:normAutofit/>
          </a:bodyPr>
          <a:lstStyle>
            <a:lvl1pPr marL="457200" lvl="0" indent="-228600" algn="l">
              <a:spcBef>
                <a:spcPts val="360"/>
              </a:spcBef>
              <a:spcAft>
                <a:spcPts val="0"/>
              </a:spcAft>
              <a:buSzPts val="1440"/>
              <a:buNone/>
              <a:defRPr sz="1800">
                <a:solidFill>
                  <a:srgbClr val="0F486F"/>
                </a:solidFill>
              </a:defRPr>
            </a:lvl1pPr>
            <a:lvl2pPr marL="914400" lvl="1" indent="-228600" algn="l">
              <a:spcBef>
                <a:spcPts val="600"/>
              </a:spcBef>
              <a:spcAft>
                <a:spcPts val="0"/>
              </a:spcAft>
              <a:buSzPts val="1440"/>
              <a:buNone/>
              <a:defRPr sz="1800">
                <a:solidFill>
                  <a:schemeClr val="lt1"/>
                </a:solidFill>
              </a:defRPr>
            </a:lvl2pPr>
            <a:lvl3pPr marL="1371600" lvl="2" indent="-228600" algn="l">
              <a:spcBef>
                <a:spcPts val="600"/>
              </a:spcBef>
              <a:spcAft>
                <a:spcPts val="0"/>
              </a:spcAft>
              <a:buSzPts val="1280"/>
              <a:buNone/>
              <a:defRPr sz="1600">
                <a:solidFill>
                  <a:schemeClr val="lt1"/>
                </a:solidFill>
              </a:defRPr>
            </a:lvl3pPr>
            <a:lvl4pPr marL="1828800" lvl="3" indent="-228600" algn="l">
              <a:spcBef>
                <a:spcPts val="600"/>
              </a:spcBef>
              <a:spcAft>
                <a:spcPts val="0"/>
              </a:spcAft>
              <a:buSzPts val="1120"/>
              <a:buNone/>
              <a:defRPr sz="1400">
                <a:solidFill>
                  <a:schemeClr val="lt1"/>
                </a:solidFill>
              </a:defRPr>
            </a:lvl4pPr>
            <a:lvl5pPr marL="2286000" lvl="4" indent="-228600" algn="l">
              <a:spcBef>
                <a:spcPts val="600"/>
              </a:spcBef>
              <a:spcAft>
                <a:spcPts val="0"/>
              </a:spcAft>
              <a:buSzPts val="1120"/>
              <a:buNone/>
              <a:defRPr sz="1400">
                <a:solidFill>
                  <a:schemeClr val="lt1"/>
                </a:solidFill>
              </a:defRPr>
            </a:lvl5pPr>
            <a:lvl6pPr marL="2743200" lvl="5" indent="-228600" algn="l">
              <a:spcBef>
                <a:spcPts val="600"/>
              </a:spcBef>
              <a:spcAft>
                <a:spcPts val="0"/>
              </a:spcAft>
              <a:buSzPts val="1120"/>
              <a:buNone/>
              <a:defRPr sz="1400">
                <a:solidFill>
                  <a:schemeClr val="lt1"/>
                </a:solidFill>
              </a:defRPr>
            </a:lvl6pPr>
            <a:lvl7pPr marL="3200400" lvl="6" indent="-228600" algn="l">
              <a:spcBef>
                <a:spcPts val="600"/>
              </a:spcBef>
              <a:spcAft>
                <a:spcPts val="0"/>
              </a:spcAft>
              <a:buSzPts val="1120"/>
              <a:buNone/>
              <a:defRPr sz="1400">
                <a:solidFill>
                  <a:schemeClr val="lt1"/>
                </a:solidFill>
              </a:defRPr>
            </a:lvl7pPr>
            <a:lvl8pPr marL="3657600" lvl="7" indent="-228600" algn="l">
              <a:spcBef>
                <a:spcPts val="600"/>
              </a:spcBef>
              <a:spcAft>
                <a:spcPts val="0"/>
              </a:spcAft>
              <a:buSzPts val="1120"/>
              <a:buNone/>
              <a:defRPr sz="1400">
                <a:solidFill>
                  <a:schemeClr val="lt1"/>
                </a:solidFill>
              </a:defRPr>
            </a:lvl8pPr>
            <a:lvl9pPr marL="4114800" lvl="8" indent="-228600" algn="l">
              <a:spcBef>
                <a:spcPts val="600"/>
              </a:spcBef>
              <a:spcAft>
                <a:spcPts val="600"/>
              </a:spcAft>
              <a:buSzPts val="1120"/>
              <a:buNone/>
              <a:defRPr sz="1400">
                <a:solidFill>
                  <a:schemeClr val="lt1"/>
                </a:solidFill>
              </a:defRPr>
            </a:lvl9pPr>
          </a:lstStyle>
          <a:p>
            <a:endParaRPr/>
          </a:p>
        </p:txBody>
      </p:sp>
      <p:sp>
        <p:nvSpPr>
          <p:cNvPr id="128" name="Google Shape;128;p24"/>
          <p:cNvSpPr txBox="1">
            <a:spLocks noGrp="1"/>
          </p:cNvSpPr>
          <p:nvPr>
            <p:ph type="dt" idx="10"/>
          </p:nvPr>
        </p:nvSpPr>
        <p:spPr>
          <a:xfrm>
            <a:off x="9904412" y="6172200"/>
            <a:ext cx="1600200" cy="365125"/>
          </a:xfrm>
          <a:prstGeom prst="rect">
            <a:avLst/>
          </a:prstGeom>
          <a:noFill/>
          <a:ln>
            <a:noFill/>
          </a:ln>
        </p:spPr>
        <p:txBody>
          <a:bodyPr spcFirstLastPara="1" wrap="square" lIns="91425" tIns="45700" rIns="91425" bIns="45700" anchor="t"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000" b="0" i="0" u="none" strike="noStrike" kern="0" cap="none" spc="0" normalizeH="0" baseline="0" noProof="0">
              <a:ln>
                <a:noFill/>
              </a:ln>
              <a:solidFill>
                <a:srgbClr val="09304A"/>
              </a:solidFill>
              <a:effectLst/>
              <a:uLnTx/>
              <a:uFillTx/>
              <a:latin typeface="Century Gothic"/>
              <a:sym typeface="Century Gothic"/>
            </a:endParaRPr>
          </a:p>
        </p:txBody>
      </p:sp>
      <p:sp>
        <p:nvSpPr>
          <p:cNvPr id="129" name="Google Shape;129;p24"/>
          <p:cNvSpPr txBox="1">
            <a:spLocks noGrp="1"/>
          </p:cNvSpPr>
          <p:nvPr>
            <p:ph type="ftr" idx="11"/>
          </p:nvPr>
        </p:nvSpPr>
        <p:spPr>
          <a:xfrm>
            <a:off x="684212" y="6172200"/>
            <a:ext cx="7543800" cy="36512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000" b="0" i="0" u="none" strike="noStrike" kern="0" cap="none" spc="0" normalizeH="0" baseline="0" noProof="0">
              <a:ln>
                <a:noFill/>
              </a:ln>
              <a:solidFill>
                <a:srgbClr val="09304A"/>
              </a:solidFill>
              <a:effectLst/>
              <a:uLnTx/>
              <a:uFillTx/>
              <a:latin typeface="Century Gothic"/>
              <a:sym typeface="Century Gothic"/>
            </a:endParaRPr>
          </a:p>
        </p:txBody>
      </p:sp>
      <p:sp>
        <p:nvSpPr>
          <p:cNvPr id="130" name="Google Shape;130;p24"/>
          <p:cNvSpPr txBox="1">
            <a:spLocks noGrp="1"/>
          </p:cNvSpPr>
          <p:nvPr>
            <p:ph type="sldNum" idx="12"/>
          </p:nvPr>
        </p:nvSpPr>
        <p:spPr>
          <a:xfrm>
            <a:off x="10363200" y="5578475"/>
            <a:ext cx="1142245" cy="669925"/>
          </a:xfrm>
          <a:prstGeom prst="rect">
            <a:avLst/>
          </a:prstGeom>
          <a:noFill/>
          <a:ln>
            <a:noFill/>
          </a:ln>
        </p:spPr>
        <p:txBody>
          <a:bodyPr spcFirstLastPara="1" wrap="square" lIns="91425" tIns="45700" rIns="91425" bIns="4570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3200" b="0" i="0" u="none" strike="noStrike" kern="0" cap="none" spc="0" normalizeH="0" baseline="0" noProof="0">
                <a:ln>
                  <a:noFill/>
                </a:ln>
                <a:solidFill>
                  <a:srgbClr val="09304A"/>
                </a:solidFill>
                <a:effectLst/>
                <a:uLnTx/>
                <a:uFillTx/>
                <a:latin typeface="Century Gothic"/>
                <a:sym typeface="Century Gothic"/>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3200" b="0" i="0" u="none" strike="noStrike" kern="0" cap="none" spc="0" normalizeH="0" baseline="0" noProof="0">
              <a:ln>
                <a:noFill/>
              </a:ln>
              <a:solidFill>
                <a:srgbClr val="09304A"/>
              </a:solidFill>
              <a:effectLst/>
              <a:uLnTx/>
              <a:uFillTx/>
              <a:latin typeface="Century Gothic"/>
              <a:sym typeface="Century Gothic"/>
            </a:endParaRPr>
          </a:p>
        </p:txBody>
      </p:sp>
      <p:sp>
        <p:nvSpPr>
          <p:cNvPr id="131" name="Google Shape;131;p24"/>
          <p:cNvSpPr txBox="1"/>
          <p:nvPr/>
        </p:nvSpPr>
        <p:spPr>
          <a:xfrm>
            <a:off x="531812" y="812222"/>
            <a:ext cx="609600" cy="584776"/>
          </a:xfrm>
          <a:prstGeom prst="rect">
            <a:avLst/>
          </a:pr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000" b="0" i="0" u="none" strike="noStrike" kern="0" cap="none" spc="0" normalizeH="0" baseline="0" noProof="0">
                <a:ln>
                  <a:noFill/>
                </a:ln>
                <a:solidFill>
                  <a:srgbClr val="FFFFFF"/>
                </a:solidFill>
                <a:effectLst/>
                <a:uLnTx/>
                <a:uFillTx/>
                <a:latin typeface="Century Gothic"/>
                <a:ea typeface="Century Gothic"/>
                <a:cs typeface="Century Gothic"/>
                <a:sym typeface="Century Gothic"/>
              </a:rPr>
              <a:t>“</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132;p24"/>
          <p:cNvSpPr txBox="1"/>
          <p:nvPr/>
        </p:nvSpPr>
        <p:spPr>
          <a:xfrm>
            <a:off x="10285412" y="2768601"/>
            <a:ext cx="609600" cy="584776"/>
          </a:xfrm>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000" b="0" i="0" u="none" strike="noStrike" kern="0" cap="none" spc="0" normalizeH="0" baseline="0" noProof="0">
                <a:ln>
                  <a:noFill/>
                </a:ln>
                <a:solidFill>
                  <a:srgbClr val="FFFFFF"/>
                </a:solidFill>
                <a:effectLst/>
                <a:uLnTx/>
                <a:uFillTx/>
                <a:latin typeface="Century Gothic"/>
                <a:ea typeface="Century Gothic"/>
                <a:cs typeface="Century Gothic"/>
                <a:sym typeface="Century Gothic"/>
              </a:rPr>
              <a:t>”</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11624868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rue or False">
  <p:cSld name="True or False">
    <p:spTree>
      <p:nvGrpSpPr>
        <p:cNvPr id="1" name="Shape 133"/>
        <p:cNvGrpSpPr/>
        <p:nvPr/>
      </p:nvGrpSpPr>
      <p:grpSpPr>
        <a:xfrm>
          <a:off x="0" y="0"/>
          <a:ext cx="0" cy="0"/>
          <a:chOff x="0" y="0"/>
          <a:chExt cx="0" cy="0"/>
        </a:xfrm>
      </p:grpSpPr>
      <p:sp>
        <p:nvSpPr>
          <p:cNvPr id="134" name="Google Shape;134;p25"/>
          <p:cNvSpPr txBox="1">
            <a:spLocks noGrp="1"/>
          </p:cNvSpPr>
          <p:nvPr>
            <p:ph type="title"/>
          </p:nvPr>
        </p:nvSpPr>
        <p:spPr>
          <a:xfrm>
            <a:off x="684213" y="685800"/>
            <a:ext cx="10058400" cy="27432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lt1"/>
              </a:buClr>
              <a:buSzPts val="3600"/>
              <a:buFont typeface="Century Gothic"/>
              <a:buNone/>
              <a:defRPr b="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5" name="Google Shape;135;p25"/>
          <p:cNvSpPr txBox="1">
            <a:spLocks noGrp="1"/>
          </p:cNvSpPr>
          <p:nvPr>
            <p:ph type="body" idx="1"/>
          </p:nvPr>
        </p:nvSpPr>
        <p:spPr>
          <a:xfrm>
            <a:off x="684212" y="3928534"/>
            <a:ext cx="8534400" cy="838200"/>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SzPts val="1920"/>
              <a:buNone/>
              <a:defRPr sz="2400" b="0" cap="none">
                <a:solidFill>
                  <a:schemeClr val="lt1"/>
                </a:solidFill>
              </a:defRPr>
            </a:lvl1pPr>
            <a:lvl2pPr marL="914400" lvl="1" indent="-320040" algn="l">
              <a:spcBef>
                <a:spcPts val="600"/>
              </a:spcBef>
              <a:spcAft>
                <a:spcPts val="0"/>
              </a:spcAft>
              <a:buSzPts val="1440"/>
              <a:buChar char="▶"/>
              <a:defRPr/>
            </a:lvl2pPr>
            <a:lvl3pPr marL="1371600" lvl="2" indent="-320039" algn="l">
              <a:spcBef>
                <a:spcPts val="600"/>
              </a:spcBef>
              <a:spcAft>
                <a:spcPts val="0"/>
              </a:spcAft>
              <a:buSzPts val="1440"/>
              <a:buChar char="▶"/>
              <a:defRPr/>
            </a:lvl3pPr>
            <a:lvl4pPr marL="1828800" lvl="3" indent="-320039" algn="l">
              <a:spcBef>
                <a:spcPts val="600"/>
              </a:spcBef>
              <a:spcAft>
                <a:spcPts val="0"/>
              </a:spcAft>
              <a:buSzPts val="1440"/>
              <a:buChar char="▶"/>
              <a:defRPr/>
            </a:lvl4pPr>
            <a:lvl5pPr marL="2286000" lvl="4" indent="-320039" algn="l">
              <a:spcBef>
                <a:spcPts val="600"/>
              </a:spcBef>
              <a:spcAft>
                <a:spcPts val="0"/>
              </a:spcAft>
              <a:buSzPts val="1440"/>
              <a:buChar char="▶"/>
              <a:defRPr/>
            </a:lvl5pPr>
            <a:lvl6pPr marL="2743200" lvl="5" indent="-320039" algn="l">
              <a:spcBef>
                <a:spcPts val="600"/>
              </a:spcBef>
              <a:spcAft>
                <a:spcPts val="0"/>
              </a:spcAft>
              <a:buSzPts val="1440"/>
              <a:buChar char="▶"/>
              <a:defRPr/>
            </a:lvl6pPr>
            <a:lvl7pPr marL="3200400" lvl="6" indent="-320039" algn="l">
              <a:spcBef>
                <a:spcPts val="600"/>
              </a:spcBef>
              <a:spcAft>
                <a:spcPts val="0"/>
              </a:spcAft>
              <a:buSzPts val="1440"/>
              <a:buChar char="▶"/>
              <a:defRPr/>
            </a:lvl7pPr>
            <a:lvl8pPr marL="3657600" lvl="7" indent="-320040" algn="l">
              <a:spcBef>
                <a:spcPts val="600"/>
              </a:spcBef>
              <a:spcAft>
                <a:spcPts val="0"/>
              </a:spcAft>
              <a:buSzPts val="1440"/>
              <a:buChar char="▶"/>
              <a:defRPr/>
            </a:lvl8pPr>
            <a:lvl9pPr marL="4114800" lvl="8" indent="-320040" algn="l">
              <a:spcBef>
                <a:spcPts val="600"/>
              </a:spcBef>
              <a:spcAft>
                <a:spcPts val="600"/>
              </a:spcAft>
              <a:buSzPts val="1440"/>
              <a:buChar char="▶"/>
              <a:defRPr/>
            </a:lvl9pPr>
          </a:lstStyle>
          <a:p>
            <a:endParaRPr/>
          </a:p>
        </p:txBody>
      </p:sp>
      <p:sp>
        <p:nvSpPr>
          <p:cNvPr id="136" name="Google Shape;136;p25"/>
          <p:cNvSpPr txBox="1">
            <a:spLocks noGrp="1"/>
          </p:cNvSpPr>
          <p:nvPr>
            <p:ph type="body" idx="2"/>
          </p:nvPr>
        </p:nvSpPr>
        <p:spPr>
          <a:xfrm>
            <a:off x="684211" y="4766732"/>
            <a:ext cx="8534401" cy="1227667"/>
          </a:xfrm>
          <a:prstGeom prst="rect">
            <a:avLst/>
          </a:prstGeom>
          <a:noFill/>
          <a:ln>
            <a:noFill/>
          </a:ln>
        </p:spPr>
        <p:txBody>
          <a:bodyPr spcFirstLastPara="1" wrap="square" lIns="91425" tIns="45700" rIns="91425" bIns="45700" anchor="t" anchorCtr="0">
            <a:normAutofit/>
          </a:bodyPr>
          <a:lstStyle>
            <a:lvl1pPr marL="457200" lvl="0" indent="-228600" algn="l">
              <a:spcBef>
                <a:spcPts val="360"/>
              </a:spcBef>
              <a:spcAft>
                <a:spcPts val="0"/>
              </a:spcAft>
              <a:buSzPts val="1440"/>
              <a:buNone/>
              <a:defRPr sz="1800">
                <a:solidFill>
                  <a:srgbClr val="0F486F"/>
                </a:solidFill>
              </a:defRPr>
            </a:lvl1pPr>
            <a:lvl2pPr marL="914400" lvl="1" indent="-228600" algn="l">
              <a:spcBef>
                <a:spcPts val="600"/>
              </a:spcBef>
              <a:spcAft>
                <a:spcPts val="0"/>
              </a:spcAft>
              <a:buSzPts val="1440"/>
              <a:buNone/>
              <a:defRPr sz="1800">
                <a:solidFill>
                  <a:schemeClr val="lt1"/>
                </a:solidFill>
              </a:defRPr>
            </a:lvl2pPr>
            <a:lvl3pPr marL="1371600" lvl="2" indent="-228600" algn="l">
              <a:spcBef>
                <a:spcPts val="600"/>
              </a:spcBef>
              <a:spcAft>
                <a:spcPts val="0"/>
              </a:spcAft>
              <a:buSzPts val="1280"/>
              <a:buNone/>
              <a:defRPr sz="1600">
                <a:solidFill>
                  <a:schemeClr val="lt1"/>
                </a:solidFill>
              </a:defRPr>
            </a:lvl3pPr>
            <a:lvl4pPr marL="1828800" lvl="3" indent="-228600" algn="l">
              <a:spcBef>
                <a:spcPts val="600"/>
              </a:spcBef>
              <a:spcAft>
                <a:spcPts val="0"/>
              </a:spcAft>
              <a:buSzPts val="1120"/>
              <a:buNone/>
              <a:defRPr sz="1400">
                <a:solidFill>
                  <a:schemeClr val="lt1"/>
                </a:solidFill>
              </a:defRPr>
            </a:lvl4pPr>
            <a:lvl5pPr marL="2286000" lvl="4" indent="-228600" algn="l">
              <a:spcBef>
                <a:spcPts val="600"/>
              </a:spcBef>
              <a:spcAft>
                <a:spcPts val="0"/>
              </a:spcAft>
              <a:buSzPts val="1120"/>
              <a:buNone/>
              <a:defRPr sz="1400">
                <a:solidFill>
                  <a:schemeClr val="lt1"/>
                </a:solidFill>
              </a:defRPr>
            </a:lvl5pPr>
            <a:lvl6pPr marL="2743200" lvl="5" indent="-228600" algn="l">
              <a:spcBef>
                <a:spcPts val="600"/>
              </a:spcBef>
              <a:spcAft>
                <a:spcPts val="0"/>
              </a:spcAft>
              <a:buSzPts val="1120"/>
              <a:buNone/>
              <a:defRPr sz="1400">
                <a:solidFill>
                  <a:schemeClr val="lt1"/>
                </a:solidFill>
              </a:defRPr>
            </a:lvl6pPr>
            <a:lvl7pPr marL="3200400" lvl="6" indent="-228600" algn="l">
              <a:spcBef>
                <a:spcPts val="600"/>
              </a:spcBef>
              <a:spcAft>
                <a:spcPts val="0"/>
              </a:spcAft>
              <a:buSzPts val="1120"/>
              <a:buNone/>
              <a:defRPr sz="1400">
                <a:solidFill>
                  <a:schemeClr val="lt1"/>
                </a:solidFill>
              </a:defRPr>
            </a:lvl7pPr>
            <a:lvl8pPr marL="3657600" lvl="7" indent="-228600" algn="l">
              <a:spcBef>
                <a:spcPts val="600"/>
              </a:spcBef>
              <a:spcAft>
                <a:spcPts val="0"/>
              </a:spcAft>
              <a:buSzPts val="1120"/>
              <a:buNone/>
              <a:defRPr sz="1400">
                <a:solidFill>
                  <a:schemeClr val="lt1"/>
                </a:solidFill>
              </a:defRPr>
            </a:lvl8pPr>
            <a:lvl9pPr marL="4114800" lvl="8" indent="-228600" algn="l">
              <a:spcBef>
                <a:spcPts val="600"/>
              </a:spcBef>
              <a:spcAft>
                <a:spcPts val="600"/>
              </a:spcAft>
              <a:buSzPts val="1120"/>
              <a:buNone/>
              <a:defRPr sz="1400">
                <a:solidFill>
                  <a:schemeClr val="lt1"/>
                </a:solidFill>
              </a:defRPr>
            </a:lvl9pPr>
          </a:lstStyle>
          <a:p>
            <a:endParaRPr/>
          </a:p>
        </p:txBody>
      </p:sp>
      <p:sp>
        <p:nvSpPr>
          <p:cNvPr id="137" name="Google Shape;137;p25"/>
          <p:cNvSpPr txBox="1">
            <a:spLocks noGrp="1"/>
          </p:cNvSpPr>
          <p:nvPr>
            <p:ph type="dt" idx="10"/>
          </p:nvPr>
        </p:nvSpPr>
        <p:spPr>
          <a:xfrm>
            <a:off x="9904412" y="6172200"/>
            <a:ext cx="1600200" cy="365125"/>
          </a:xfrm>
          <a:prstGeom prst="rect">
            <a:avLst/>
          </a:prstGeom>
          <a:noFill/>
          <a:ln>
            <a:noFill/>
          </a:ln>
        </p:spPr>
        <p:txBody>
          <a:bodyPr spcFirstLastPara="1" wrap="square" lIns="91425" tIns="45700" rIns="91425" bIns="45700" anchor="t"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000" b="0" i="0" u="none" strike="noStrike" kern="0" cap="none" spc="0" normalizeH="0" baseline="0" noProof="0">
              <a:ln>
                <a:noFill/>
              </a:ln>
              <a:solidFill>
                <a:srgbClr val="09304A"/>
              </a:solidFill>
              <a:effectLst/>
              <a:uLnTx/>
              <a:uFillTx/>
              <a:latin typeface="Century Gothic"/>
              <a:sym typeface="Century Gothic"/>
            </a:endParaRPr>
          </a:p>
        </p:txBody>
      </p:sp>
      <p:sp>
        <p:nvSpPr>
          <p:cNvPr id="138" name="Google Shape;138;p25"/>
          <p:cNvSpPr txBox="1">
            <a:spLocks noGrp="1"/>
          </p:cNvSpPr>
          <p:nvPr>
            <p:ph type="ftr" idx="11"/>
          </p:nvPr>
        </p:nvSpPr>
        <p:spPr>
          <a:xfrm>
            <a:off x="684212" y="6172200"/>
            <a:ext cx="7543800" cy="36512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000" b="0" i="0" u="none" strike="noStrike" kern="0" cap="none" spc="0" normalizeH="0" baseline="0" noProof="0">
              <a:ln>
                <a:noFill/>
              </a:ln>
              <a:solidFill>
                <a:srgbClr val="09304A"/>
              </a:solidFill>
              <a:effectLst/>
              <a:uLnTx/>
              <a:uFillTx/>
              <a:latin typeface="Century Gothic"/>
              <a:sym typeface="Century Gothic"/>
            </a:endParaRPr>
          </a:p>
        </p:txBody>
      </p:sp>
      <p:sp>
        <p:nvSpPr>
          <p:cNvPr id="139" name="Google Shape;139;p25"/>
          <p:cNvSpPr txBox="1">
            <a:spLocks noGrp="1"/>
          </p:cNvSpPr>
          <p:nvPr>
            <p:ph type="sldNum" idx="12"/>
          </p:nvPr>
        </p:nvSpPr>
        <p:spPr>
          <a:xfrm>
            <a:off x="10363200" y="5578475"/>
            <a:ext cx="1142245" cy="669925"/>
          </a:xfrm>
          <a:prstGeom prst="rect">
            <a:avLst/>
          </a:prstGeom>
          <a:noFill/>
          <a:ln>
            <a:noFill/>
          </a:ln>
        </p:spPr>
        <p:txBody>
          <a:bodyPr spcFirstLastPara="1" wrap="square" lIns="91425" tIns="45700" rIns="91425" bIns="4570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3200" b="0" i="0" u="none" strike="noStrike" kern="0" cap="none" spc="0" normalizeH="0" baseline="0" noProof="0">
                <a:ln>
                  <a:noFill/>
                </a:ln>
                <a:solidFill>
                  <a:srgbClr val="09304A"/>
                </a:solidFill>
                <a:effectLst/>
                <a:uLnTx/>
                <a:uFillTx/>
                <a:latin typeface="Century Gothic"/>
                <a:sym typeface="Century Gothic"/>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3200" b="0" i="0" u="none" strike="noStrike" kern="0" cap="none" spc="0" normalizeH="0" baseline="0" noProof="0">
              <a:ln>
                <a:noFill/>
              </a:ln>
              <a:solidFill>
                <a:srgbClr val="09304A"/>
              </a:solidFill>
              <a:effectLst/>
              <a:uLnTx/>
              <a:uFillTx/>
              <a:latin typeface="Century Gothic"/>
              <a:sym typeface="Century Gothic"/>
            </a:endParaRPr>
          </a:p>
        </p:txBody>
      </p:sp>
    </p:spTree>
    <p:extLst>
      <p:ext uri="{BB962C8B-B14F-4D97-AF65-F5344CB8AC3E}">
        <p14:creationId xmlns:p14="http://schemas.microsoft.com/office/powerpoint/2010/main" val="242846299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140"/>
        <p:cNvGrpSpPr/>
        <p:nvPr/>
      </p:nvGrpSpPr>
      <p:grpSpPr>
        <a:xfrm>
          <a:off x="0" y="0"/>
          <a:ext cx="0" cy="0"/>
          <a:chOff x="0" y="0"/>
          <a:chExt cx="0" cy="0"/>
        </a:xfrm>
      </p:grpSpPr>
      <p:sp>
        <p:nvSpPr>
          <p:cNvPr id="141" name="Google Shape;141;p26"/>
          <p:cNvSpPr txBox="1">
            <a:spLocks noGrp="1"/>
          </p:cNvSpPr>
          <p:nvPr>
            <p:ph type="title"/>
          </p:nvPr>
        </p:nvSpPr>
        <p:spPr>
          <a:xfrm>
            <a:off x="684212" y="4487332"/>
            <a:ext cx="8534400" cy="1507067"/>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lt1"/>
              </a:buClr>
              <a:buSzPts val="3600"/>
              <a:buFont typeface="Century Gothic"/>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2" name="Google Shape;142;p26"/>
          <p:cNvSpPr txBox="1">
            <a:spLocks noGrp="1"/>
          </p:cNvSpPr>
          <p:nvPr>
            <p:ph type="body" idx="1"/>
          </p:nvPr>
        </p:nvSpPr>
        <p:spPr>
          <a:xfrm rot="5400000">
            <a:off x="3143778" y="-1773766"/>
            <a:ext cx="3615267" cy="8534400"/>
          </a:xfrm>
          <a:prstGeom prst="rect">
            <a:avLst/>
          </a:prstGeom>
          <a:noFill/>
          <a:ln>
            <a:noFill/>
          </a:ln>
        </p:spPr>
        <p:txBody>
          <a:bodyPr spcFirstLastPara="1" wrap="square" lIns="91425" tIns="45700" rIns="91425" bIns="45700" anchor="t" anchorCtr="0">
            <a:normAutofit/>
          </a:bodyPr>
          <a:lstStyle>
            <a:lvl1pPr marL="457200" lvl="0" indent="-320040" algn="l">
              <a:spcBef>
                <a:spcPts val="360"/>
              </a:spcBef>
              <a:spcAft>
                <a:spcPts val="0"/>
              </a:spcAft>
              <a:buSzPts val="1440"/>
              <a:buChar char="▶"/>
              <a:defRPr/>
            </a:lvl1pPr>
            <a:lvl2pPr marL="914400" lvl="1" indent="-320040" algn="l">
              <a:spcBef>
                <a:spcPts val="600"/>
              </a:spcBef>
              <a:spcAft>
                <a:spcPts val="0"/>
              </a:spcAft>
              <a:buSzPts val="1440"/>
              <a:buChar char="▶"/>
              <a:defRPr/>
            </a:lvl2pPr>
            <a:lvl3pPr marL="1371600" lvl="2" indent="-320039" algn="l">
              <a:spcBef>
                <a:spcPts val="600"/>
              </a:spcBef>
              <a:spcAft>
                <a:spcPts val="0"/>
              </a:spcAft>
              <a:buSzPts val="1440"/>
              <a:buChar char="▶"/>
              <a:defRPr/>
            </a:lvl3pPr>
            <a:lvl4pPr marL="1828800" lvl="3" indent="-320039" algn="l">
              <a:spcBef>
                <a:spcPts val="600"/>
              </a:spcBef>
              <a:spcAft>
                <a:spcPts val="0"/>
              </a:spcAft>
              <a:buSzPts val="1440"/>
              <a:buChar char="▶"/>
              <a:defRPr/>
            </a:lvl4pPr>
            <a:lvl5pPr marL="2286000" lvl="4" indent="-320039" algn="l">
              <a:spcBef>
                <a:spcPts val="600"/>
              </a:spcBef>
              <a:spcAft>
                <a:spcPts val="0"/>
              </a:spcAft>
              <a:buSzPts val="1440"/>
              <a:buChar char="▶"/>
              <a:defRPr/>
            </a:lvl5pPr>
            <a:lvl6pPr marL="2743200" lvl="5" indent="-320039" algn="l">
              <a:spcBef>
                <a:spcPts val="600"/>
              </a:spcBef>
              <a:spcAft>
                <a:spcPts val="0"/>
              </a:spcAft>
              <a:buSzPts val="1440"/>
              <a:buChar char="▶"/>
              <a:defRPr/>
            </a:lvl6pPr>
            <a:lvl7pPr marL="3200400" lvl="6" indent="-320039" algn="l">
              <a:spcBef>
                <a:spcPts val="600"/>
              </a:spcBef>
              <a:spcAft>
                <a:spcPts val="0"/>
              </a:spcAft>
              <a:buSzPts val="1440"/>
              <a:buChar char="▶"/>
              <a:defRPr/>
            </a:lvl7pPr>
            <a:lvl8pPr marL="3657600" lvl="7" indent="-320040" algn="l">
              <a:spcBef>
                <a:spcPts val="600"/>
              </a:spcBef>
              <a:spcAft>
                <a:spcPts val="0"/>
              </a:spcAft>
              <a:buSzPts val="1440"/>
              <a:buChar char="▶"/>
              <a:defRPr/>
            </a:lvl8pPr>
            <a:lvl9pPr marL="4114800" lvl="8" indent="-320040" algn="l">
              <a:spcBef>
                <a:spcPts val="600"/>
              </a:spcBef>
              <a:spcAft>
                <a:spcPts val="600"/>
              </a:spcAft>
              <a:buSzPts val="1440"/>
              <a:buChar char="▶"/>
              <a:defRPr/>
            </a:lvl9pPr>
          </a:lstStyle>
          <a:p>
            <a:endParaRPr/>
          </a:p>
        </p:txBody>
      </p:sp>
      <p:sp>
        <p:nvSpPr>
          <p:cNvPr id="143" name="Google Shape;143;p26"/>
          <p:cNvSpPr txBox="1">
            <a:spLocks noGrp="1"/>
          </p:cNvSpPr>
          <p:nvPr>
            <p:ph type="dt" idx="10"/>
          </p:nvPr>
        </p:nvSpPr>
        <p:spPr>
          <a:xfrm>
            <a:off x="9904412" y="6172200"/>
            <a:ext cx="1600200" cy="365125"/>
          </a:xfrm>
          <a:prstGeom prst="rect">
            <a:avLst/>
          </a:prstGeom>
          <a:noFill/>
          <a:ln>
            <a:noFill/>
          </a:ln>
        </p:spPr>
        <p:txBody>
          <a:bodyPr spcFirstLastPara="1" wrap="square" lIns="91425" tIns="45700" rIns="91425" bIns="45700" anchor="t"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000" b="0" i="0" u="none" strike="noStrike" kern="0" cap="none" spc="0" normalizeH="0" baseline="0" noProof="0">
              <a:ln>
                <a:noFill/>
              </a:ln>
              <a:solidFill>
                <a:srgbClr val="09304A"/>
              </a:solidFill>
              <a:effectLst/>
              <a:uLnTx/>
              <a:uFillTx/>
              <a:latin typeface="Century Gothic"/>
              <a:sym typeface="Century Gothic"/>
            </a:endParaRPr>
          </a:p>
        </p:txBody>
      </p:sp>
      <p:sp>
        <p:nvSpPr>
          <p:cNvPr id="144" name="Google Shape;144;p26"/>
          <p:cNvSpPr txBox="1">
            <a:spLocks noGrp="1"/>
          </p:cNvSpPr>
          <p:nvPr>
            <p:ph type="ftr" idx="11"/>
          </p:nvPr>
        </p:nvSpPr>
        <p:spPr>
          <a:xfrm>
            <a:off x="684212" y="6172200"/>
            <a:ext cx="7543800" cy="36512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000" b="0" i="0" u="none" strike="noStrike" kern="0" cap="none" spc="0" normalizeH="0" baseline="0" noProof="0">
              <a:ln>
                <a:noFill/>
              </a:ln>
              <a:solidFill>
                <a:srgbClr val="09304A"/>
              </a:solidFill>
              <a:effectLst/>
              <a:uLnTx/>
              <a:uFillTx/>
              <a:latin typeface="Century Gothic"/>
              <a:sym typeface="Century Gothic"/>
            </a:endParaRPr>
          </a:p>
        </p:txBody>
      </p:sp>
      <p:sp>
        <p:nvSpPr>
          <p:cNvPr id="145" name="Google Shape;145;p26"/>
          <p:cNvSpPr txBox="1">
            <a:spLocks noGrp="1"/>
          </p:cNvSpPr>
          <p:nvPr>
            <p:ph type="sldNum" idx="12"/>
          </p:nvPr>
        </p:nvSpPr>
        <p:spPr>
          <a:xfrm>
            <a:off x="10363200" y="5578475"/>
            <a:ext cx="1142245" cy="669925"/>
          </a:xfrm>
          <a:prstGeom prst="rect">
            <a:avLst/>
          </a:prstGeom>
          <a:noFill/>
          <a:ln>
            <a:noFill/>
          </a:ln>
        </p:spPr>
        <p:txBody>
          <a:bodyPr spcFirstLastPara="1" wrap="square" lIns="91425" tIns="45700" rIns="91425" bIns="4570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3200" b="0" i="0" u="none" strike="noStrike" kern="0" cap="none" spc="0" normalizeH="0" baseline="0" noProof="0">
                <a:ln>
                  <a:noFill/>
                </a:ln>
                <a:solidFill>
                  <a:srgbClr val="09304A"/>
                </a:solidFill>
                <a:effectLst/>
                <a:uLnTx/>
                <a:uFillTx/>
                <a:latin typeface="Century Gothic"/>
                <a:sym typeface="Century Gothic"/>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3200" b="0" i="0" u="none" strike="noStrike" kern="0" cap="none" spc="0" normalizeH="0" baseline="0" noProof="0">
              <a:ln>
                <a:noFill/>
              </a:ln>
              <a:solidFill>
                <a:srgbClr val="09304A"/>
              </a:solidFill>
              <a:effectLst/>
              <a:uLnTx/>
              <a:uFillTx/>
              <a:latin typeface="Century Gothic"/>
              <a:sym typeface="Century Gothic"/>
            </a:endParaRPr>
          </a:p>
        </p:txBody>
      </p:sp>
    </p:spTree>
    <p:extLst>
      <p:ext uri="{BB962C8B-B14F-4D97-AF65-F5344CB8AC3E}">
        <p14:creationId xmlns:p14="http://schemas.microsoft.com/office/powerpoint/2010/main" val="154873613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146"/>
        <p:cNvGrpSpPr/>
        <p:nvPr/>
      </p:nvGrpSpPr>
      <p:grpSpPr>
        <a:xfrm>
          <a:off x="0" y="0"/>
          <a:ext cx="0" cy="0"/>
          <a:chOff x="0" y="0"/>
          <a:chExt cx="0" cy="0"/>
        </a:xfrm>
      </p:grpSpPr>
      <p:sp>
        <p:nvSpPr>
          <p:cNvPr id="147" name="Google Shape;147;p27"/>
          <p:cNvSpPr txBox="1">
            <a:spLocks noGrp="1"/>
          </p:cNvSpPr>
          <p:nvPr>
            <p:ph type="title"/>
          </p:nvPr>
        </p:nvSpPr>
        <p:spPr>
          <a:xfrm rot="5400000">
            <a:off x="7427912" y="1943100"/>
            <a:ext cx="4572000" cy="20574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l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8" name="Google Shape;148;p27"/>
          <p:cNvSpPr txBox="1">
            <a:spLocks noGrp="1"/>
          </p:cNvSpPr>
          <p:nvPr>
            <p:ph type="body" idx="1"/>
          </p:nvPr>
        </p:nvSpPr>
        <p:spPr>
          <a:xfrm rot="5400000">
            <a:off x="1943100" y="-571500"/>
            <a:ext cx="5308600" cy="7823200"/>
          </a:xfrm>
          <a:prstGeom prst="rect">
            <a:avLst/>
          </a:prstGeom>
          <a:noFill/>
          <a:ln>
            <a:noFill/>
          </a:ln>
        </p:spPr>
        <p:txBody>
          <a:bodyPr spcFirstLastPara="1" wrap="square" lIns="91425" tIns="45700" rIns="91425" bIns="45700" anchor="t" anchorCtr="0">
            <a:normAutofit/>
          </a:bodyPr>
          <a:lstStyle>
            <a:lvl1pPr marL="457200" lvl="0" indent="-320040" algn="l">
              <a:spcBef>
                <a:spcPts val="360"/>
              </a:spcBef>
              <a:spcAft>
                <a:spcPts val="0"/>
              </a:spcAft>
              <a:buSzPts val="1440"/>
              <a:buChar char="▶"/>
              <a:defRPr/>
            </a:lvl1pPr>
            <a:lvl2pPr marL="914400" lvl="1" indent="-320040" algn="l">
              <a:spcBef>
                <a:spcPts val="600"/>
              </a:spcBef>
              <a:spcAft>
                <a:spcPts val="0"/>
              </a:spcAft>
              <a:buSzPts val="1440"/>
              <a:buChar char="▶"/>
              <a:defRPr/>
            </a:lvl2pPr>
            <a:lvl3pPr marL="1371600" lvl="2" indent="-320039" algn="l">
              <a:spcBef>
                <a:spcPts val="600"/>
              </a:spcBef>
              <a:spcAft>
                <a:spcPts val="0"/>
              </a:spcAft>
              <a:buSzPts val="1440"/>
              <a:buChar char="▶"/>
              <a:defRPr/>
            </a:lvl3pPr>
            <a:lvl4pPr marL="1828800" lvl="3" indent="-320039" algn="l">
              <a:spcBef>
                <a:spcPts val="600"/>
              </a:spcBef>
              <a:spcAft>
                <a:spcPts val="0"/>
              </a:spcAft>
              <a:buSzPts val="1440"/>
              <a:buChar char="▶"/>
              <a:defRPr/>
            </a:lvl4pPr>
            <a:lvl5pPr marL="2286000" lvl="4" indent="-320039" algn="l">
              <a:spcBef>
                <a:spcPts val="600"/>
              </a:spcBef>
              <a:spcAft>
                <a:spcPts val="0"/>
              </a:spcAft>
              <a:buSzPts val="1440"/>
              <a:buChar char="▶"/>
              <a:defRPr/>
            </a:lvl5pPr>
            <a:lvl6pPr marL="2743200" lvl="5" indent="-320039" algn="l">
              <a:spcBef>
                <a:spcPts val="600"/>
              </a:spcBef>
              <a:spcAft>
                <a:spcPts val="0"/>
              </a:spcAft>
              <a:buSzPts val="1440"/>
              <a:buChar char="▶"/>
              <a:defRPr/>
            </a:lvl6pPr>
            <a:lvl7pPr marL="3200400" lvl="6" indent="-320039" algn="l">
              <a:spcBef>
                <a:spcPts val="600"/>
              </a:spcBef>
              <a:spcAft>
                <a:spcPts val="0"/>
              </a:spcAft>
              <a:buSzPts val="1440"/>
              <a:buChar char="▶"/>
              <a:defRPr/>
            </a:lvl7pPr>
            <a:lvl8pPr marL="3657600" lvl="7" indent="-320040" algn="l">
              <a:spcBef>
                <a:spcPts val="600"/>
              </a:spcBef>
              <a:spcAft>
                <a:spcPts val="0"/>
              </a:spcAft>
              <a:buSzPts val="1440"/>
              <a:buChar char="▶"/>
              <a:defRPr/>
            </a:lvl8pPr>
            <a:lvl9pPr marL="4114800" lvl="8" indent="-320040" algn="l">
              <a:spcBef>
                <a:spcPts val="600"/>
              </a:spcBef>
              <a:spcAft>
                <a:spcPts val="600"/>
              </a:spcAft>
              <a:buSzPts val="1440"/>
              <a:buChar char="▶"/>
              <a:defRPr/>
            </a:lvl9pPr>
          </a:lstStyle>
          <a:p>
            <a:endParaRPr/>
          </a:p>
        </p:txBody>
      </p:sp>
      <p:sp>
        <p:nvSpPr>
          <p:cNvPr id="149" name="Google Shape;149;p27"/>
          <p:cNvSpPr txBox="1">
            <a:spLocks noGrp="1"/>
          </p:cNvSpPr>
          <p:nvPr>
            <p:ph type="dt" idx="10"/>
          </p:nvPr>
        </p:nvSpPr>
        <p:spPr>
          <a:xfrm>
            <a:off x="9904412" y="6172200"/>
            <a:ext cx="1600200" cy="365125"/>
          </a:xfrm>
          <a:prstGeom prst="rect">
            <a:avLst/>
          </a:prstGeom>
          <a:noFill/>
          <a:ln>
            <a:noFill/>
          </a:ln>
        </p:spPr>
        <p:txBody>
          <a:bodyPr spcFirstLastPara="1" wrap="square" lIns="91425" tIns="45700" rIns="91425" bIns="45700" anchor="t"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000" b="0" i="0" u="none" strike="noStrike" kern="0" cap="none" spc="0" normalizeH="0" baseline="0" noProof="0">
              <a:ln>
                <a:noFill/>
              </a:ln>
              <a:solidFill>
                <a:srgbClr val="09304A"/>
              </a:solidFill>
              <a:effectLst/>
              <a:uLnTx/>
              <a:uFillTx/>
              <a:latin typeface="Century Gothic"/>
              <a:sym typeface="Century Gothic"/>
            </a:endParaRPr>
          </a:p>
        </p:txBody>
      </p:sp>
      <p:sp>
        <p:nvSpPr>
          <p:cNvPr id="150" name="Google Shape;150;p27"/>
          <p:cNvSpPr txBox="1">
            <a:spLocks noGrp="1"/>
          </p:cNvSpPr>
          <p:nvPr>
            <p:ph type="ftr" idx="11"/>
          </p:nvPr>
        </p:nvSpPr>
        <p:spPr>
          <a:xfrm>
            <a:off x="684212" y="6172200"/>
            <a:ext cx="7543800" cy="36512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000" b="0" i="0" u="none" strike="noStrike" kern="0" cap="none" spc="0" normalizeH="0" baseline="0" noProof="0">
              <a:ln>
                <a:noFill/>
              </a:ln>
              <a:solidFill>
                <a:srgbClr val="09304A"/>
              </a:solidFill>
              <a:effectLst/>
              <a:uLnTx/>
              <a:uFillTx/>
              <a:latin typeface="Century Gothic"/>
              <a:sym typeface="Century Gothic"/>
            </a:endParaRPr>
          </a:p>
        </p:txBody>
      </p:sp>
      <p:sp>
        <p:nvSpPr>
          <p:cNvPr id="151" name="Google Shape;151;p27"/>
          <p:cNvSpPr txBox="1">
            <a:spLocks noGrp="1"/>
          </p:cNvSpPr>
          <p:nvPr>
            <p:ph type="sldNum" idx="12"/>
          </p:nvPr>
        </p:nvSpPr>
        <p:spPr>
          <a:xfrm>
            <a:off x="10363200" y="5578475"/>
            <a:ext cx="1142245" cy="669925"/>
          </a:xfrm>
          <a:prstGeom prst="rect">
            <a:avLst/>
          </a:prstGeom>
          <a:noFill/>
          <a:ln>
            <a:noFill/>
          </a:ln>
        </p:spPr>
        <p:txBody>
          <a:bodyPr spcFirstLastPara="1" wrap="square" lIns="91425" tIns="45700" rIns="91425" bIns="4570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3200" b="0" i="0" u="none" strike="noStrike" kern="0" cap="none" spc="0" normalizeH="0" baseline="0" noProof="0">
                <a:ln>
                  <a:noFill/>
                </a:ln>
                <a:solidFill>
                  <a:srgbClr val="09304A"/>
                </a:solidFill>
                <a:effectLst/>
                <a:uLnTx/>
                <a:uFillTx/>
                <a:latin typeface="Century Gothic"/>
                <a:sym typeface="Century Gothic"/>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3200" b="0" i="0" u="none" strike="noStrike" kern="0" cap="none" spc="0" normalizeH="0" baseline="0" noProof="0">
              <a:ln>
                <a:noFill/>
              </a:ln>
              <a:solidFill>
                <a:srgbClr val="09304A"/>
              </a:solidFill>
              <a:effectLst/>
              <a:uLnTx/>
              <a:uFillTx/>
              <a:latin typeface="Century Gothic"/>
              <a:sym typeface="Century Gothic"/>
            </a:endParaRPr>
          </a:p>
        </p:txBody>
      </p:sp>
    </p:spTree>
    <p:extLst>
      <p:ext uri="{BB962C8B-B14F-4D97-AF65-F5344CB8AC3E}">
        <p14:creationId xmlns:p14="http://schemas.microsoft.com/office/powerpoint/2010/main" val="178312918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type="title">
  <p:cSld name="Title">
    <p:bg>
      <p:bgPr>
        <a:solidFill>
          <a:schemeClr val="accent2"/>
        </a:solidFill>
        <a:effectLst/>
      </p:bgPr>
    </p:bg>
    <p:spTree>
      <p:nvGrpSpPr>
        <p:cNvPr id="1" name="Shape 9"/>
        <p:cNvGrpSpPr/>
        <p:nvPr/>
      </p:nvGrpSpPr>
      <p:grpSpPr>
        <a:xfrm>
          <a:off x="0" y="0"/>
          <a:ext cx="0" cy="0"/>
          <a:chOff x="0" y="0"/>
          <a:chExt cx="0" cy="0"/>
        </a:xfrm>
      </p:grpSpPr>
      <p:grpSp>
        <p:nvGrpSpPr>
          <p:cNvPr id="10" name="Google Shape;10;p2"/>
          <p:cNvGrpSpPr/>
          <p:nvPr/>
        </p:nvGrpSpPr>
        <p:grpSpPr>
          <a:xfrm>
            <a:off x="748852" y="1"/>
            <a:ext cx="541589" cy="4339884"/>
            <a:chOff x="6176324" y="51530"/>
            <a:chExt cx="466512" cy="3738701"/>
          </a:xfrm>
        </p:grpSpPr>
        <p:sp>
          <p:nvSpPr>
            <p:cNvPr id="11" name="Google Shape;11;p2"/>
            <p:cNvSpPr/>
            <p:nvPr/>
          </p:nvSpPr>
          <p:spPr>
            <a:xfrm>
              <a:off x="6176324" y="2971595"/>
              <a:ext cx="466512" cy="818636"/>
            </a:xfrm>
            <a:custGeom>
              <a:avLst/>
              <a:gdLst/>
              <a:ahLst/>
              <a:cxnLst/>
              <a:rect l="l" t="t" r="r" b="b"/>
              <a:pathLst>
                <a:path w="466512" h="818636" extrusionOk="0">
                  <a:moveTo>
                    <a:pt x="332323" y="212841"/>
                  </a:moveTo>
                  <a:cubicBezTo>
                    <a:pt x="341531" y="160708"/>
                    <a:pt x="342674" y="107476"/>
                    <a:pt x="335880" y="54980"/>
                  </a:cubicBezTo>
                  <a:cubicBezTo>
                    <a:pt x="332578" y="42280"/>
                    <a:pt x="316004" y="50599"/>
                    <a:pt x="306479" y="48630"/>
                  </a:cubicBezTo>
                  <a:cubicBezTo>
                    <a:pt x="306923" y="-17537"/>
                    <a:pt x="162779" y="-14870"/>
                    <a:pt x="159984" y="48630"/>
                  </a:cubicBezTo>
                  <a:cubicBezTo>
                    <a:pt x="98580" y="52250"/>
                    <a:pt x="140934" y="172709"/>
                    <a:pt x="140554" y="213159"/>
                  </a:cubicBezTo>
                  <a:cubicBezTo>
                    <a:pt x="105057" y="231383"/>
                    <a:pt x="103723" y="274563"/>
                    <a:pt x="102454" y="310060"/>
                  </a:cubicBezTo>
                  <a:cubicBezTo>
                    <a:pt x="97246" y="356427"/>
                    <a:pt x="82324" y="401182"/>
                    <a:pt x="58766" y="441441"/>
                  </a:cubicBezTo>
                  <a:cubicBezTo>
                    <a:pt x="-124178" y="764783"/>
                    <a:pt x="171287" y="823140"/>
                    <a:pt x="250027" y="818377"/>
                  </a:cubicBezTo>
                  <a:cubicBezTo>
                    <a:pt x="471579" y="804979"/>
                    <a:pt x="517362" y="615177"/>
                    <a:pt x="413476" y="441441"/>
                  </a:cubicBezTo>
                  <a:cubicBezTo>
                    <a:pt x="355628" y="353938"/>
                    <a:pt x="388838" y="243448"/>
                    <a:pt x="332323" y="212841"/>
                  </a:cubicBezTo>
                  <a:close/>
                </a:path>
              </a:pathLst>
            </a:custGeom>
            <a:solidFill>
              <a:srgbClr val="001F6E">
                <a:alpha val="12850"/>
              </a:srgbClr>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 name="Google Shape;12;p2"/>
            <p:cNvSpPr/>
            <p:nvPr/>
          </p:nvSpPr>
          <p:spPr>
            <a:xfrm>
              <a:off x="6400725" y="51530"/>
              <a:ext cx="17700" cy="2923500"/>
            </a:xfrm>
            <a:prstGeom prst="rect">
              <a:avLst/>
            </a:prstGeom>
            <a:solidFill>
              <a:srgbClr val="001F6E">
                <a:alpha val="1285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3" name="Google Shape;13;p2"/>
          <p:cNvGrpSpPr/>
          <p:nvPr/>
        </p:nvGrpSpPr>
        <p:grpSpPr>
          <a:xfrm>
            <a:off x="9413861" y="2"/>
            <a:ext cx="685449" cy="2552409"/>
            <a:chOff x="4897958" y="1976913"/>
            <a:chExt cx="514087" cy="1914307"/>
          </a:xfrm>
        </p:grpSpPr>
        <p:sp>
          <p:nvSpPr>
            <p:cNvPr id="14" name="Google Shape;14;p2"/>
            <p:cNvSpPr/>
            <p:nvPr/>
          </p:nvSpPr>
          <p:spPr>
            <a:xfrm>
              <a:off x="4897958" y="2971595"/>
              <a:ext cx="514087" cy="919625"/>
            </a:xfrm>
            <a:custGeom>
              <a:avLst/>
              <a:gdLst/>
              <a:ahLst/>
              <a:cxnLst/>
              <a:rect l="l" t="t" r="r" b="b"/>
              <a:pathLst>
                <a:path w="514087" h="919625" extrusionOk="0">
                  <a:moveTo>
                    <a:pt x="503440" y="612940"/>
                  </a:moveTo>
                  <a:cubicBezTo>
                    <a:pt x="488835" y="497878"/>
                    <a:pt x="385076" y="411391"/>
                    <a:pt x="386663" y="292519"/>
                  </a:cubicBezTo>
                  <a:cubicBezTo>
                    <a:pt x="400316" y="294106"/>
                    <a:pt x="377964" y="247751"/>
                    <a:pt x="368312" y="237972"/>
                  </a:cubicBezTo>
                  <a:cubicBezTo>
                    <a:pt x="360247" y="200825"/>
                    <a:pt x="403681" y="12865"/>
                    <a:pt x="343674" y="33820"/>
                  </a:cubicBezTo>
                  <a:cubicBezTo>
                    <a:pt x="345134" y="-16980"/>
                    <a:pt x="171017" y="-6630"/>
                    <a:pt x="171208" y="38837"/>
                  </a:cubicBezTo>
                  <a:cubicBezTo>
                    <a:pt x="161746" y="39408"/>
                    <a:pt x="145808" y="36233"/>
                    <a:pt x="145808" y="50139"/>
                  </a:cubicBezTo>
                  <a:cubicBezTo>
                    <a:pt x="145808" y="112369"/>
                    <a:pt x="144919" y="174028"/>
                    <a:pt x="145236" y="236068"/>
                  </a:cubicBezTo>
                  <a:cubicBezTo>
                    <a:pt x="131203" y="242418"/>
                    <a:pt x="99262" y="286359"/>
                    <a:pt x="127456" y="301345"/>
                  </a:cubicBezTo>
                  <a:cubicBezTo>
                    <a:pt x="139839" y="437108"/>
                    <a:pt x="-22340" y="548995"/>
                    <a:pt x="2615" y="706349"/>
                  </a:cubicBezTo>
                  <a:cubicBezTo>
                    <a:pt x="55892" y="1056297"/>
                    <a:pt x="596023" y="940409"/>
                    <a:pt x="503440" y="612940"/>
                  </a:cubicBezTo>
                  <a:close/>
                </a:path>
              </a:pathLst>
            </a:custGeom>
            <a:solidFill>
              <a:srgbClr val="001F6E">
                <a:alpha val="12850"/>
              </a:srgbClr>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5" name="Google Shape;15;p2"/>
            <p:cNvSpPr/>
            <p:nvPr/>
          </p:nvSpPr>
          <p:spPr>
            <a:xfrm>
              <a:off x="5157463" y="1976913"/>
              <a:ext cx="17700" cy="998100"/>
            </a:xfrm>
            <a:prstGeom prst="rect">
              <a:avLst/>
            </a:prstGeom>
            <a:solidFill>
              <a:srgbClr val="001F6E">
                <a:alpha val="1285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6" name="Google Shape;16;p2"/>
          <p:cNvGrpSpPr/>
          <p:nvPr/>
        </p:nvGrpSpPr>
        <p:grpSpPr>
          <a:xfrm>
            <a:off x="4443521" y="-10"/>
            <a:ext cx="541587" cy="2445815"/>
            <a:chOff x="5578966" y="2128142"/>
            <a:chExt cx="406190" cy="1834361"/>
          </a:xfrm>
        </p:grpSpPr>
        <p:sp>
          <p:nvSpPr>
            <p:cNvPr id="17" name="Google Shape;17;p2"/>
            <p:cNvSpPr/>
            <p:nvPr/>
          </p:nvSpPr>
          <p:spPr>
            <a:xfrm>
              <a:off x="5578966" y="2971595"/>
              <a:ext cx="406190" cy="990908"/>
            </a:xfrm>
            <a:custGeom>
              <a:avLst/>
              <a:gdLst/>
              <a:ahLst/>
              <a:cxnLst/>
              <a:rect l="l" t="t" r="r" b="b"/>
              <a:pathLst>
                <a:path w="406190" h="990908" extrusionOk="0">
                  <a:moveTo>
                    <a:pt x="340083" y="447063"/>
                  </a:moveTo>
                  <a:cubicBezTo>
                    <a:pt x="341480" y="444205"/>
                    <a:pt x="372913" y="448269"/>
                    <a:pt x="369865" y="426933"/>
                  </a:cubicBezTo>
                  <a:cubicBezTo>
                    <a:pt x="378628" y="356321"/>
                    <a:pt x="379771" y="266786"/>
                    <a:pt x="314811" y="222019"/>
                  </a:cubicBezTo>
                  <a:cubicBezTo>
                    <a:pt x="316334" y="182014"/>
                    <a:pt x="330368" y="29931"/>
                    <a:pt x="276266" y="35328"/>
                  </a:cubicBezTo>
                  <a:cubicBezTo>
                    <a:pt x="257216" y="-16234"/>
                    <a:pt x="121643" y="-11789"/>
                    <a:pt x="117897" y="51521"/>
                  </a:cubicBezTo>
                  <a:cubicBezTo>
                    <a:pt x="68303" y="56474"/>
                    <a:pt x="94719" y="194840"/>
                    <a:pt x="95608" y="232242"/>
                  </a:cubicBezTo>
                  <a:cubicBezTo>
                    <a:pt x="33823" y="278470"/>
                    <a:pt x="28616" y="363941"/>
                    <a:pt x="30775" y="435442"/>
                  </a:cubicBezTo>
                  <a:cubicBezTo>
                    <a:pt x="31219" y="460842"/>
                    <a:pt x="59794" y="448840"/>
                    <a:pt x="72685" y="450746"/>
                  </a:cubicBezTo>
                  <a:cubicBezTo>
                    <a:pt x="75860" y="483511"/>
                    <a:pt x="77003" y="521611"/>
                    <a:pt x="48999" y="544408"/>
                  </a:cubicBezTo>
                  <a:cubicBezTo>
                    <a:pt x="22774" y="559775"/>
                    <a:pt x="3851" y="611464"/>
                    <a:pt x="46078" y="617497"/>
                  </a:cubicBezTo>
                  <a:cubicBezTo>
                    <a:pt x="2835" y="630197"/>
                    <a:pt x="-17041" y="715159"/>
                    <a:pt x="37824" y="733384"/>
                  </a:cubicBezTo>
                  <a:cubicBezTo>
                    <a:pt x="-17041" y="742719"/>
                    <a:pt x="-9611" y="809584"/>
                    <a:pt x="43284" y="813584"/>
                  </a:cubicBezTo>
                  <a:cubicBezTo>
                    <a:pt x="-1801" y="839747"/>
                    <a:pt x="-6309" y="908200"/>
                    <a:pt x="55095" y="912772"/>
                  </a:cubicBezTo>
                  <a:cubicBezTo>
                    <a:pt x="90782" y="913153"/>
                    <a:pt x="126025" y="903310"/>
                    <a:pt x="161268" y="898421"/>
                  </a:cubicBezTo>
                  <a:cubicBezTo>
                    <a:pt x="139233" y="913788"/>
                    <a:pt x="126279" y="946998"/>
                    <a:pt x="144313" y="970176"/>
                  </a:cubicBezTo>
                  <a:cubicBezTo>
                    <a:pt x="172888" y="1006688"/>
                    <a:pt x="224577" y="986051"/>
                    <a:pt x="260327" y="975319"/>
                  </a:cubicBezTo>
                  <a:cubicBezTo>
                    <a:pt x="299570" y="961285"/>
                    <a:pt x="348021" y="957857"/>
                    <a:pt x="376088" y="923821"/>
                  </a:cubicBezTo>
                  <a:cubicBezTo>
                    <a:pt x="399646" y="896008"/>
                    <a:pt x="387327" y="849653"/>
                    <a:pt x="348656" y="845652"/>
                  </a:cubicBezTo>
                  <a:cubicBezTo>
                    <a:pt x="373288" y="834501"/>
                    <a:pt x="384216" y="805495"/>
                    <a:pt x="373065" y="780857"/>
                  </a:cubicBezTo>
                  <a:cubicBezTo>
                    <a:pt x="364353" y="761610"/>
                    <a:pt x="344268" y="750123"/>
                    <a:pt x="323256" y="752371"/>
                  </a:cubicBezTo>
                  <a:cubicBezTo>
                    <a:pt x="387455" y="748370"/>
                    <a:pt x="429999" y="685505"/>
                    <a:pt x="352656" y="659597"/>
                  </a:cubicBezTo>
                  <a:cubicBezTo>
                    <a:pt x="304650" y="655978"/>
                    <a:pt x="438889" y="670011"/>
                    <a:pt x="398503" y="584096"/>
                  </a:cubicBezTo>
                  <a:cubicBezTo>
                    <a:pt x="365928" y="545170"/>
                    <a:pt x="301412" y="524850"/>
                    <a:pt x="340083" y="447063"/>
                  </a:cubicBezTo>
                  <a:close/>
                </a:path>
              </a:pathLst>
            </a:custGeom>
            <a:solidFill>
              <a:srgbClr val="001F6E">
                <a:alpha val="12850"/>
              </a:srgbClr>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8" name="Google Shape;18;p2"/>
            <p:cNvSpPr/>
            <p:nvPr/>
          </p:nvSpPr>
          <p:spPr>
            <a:xfrm>
              <a:off x="5774600" y="2128142"/>
              <a:ext cx="17700" cy="846900"/>
            </a:xfrm>
            <a:prstGeom prst="rect">
              <a:avLst/>
            </a:prstGeom>
            <a:solidFill>
              <a:srgbClr val="001F6E">
                <a:alpha val="1285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9" name="Google Shape;19;p2"/>
          <p:cNvGrpSpPr/>
          <p:nvPr/>
        </p:nvGrpSpPr>
        <p:grpSpPr>
          <a:xfrm>
            <a:off x="6567681" y="-5"/>
            <a:ext cx="622016" cy="3535913"/>
            <a:chOff x="6176324" y="1138296"/>
            <a:chExt cx="466512" cy="2651935"/>
          </a:xfrm>
        </p:grpSpPr>
        <p:sp>
          <p:nvSpPr>
            <p:cNvPr id="20" name="Google Shape;20;p2"/>
            <p:cNvSpPr/>
            <p:nvPr/>
          </p:nvSpPr>
          <p:spPr>
            <a:xfrm>
              <a:off x="6176324" y="2971595"/>
              <a:ext cx="466512" cy="818636"/>
            </a:xfrm>
            <a:custGeom>
              <a:avLst/>
              <a:gdLst/>
              <a:ahLst/>
              <a:cxnLst/>
              <a:rect l="l" t="t" r="r" b="b"/>
              <a:pathLst>
                <a:path w="466512" h="818636" extrusionOk="0">
                  <a:moveTo>
                    <a:pt x="332323" y="212841"/>
                  </a:moveTo>
                  <a:cubicBezTo>
                    <a:pt x="341531" y="160708"/>
                    <a:pt x="342674" y="107476"/>
                    <a:pt x="335880" y="54980"/>
                  </a:cubicBezTo>
                  <a:cubicBezTo>
                    <a:pt x="332578" y="42280"/>
                    <a:pt x="316004" y="50599"/>
                    <a:pt x="306479" y="48630"/>
                  </a:cubicBezTo>
                  <a:cubicBezTo>
                    <a:pt x="306923" y="-17537"/>
                    <a:pt x="162779" y="-14870"/>
                    <a:pt x="159984" y="48630"/>
                  </a:cubicBezTo>
                  <a:cubicBezTo>
                    <a:pt x="98580" y="52250"/>
                    <a:pt x="140934" y="172709"/>
                    <a:pt x="140554" y="213159"/>
                  </a:cubicBezTo>
                  <a:cubicBezTo>
                    <a:pt x="105057" y="231383"/>
                    <a:pt x="103723" y="274563"/>
                    <a:pt x="102454" y="310060"/>
                  </a:cubicBezTo>
                  <a:cubicBezTo>
                    <a:pt x="97246" y="356427"/>
                    <a:pt x="82324" y="401182"/>
                    <a:pt x="58766" y="441441"/>
                  </a:cubicBezTo>
                  <a:cubicBezTo>
                    <a:pt x="-124178" y="764783"/>
                    <a:pt x="171287" y="823140"/>
                    <a:pt x="250027" y="818377"/>
                  </a:cubicBezTo>
                  <a:cubicBezTo>
                    <a:pt x="471579" y="804979"/>
                    <a:pt x="517362" y="615177"/>
                    <a:pt x="413476" y="441441"/>
                  </a:cubicBezTo>
                  <a:cubicBezTo>
                    <a:pt x="355628" y="353938"/>
                    <a:pt x="388838" y="243448"/>
                    <a:pt x="332323" y="212841"/>
                  </a:cubicBezTo>
                  <a:close/>
                </a:path>
              </a:pathLst>
            </a:custGeom>
            <a:solidFill>
              <a:srgbClr val="001F6E">
                <a:alpha val="12850"/>
              </a:srgbClr>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1" name="Google Shape;21;p2"/>
            <p:cNvSpPr/>
            <p:nvPr/>
          </p:nvSpPr>
          <p:spPr>
            <a:xfrm>
              <a:off x="6400713" y="1138296"/>
              <a:ext cx="17700" cy="1836600"/>
            </a:xfrm>
            <a:prstGeom prst="rect">
              <a:avLst/>
            </a:prstGeom>
            <a:solidFill>
              <a:srgbClr val="001F6E">
                <a:alpha val="1285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2" name="Google Shape;22;p2"/>
          <p:cNvGrpSpPr/>
          <p:nvPr/>
        </p:nvGrpSpPr>
        <p:grpSpPr>
          <a:xfrm>
            <a:off x="1563098" y="2"/>
            <a:ext cx="635407" cy="2359124"/>
            <a:chOff x="6798998" y="1831963"/>
            <a:chExt cx="476555" cy="1769343"/>
          </a:xfrm>
        </p:grpSpPr>
        <p:sp>
          <p:nvSpPr>
            <p:cNvPr id="23" name="Google Shape;23;p2"/>
            <p:cNvSpPr/>
            <p:nvPr/>
          </p:nvSpPr>
          <p:spPr>
            <a:xfrm>
              <a:off x="6798998" y="2971595"/>
              <a:ext cx="476555" cy="629711"/>
            </a:xfrm>
            <a:custGeom>
              <a:avLst/>
              <a:gdLst/>
              <a:ahLst/>
              <a:cxnLst/>
              <a:rect l="l" t="t" r="r" b="b"/>
              <a:pathLst>
                <a:path w="476555" h="629711" extrusionOk="0">
                  <a:moveTo>
                    <a:pt x="320201" y="161890"/>
                  </a:moveTo>
                  <a:cubicBezTo>
                    <a:pt x="320201" y="126330"/>
                    <a:pt x="347824" y="28984"/>
                    <a:pt x="296008" y="26762"/>
                  </a:cubicBezTo>
                  <a:cubicBezTo>
                    <a:pt x="297722" y="-5496"/>
                    <a:pt x="165198" y="-10957"/>
                    <a:pt x="178406" y="23460"/>
                  </a:cubicBezTo>
                  <a:cubicBezTo>
                    <a:pt x="166277" y="25936"/>
                    <a:pt x="129701" y="19840"/>
                    <a:pt x="140306" y="41430"/>
                  </a:cubicBezTo>
                  <a:cubicBezTo>
                    <a:pt x="138210" y="84864"/>
                    <a:pt x="137448" y="128425"/>
                    <a:pt x="135797" y="171859"/>
                  </a:cubicBezTo>
                  <a:cubicBezTo>
                    <a:pt x="-17047" y="238661"/>
                    <a:pt x="-46892" y="457165"/>
                    <a:pt x="77123" y="566385"/>
                  </a:cubicBezTo>
                  <a:cubicBezTo>
                    <a:pt x="364651" y="804827"/>
                    <a:pt x="669451" y="303241"/>
                    <a:pt x="320201" y="161890"/>
                  </a:cubicBezTo>
                  <a:close/>
                </a:path>
              </a:pathLst>
            </a:custGeom>
            <a:solidFill>
              <a:srgbClr val="001F6E">
                <a:alpha val="12850"/>
              </a:srgbClr>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 name="Google Shape;24;p2"/>
            <p:cNvSpPr/>
            <p:nvPr/>
          </p:nvSpPr>
          <p:spPr>
            <a:xfrm>
              <a:off x="7026850" y="1831963"/>
              <a:ext cx="17700" cy="1143000"/>
            </a:xfrm>
            <a:prstGeom prst="rect">
              <a:avLst/>
            </a:prstGeom>
            <a:solidFill>
              <a:srgbClr val="001F6E">
                <a:alpha val="1285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5" name="Google Shape;25;p2"/>
          <p:cNvGrpSpPr/>
          <p:nvPr/>
        </p:nvGrpSpPr>
        <p:grpSpPr>
          <a:xfrm>
            <a:off x="11353252" y="1"/>
            <a:ext cx="227296" cy="2978705"/>
            <a:chOff x="7576714" y="1094963"/>
            <a:chExt cx="170472" cy="2234029"/>
          </a:xfrm>
        </p:grpSpPr>
        <p:sp>
          <p:nvSpPr>
            <p:cNvPr id="26" name="Google Shape;26;p2"/>
            <p:cNvSpPr/>
            <p:nvPr/>
          </p:nvSpPr>
          <p:spPr>
            <a:xfrm>
              <a:off x="7576714" y="2971595"/>
              <a:ext cx="170472" cy="357397"/>
            </a:xfrm>
            <a:custGeom>
              <a:avLst/>
              <a:gdLst/>
              <a:ahLst/>
              <a:cxnLst/>
              <a:rect l="l" t="t" r="r" b="b"/>
              <a:pathLst>
                <a:path w="170472" h="357397" extrusionOk="0">
                  <a:moveTo>
                    <a:pt x="127257" y="26425"/>
                  </a:moveTo>
                  <a:cubicBezTo>
                    <a:pt x="134369" y="-8309"/>
                    <a:pt x="34039" y="-8500"/>
                    <a:pt x="34611" y="24075"/>
                  </a:cubicBezTo>
                  <a:cubicBezTo>
                    <a:pt x="7052" y="26044"/>
                    <a:pt x="27879" y="109610"/>
                    <a:pt x="21911" y="127835"/>
                  </a:cubicBezTo>
                  <a:cubicBezTo>
                    <a:pt x="-89214" y="468004"/>
                    <a:pt x="264544" y="398789"/>
                    <a:pt x="145736" y="124596"/>
                  </a:cubicBezTo>
                  <a:cubicBezTo>
                    <a:pt x="152086" y="122247"/>
                    <a:pt x="157864" y="17281"/>
                    <a:pt x="127257" y="26425"/>
                  </a:cubicBezTo>
                  <a:close/>
                </a:path>
              </a:pathLst>
            </a:custGeom>
            <a:solidFill>
              <a:srgbClr val="001F6E">
                <a:alpha val="12850"/>
              </a:srgbClr>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7" name="Google Shape;27;p2"/>
            <p:cNvSpPr/>
            <p:nvPr/>
          </p:nvSpPr>
          <p:spPr>
            <a:xfrm>
              <a:off x="7652975" y="1094963"/>
              <a:ext cx="17700" cy="1880100"/>
            </a:xfrm>
            <a:prstGeom prst="rect">
              <a:avLst/>
            </a:prstGeom>
            <a:solidFill>
              <a:srgbClr val="001F6E">
                <a:alpha val="1285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8" name="Google Shape;28;p2"/>
          <p:cNvGrpSpPr/>
          <p:nvPr/>
        </p:nvGrpSpPr>
        <p:grpSpPr>
          <a:xfrm>
            <a:off x="3060363" y="0"/>
            <a:ext cx="384500" cy="3846288"/>
            <a:chOff x="7883572" y="937188"/>
            <a:chExt cx="288375" cy="2884716"/>
          </a:xfrm>
        </p:grpSpPr>
        <p:sp>
          <p:nvSpPr>
            <p:cNvPr id="29" name="Google Shape;29;p2"/>
            <p:cNvSpPr/>
            <p:nvPr/>
          </p:nvSpPr>
          <p:spPr>
            <a:xfrm>
              <a:off x="7883572" y="2971595"/>
              <a:ext cx="288375" cy="850309"/>
            </a:xfrm>
            <a:custGeom>
              <a:avLst/>
              <a:gdLst/>
              <a:ahLst/>
              <a:cxnLst/>
              <a:rect l="l" t="t" r="r" b="b"/>
              <a:pathLst>
                <a:path w="288375" h="850309" extrusionOk="0">
                  <a:moveTo>
                    <a:pt x="226863" y="202395"/>
                  </a:moveTo>
                  <a:cubicBezTo>
                    <a:pt x="222671" y="167343"/>
                    <a:pt x="255946" y="35010"/>
                    <a:pt x="207051" y="37295"/>
                  </a:cubicBezTo>
                  <a:cubicBezTo>
                    <a:pt x="200701" y="-10202"/>
                    <a:pt x="93830" y="-14965"/>
                    <a:pt x="96497" y="38311"/>
                  </a:cubicBezTo>
                  <a:cubicBezTo>
                    <a:pt x="44998" y="23897"/>
                    <a:pt x="95354" y="195792"/>
                    <a:pt x="59222" y="197824"/>
                  </a:cubicBezTo>
                  <a:cubicBezTo>
                    <a:pt x="-24216" y="202459"/>
                    <a:pt x="4930" y="466873"/>
                    <a:pt x="4930" y="713126"/>
                  </a:cubicBezTo>
                  <a:cubicBezTo>
                    <a:pt x="4930" y="781261"/>
                    <a:pt x="39093" y="845714"/>
                    <a:pt x="141201" y="850095"/>
                  </a:cubicBezTo>
                  <a:cubicBezTo>
                    <a:pt x="238420" y="854223"/>
                    <a:pt x="280901" y="798280"/>
                    <a:pt x="281283" y="718016"/>
                  </a:cubicBezTo>
                  <a:cubicBezTo>
                    <a:pt x="282172" y="443314"/>
                    <a:pt x="316208" y="200173"/>
                    <a:pt x="226863" y="202395"/>
                  </a:cubicBezTo>
                  <a:close/>
                </a:path>
              </a:pathLst>
            </a:custGeom>
            <a:solidFill>
              <a:srgbClr val="001F6E">
                <a:alpha val="12850"/>
              </a:srgbClr>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0" name="Google Shape;30;p2"/>
            <p:cNvSpPr/>
            <p:nvPr/>
          </p:nvSpPr>
          <p:spPr>
            <a:xfrm>
              <a:off x="8024900" y="937188"/>
              <a:ext cx="17700" cy="2037900"/>
            </a:xfrm>
            <a:prstGeom prst="rect">
              <a:avLst/>
            </a:prstGeom>
            <a:solidFill>
              <a:srgbClr val="001F6E">
                <a:alpha val="1285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1" name="Google Shape;31;p2"/>
          <p:cNvGrpSpPr/>
          <p:nvPr/>
        </p:nvGrpSpPr>
        <p:grpSpPr>
          <a:xfrm>
            <a:off x="1520862" y="390987"/>
            <a:ext cx="210397" cy="240948"/>
            <a:chOff x="3462796" y="2555878"/>
            <a:chExt cx="157798" cy="180711"/>
          </a:xfrm>
        </p:grpSpPr>
        <p:sp>
          <p:nvSpPr>
            <p:cNvPr id="32" name="Google Shape;32;p2"/>
            <p:cNvSpPr/>
            <p:nvPr/>
          </p:nvSpPr>
          <p:spPr>
            <a:xfrm>
              <a:off x="3528860" y="2555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3" name="Google Shape;33;p2"/>
            <p:cNvSpPr/>
            <p:nvPr/>
          </p:nvSpPr>
          <p:spPr>
            <a:xfrm>
              <a:off x="3528860" y="2682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4" name="Google Shape;34;p2"/>
            <p:cNvSpPr/>
            <p:nvPr/>
          </p:nvSpPr>
          <p:spPr>
            <a:xfrm>
              <a:off x="3571315" y="2597137"/>
              <a:ext cx="47570" cy="33554"/>
            </a:xfrm>
            <a:custGeom>
              <a:avLst/>
              <a:gdLst/>
              <a:ahLst/>
              <a:cxnLst/>
              <a:rect l="l" t="t" r="r" b="b"/>
              <a:pathLst>
                <a:path w="47570" h="33554" extrusionOk="0">
                  <a:moveTo>
                    <a:pt x="47423" y="3886"/>
                  </a:moveTo>
                  <a:cubicBezTo>
                    <a:pt x="36183" y="-9449"/>
                    <a:pt x="10910" y="15189"/>
                    <a:pt x="306" y="22936"/>
                  </a:cubicBezTo>
                  <a:cubicBezTo>
                    <a:pt x="-4584" y="50305"/>
                    <a:pt x="50788" y="17729"/>
                    <a:pt x="47423" y="3886"/>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5" name="Google Shape;35;p2"/>
            <p:cNvSpPr/>
            <p:nvPr/>
          </p:nvSpPr>
          <p:spPr>
            <a:xfrm>
              <a:off x="3572203" y="2660050"/>
              <a:ext cx="48391" cy="35006"/>
            </a:xfrm>
            <a:custGeom>
              <a:avLst/>
              <a:gdLst/>
              <a:ahLst/>
              <a:cxnLst/>
              <a:rect l="l" t="t" r="r" b="b"/>
              <a:pathLst>
                <a:path w="48391" h="35006" extrusionOk="0">
                  <a:moveTo>
                    <a:pt x="45900" y="20221"/>
                  </a:moveTo>
                  <a:cubicBezTo>
                    <a:pt x="32120" y="15713"/>
                    <a:pt x="14849" y="-8608"/>
                    <a:pt x="1450" y="3203"/>
                  </a:cubicBezTo>
                  <a:cubicBezTo>
                    <a:pt x="-11123" y="21047"/>
                    <a:pt x="62664" y="54384"/>
                    <a:pt x="45900" y="2022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6" name="Google Shape;36;p2"/>
            <p:cNvSpPr/>
            <p:nvPr/>
          </p:nvSpPr>
          <p:spPr>
            <a:xfrm>
              <a:off x="3466564" y="2662661"/>
              <a:ext cx="42019" cy="33548"/>
            </a:xfrm>
            <a:custGeom>
              <a:avLst/>
              <a:gdLst/>
              <a:ahLst/>
              <a:cxnLst/>
              <a:rect l="l" t="t" r="r" b="b"/>
              <a:pathLst>
                <a:path w="42019" h="33548" extrusionOk="0">
                  <a:moveTo>
                    <a:pt x="41239" y="1798"/>
                  </a:moveTo>
                  <a:cubicBezTo>
                    <a:pt x="31397" y="-7981"/>
                    <a:pt x="-17625" y="24912"/>
                    <a:pt x="6695" y="33548"/>
                  </a:cubicBezTo>
                  <a:cubicBezTo>
                    <a:pt x="17935" y="27452"/>
                    <a:pt x="47145" y="17991"/>
                    <a:pt x="41239" y="179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7" name="Google Shape;37;p2"/>
            <p:cNvSpPr/>
            <p:nvPr/>
          </p:nvSpPr>
          <p:spPr>
            <a:xfrm>
              <a:off x="3462796" y="2597064"/>
              <a:ext cx="40843" cy="33781"/>
            </a:xfrm>
            <a:custGeom>
              <a:avLst/>
              <a:gdLst/>
              <a:ahLst/>
              <a:cxnLst/>
              <a:rect l="l" t="t" r="r" b="b"/>
              <a:pathLst>
                <a:path w="40843" h="33781" extrusionOk="0">
                  <a:moveTo>
                    <a:pt x="38339" y="18755"/>
                  </a:moveTo>
                  <a:cubicBezTo>
                    <a:pt x="27163" y="13865"/>
                    <a:pt x="13447" y="-8614"/>
                    <a:pt x="1509" y="3578"/>
                  </a:cubicBezTo>
                  <a:cubicBezTo>
                    <a:pt x="-10556" y="21676"/>
                    <a:pt x="54151" y="52346"/>
                    <a:pt x="38339" y="18755"/>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38" name="Google Shape;38;p2"/>
          <p:cNvGrpSpPr/>
          <p:nvPr/>
        </p:nvGrpSpPr>
        <p:grpSpPr>
          <a:xfrm>
            <a:off x="5363215" y="2552385"/>
            <a:ext cx="240539" cy="253407"/>
            <a:chOff x="3770248" y="2527300"/>
            <a:chExt cx="180404" cy="190055"/>
          </a:xfrm>
        </p:grpSpPr>
        <p:sp>
          <p:nvSpPr>
            <p:cNvPr id="39" name="Google Shape;39;p2"/>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0" name="Google Shape;40;p2"/>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1" name="Google Shape;41;p2"/>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2" name="Google Shape;42;p2"/>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43" name="Google Shape;43;p2"/>
          <p:cNvGrpSpPr/>
          <p:nvPr/>
        </p:nvGrpSpPr>
        <p:grpSpPr>
          <a:xfrm>
            <a:off x="9859819" y="688093"/>
            <a:ext cx="285951" cy="327472"/>
            <a:chOff x="3462796" y="2555878"/>
            <a:chExt cx="157798" cy="180711"/>
          </a:xfrm>
        </p:grpSpPr>
        <p:sp>
          <p:nvSpPr>
            <p:cNvPr id="44" name="Google Shape;44;p2"/>
            <p:cNvSpPr/>
            <p:nvPr/>
          </p:nvSpPr>
          <p:spPr>
            <a:xfrm>
              <a:off x="3528860" y="2555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rgbClr val="FFF2CC"/>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5" name="Google Shape;45;p2"/>
            <p:cNvSpPr/>
            <p:nvPr/>
          </p:nvSpPr>
          <p:spPr>
            <a:xfrm>
              <a:off x="3528860" y="2682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rgbClr val="FFF2CC"/>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6" name="Google Shape;46;p2"/>
            <p:cNvSpPr/>
            <p:nvPr/>
          </p:nvSpPr>
          <p:spPr>
            <a:xfrm>
              <a:off x="3571315" y="2597137"/>
              <a:ext cx="47570" cy="33554"/>
            </a:xfrm>
            <a:custGeom>
              <a:avLst/>
              <a:gdLst/>
              <a:ahLst/>
              <a:cxnLst/>
              <a:rect l="l" t="t" r="r" b="b"/>
              <a:pathLst>
                <a:path w="47570" h="33554" extrusionOk="0">
                  <a:moveTo>
                    <a:pt x="47423" y="3886"/>
                  </a:moveTo>
                  <a:cubicBezTo>
                    <a:pt x="36183" y="-9449"/>
                    <a:pt x="10910" y="15189"/>
                    <a:pt x="306" y="22936"/>
                  </a:cubicBezTo>
                  <a:cubicBezTo>
                    <a:pt x="-4584" y="50305"/>
                    <a:pt x="50788" y="17729"/>
                    <a:pt x="47423" y="3886"/>
                  </a:cubicBezTo>
                  <a:close/>
                </a:path>
              </a:pathLst>
            </a:custGeom>
            <a:solidFill>
              <a:srgbClr val="FFF2CC"/>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7" name="Google Shape;47;p2"/>
            <p:cNvSpPr/>
            <p:nvPr/>
          </p:nvSpPr>
          <p:spPr>
            <a:xfrm>
              <a:off x="3572203" y="2660050"/>
              <a:ext cx="48391" cy="35006"/>
            </a:xfrm>
            <a:custGeom>
              <a:avLst/>
              <a:gdLst/>
              <a:ahLst/>
              <a:cxnLst/>
              <a:rect l="l" t="t" r="r" b="b"/>
              <a:pathLst>
                <a:path w="48391" h="35006" extrusionOk="0">
                  <a:moveTo>
                    <a:pt x="45900" y="20221"/>
                  </a:moveTo>
                  <a:cubicBezTo>
                    <a:pt x="32120" y="15713"/>
                    <a:pt x="14849" y="-8608"/>
                    <a:pt x="1450" y="3203"/>
                  </a:cubicBezTo>
                  <a:cubicBezTo>
                    <a:pt x="-11123" y="21047"/>
                    <a:pt x="62664" y="54384"/>
                    <a:pt x="45900" y="20221"/>
                  </a:cubicBezTo>
                  <a:close/>
                </a:path>
              </a:pathLst>
            </a:custGeom>
            <a:solidFill>
              <a:srgbClr val="FFF2CC"/>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8" name="Google Shape;48;p2"/>
            <p:cNvSpPr/>
            <p:nvPr/>
          </p:nvSpPr>
          <p:spPr>
            <a:xfrm>
              <a:off x="3466564" y="2662661"/>
              <a:ext cx="42019" cy="33548"/>
            </a:xfrm>
            <a:custGeom>
              <a:avLst/>
              <a:gdLst/>
              <a:ahLst/>
              <a:cxnLst/>
              <a:rect l="l" t="t" r="r" b="b"/>
              <a:pathLst>
                <a:path w="42019" h="33548" extrusionOk="0">
                  <a:moveTo>
                    <a:pt x="41239" y="1798"/>
                  </a:moveTo>
                  <a:cubicBezTo>
                    <a:pt x="31397" y="-7981"/>
                    <a:pt x="-17625" y="24912"/>
                    <a:pt x="6695" y="33548"/>
                  </a:cubicBezTo>
                  <a:cubicBezTo>
                    <a:pt x="17935" y="27452"/>
                    <a:pt x="47145" y="17991"/>
                    <a:pt x="41239" y="1798"/>
                  </a:cubicBezTo>
                  <a:close/>
                </a:path>
              </a:pathLst>
            </a:custGeom>
            <a:solidFill>
              <a:srgbClr val="FFF2CC"/>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9" name="Google Shape;49;p2"/>
            <p:cNvSpPr/>
            <p:nvPr/>
          </p:nvSpPr>
          <p:spPr>
            <a:xfrm>
              <a:off x="3462796" y="2597064"/>
              <a:ext cx="40843" cy="33781"/>
            </a:xfrm>
            <a:custGeom>
              <a:avLst/>
              <a:gdLst/>
              <a:ahLst/>
              <a:cxnLst/>
              <a:rect l="l" t="t" r="r" b="b"/>
              <a:pathLst>
                <a:path w="40843" h="33781" extrusionOk="0">
                  <a:moveTo>
                    <a:pt x="38339" y="18755"/>
                  </a:moveTo>
                  <a:cubicBezTo>
                    <a:pt x="27163" y="13865"/>
                    <a:pt x="13447" y="-8614"/>
                    <a:pt x="1509" y="3578"/>
                  </a:cubicBezTo>
                  <a:cubicBezTo>
                    <a:pt x="-10556" y="21676"/>
                    <a:pt x="54151" y="52346"/>
                    <a:pt x="38339" y="18755"/>
                  </a:cubicBezTo>
                  <a:close/>
                </a:path>
              </a:pathLst>
            </a:custGeom>
            <a:solidFill>
              <a:srgbClr val="FFF2CC"/>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50" name="Google Shape;50;p2"/>
          <p:cNvGrpSpPr/>
          <p:nvPr/>
        </p:nvGrpSpPr>
        <p:grpSpPr>
          <a:xfrm>
            <a:off x="7958193" y="3365517"/>
            <a:ext cx="326916" cy="344405"/>
            <a:chOff x="3770248" y="2527300"/>
            <a:chExt cx="180404" cy="190055"/>
          </a:xfrm>
        </p:grpSpPr>
        <p:sp>
          <p:nvSpPr>
            <p:cNvPr id="51" name="Google Shape;51;p2"/>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rgbClr val="FFF2CC"/>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2" name="Google Shape;52;p2"/>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rgbClr val="FFF2CC"/>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3" name="Google Shape;53;p2"/>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rgbClr val="FFF2CC"/>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4" name="Google Shape;54;p2"/>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rgbClr val="FFF2CC"/>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55" name="Google Shape;55;p2"/>
          <p:cNvGrpSpPr/>
          <p:nvPr/>
        </p:nvGrpSpPr>
        <p:grpSpPr>
          <a:xfrm rot="5400000">
            <a:off x="7623596" y="1645449"/>
            <a:ext cx="285931" cy="327424"/>
            <a:chOff x="3462796" y="2555878"/>
            <a:chExt cx="157798" cy="180711"/>
          </a:xfrm>
        </p:grpSpPr>
        <p:sp>
          <p:nvSpPr>
            <p:cNvPr id="56" name="Google Shape;56;p2"/>
            <p:cNvSpPr/>
            <p:nvPr/>
          </p:nvSpPr>
          <p:spPr>
            <a:xfrm>
              <a:off x="3528860" y="2555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7" name="Google Shape;57;p2"/>
            <p:cNvSpPr/>
            <p:nvPr/>
          </p:nvSpPr>
          <p:spPr>
            <a:xfrm>
              <a:off x="3528860" y="2682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8" name="Google Shape;58;p2"/>
            <p:cNvSpPr/>
            <p:nvPr/>
          </p:nvSpPr>
          <p:spPr>
            <a:xfrm>
              <a:off x="3571315" y="2597137"/>
              <a:ext cx="47570" cy="33554"/>
            </a:xfrm>
            <a:custGeom>
              <a:avLst/>
              <a:gdLst/>
              <a:ahLst/>
              <a:cxnLst/>
              <a:rect l="l" t="t" r="r" b="b"/>
              <a:pathLst>
                <a:path w="47570" h="33554" extrusionOk="0">
                  <a:moveTo>
                    <a:pt x="47423" y="3886"/>
                  </a:moveTo>
                  <a:cubicBezTo>
                    <a:pt x="36183" y="-9449"/>
                    <a:pt x="10910" y="15189"/>
                    <a:pt x="306" y="22936"/>
                  </a:cubicBezTo>
                  <a:cubicBezTo>
                    <a:pt x="-4584" y="50305"/>
                    <a:pt x="50788" y="17729"/>
                    <a:pt x="47423" y="3886"/>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9" name="Google Shape;59;p2"/>
            <p:cNvSpPr/>
            <p:nvPr/>
          </p:nvSpPr>
          <p:spPr>
            <a:xfrm>
              <a:off x="3572203" y="2660050"/>
              <a:ext cx="48391" cy="35006"/>
            </a:xfrm>
            <a:custGeom>
              <a:avLst/>
              <a:gdLst/>
              <a:ahLst/>
              <a:cxnLst/>
              <a:rect l="l" t="t" r="r" b="b"/>
              <a:pathLst>
                <a:path w="48391" h="35006" extrusionOk="0">
                  <a:moveTo>
                    <a:pt x="45900" y="20221"/>
                  </a:moveTo>
                  <a:cubicBezTo>
                    <a:pt x="32120" y="15713"/>
                    <a:pt x="14849" y="-8608"/>
                    <a:pt x="1450" y="3203"/>
                  </a:cubicBezTo>
                  <a:cubicBezTo>
                    <a:pt x="-11123" y="21047"/>
                    <a:pt x="62664" y="54384"/>
                    <a:pt x="45900" y="2022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0" name="Google Shape;60;p2"/>
            <p:cNvSpPr/>
            <p:nvPr/>
          </p:nvSpPr>
          <p:spPr>
            <a:xfrm>
              <a:off x="3466564" y="2662661"/>
              <a:ext cx="42019" cy="33548"/>
            </a:xfrm>
            <a:custGeom>
              <a:avLst/>
              <a:gdLst/>
              <a:ahLst/>
              <a:cxnLst/>
              <a:rect l="l" t="t" r="r" b="b"/>
              <a:pathLst>
                <a:path w="42019" h="33548" extrusionOk="0">
                  <a:moveTo>
                    <a:pt x="41239" y="1798"/>
                  </a:moveTo>
                  <a:cubicBezTo>
                    <a:pt x="31397" y="-7981"/>
                    <a:pt x="-17625" y="24912"/>
                    <a:pt x="6695" y="33548"/>
                  </a:cubicBezTo>
                  <a:cubicBezTo>
                    <a:pt x="17935" y="27452"/>
                    <a:pt x="47145" y="17991"/>
                    <a:pt x="41239" y="179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1" name="Google Shape;61;p2"/>
            <p:cNvSpPr/>
            <p:nvPr/>
          </p:nvSpPr>
          <p:spPr>
            <a:xfrm>
              <a:off x="3462796" y="2597064"/>
              <a:ext cx="40843" cy="33781"/>
            </a:xfrm>
            <a:custGeom>
              <a:avLst/>
              <a:gdLst/>
              <a:ahLst/>
              <a:cxnLst/>
              <a:rect l="l" t="t" r="r" b="b"/>
              <a:pathLst>
                <a:path w="40843" h="33781" extrusionOk="0">
                  <a:moveTo>
                    <a:pt x="38339" y="18755"/>
                  </a:moveTo>
                  <a:cubicBezTo>
                    <a:pt x="27163" y="13865"/>
                    <a:pt x="13447" y="-8614"/>
                    <a:pt x="1509" y="3578"/>
                  </a:cubicBezTo>
                  <a:cubicBezTo>
                    <a:pt x="-10556" y="21676"/>
                    <a:pt x="54151" y="52346"/>
                    <a:pt x="38339" y="18755"/>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62" name="Google Shape;62;p2"/>
          <p:cNvGrpSpPr/>
          <p:nvPr/>
        </p:nvGrpSpPr>
        <p:grpSpPr>
          <a:xfrm>
            <a:off x="450997" y="4037451"/>
            <a:ext cx="240539" cy="253407"/>
            <a:chOff x="3770248" y="2527300"/>
            <a:chExt cx="180404" cy="190055"/>
          </a:xfrm>
        </p:grpSpPr>
        <p:sp>
          <p:nvSpPr>
            <p:cNvPr id="63" name="Google Shape;63;p2"/>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4" name="Google Shape;64;p2"/>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5" name="Google Shape;65;p2"/>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6" name="Google Shape;66;p2"/>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67" name="Google Shape;67;p2"/>
          <p:cNvSpPr txBox="1">
            <a:spLocks noGrp="1"/>
          </p:cNvSpPr>
          <p:nvPr>
            <p:ph type="ctrTitle"/>
          </p:nvPr>
        </p:nvSpPr>
        <p:spPr>
          <a:xfrm>
            <a:off x="1140400" y="4509633"/>
            <a:ext cx="9911200" cy="1080400"/>
          </a:xfrm>
          <a:prstGeom prst="rect">
            <a:avLst/>
          </a:prstGeom>
          <a:effectLst>
            <a:outerShdw dist="19050" dir="5400000" algn="bl" rotWithShape="0">
              <a:schemeClr val="dk1">
                <a:alpha val="20000"/>
              </a:schemeClr>
            </a:outerShdw>
          </a:effectLst>
        </p:spPr>
        <p:txBody>
          <a:bodyPr spcFirstLastPara="1" wrap="square" lIns="0" tIns="0" rIns="0" bIns="0" anchor="t" anchorCtr="0">
            <a:noAutofit/>
          </a:bodyPr>
          <a:lstStyle>
            <a:lvl1pPr lvl="0" algn="ctr" rtl="0">
              <a:spcBef>
                <a:spcPts val="0"/>
              </a:spcBef>
              <a:spcAft>
                <a:spcPts val="0"/>
              </a:spcAft>
              <a:buClr>
                <a:schemeClr val="lt1"/>
              </a:buClr>
              <a:buSzPts val="6500"/>
              <a:buFont typeface="Amatic SC"/>
              <a:buNone/>
              <a:defRPr sz="8666">
                <a:solidFill>
                  <a:schemeClr val="lt1"/>
                </a:solidFill>
                <a:latin typeface="Amatic SC"/>
                <a:ea typeface="Amatic SC"/>
                <a:cs typeface="Amatic SC"/>
                <a:sym typeface="Amatic SC"/>
              </a:defRPr>
            </a:lvl1pPr>
            <a:lvl2pPr lvl="1" algn="ctr" rtl="0">
              <a:spcBef>
                <a:spcPts val="0"/>
              </a:spcBef>
              <a:spcAft>
                <a:spcPts val="0"/>
              </a:spcAft>
              <a:buClr>
                <a:schemeClr val="lt1"/>
              </a:buClr>
              <a:buSzPts val="6500"/>
              <a:buFont typeface="Amatic SC"/>
              <a:buNone/>
              <a:defRPr sz="8666">
                <a:solidFill>
                  <a:schemeClr val="lt1"/>
                </a:solidFill>
                <a:latin typeface="Amatic SC"/>
                <a:ea typeface="Amatic SC"/>
                <a:cs typeface="Amatic SC"/>
                <a:sym typeface="Amatic SC"/>
              </a:defRPr>
            </a:lvl2pPr>
            <a:lvl3pPr lvl="2" algn="ctr" rtl="0">
              <a:spcBef>
                <a:spcPts val="0"/>
              </a:spcBef>
              <a:spcAft>
                <a:spcPts val="0"/>
              </a:spcAft>
              <a:buClr>
                <a:schemeClr val="lt1"/>
              </a:buClr>
              <a:buSzPts val="6500"/>
              <a:buFont typeface="Amatic SC"/>
              <a:buNone/>
              <a:defRPr sz="8666">
                <a:solidFill>
                  <a:schemeClr val="lt1"/>
                </a:solidFill>
                <a:latin typeface="Amatic SC"/>
                <a:ea typeface="Amatic SC"/>
                <a:cs typeface="Amatic SC"/>
                <a:sym typeface="Amatic SC"/>
              </a:defRPr>
            </a:lvl3pPr>
            <a:lvl4pPr lvl="3" algn="ctr" rtl="0">
              <a:spcBef>
                <a:spcPts val="0"/>
              </a:spcBef>
              <a:spcAft>
                <a:spcPts val="0"/>
              </a:spcAft>
              <a:buClr>
                <a:schemeClr val="lt1"/>
              </a:buClr>
              <a:buSzPts val="6500"/>
              <a:buFont typeface="Amatic SC"/>
              <a:buNone/>
              <a:defRPr sz="8666">
                <a:solidFill>
                  <a:schemeClr val="lt1"/>
                </a:solidFill>
                <a:latin typeface="Amatic SC"/>
                <a:ea typeface="Amatic SC"/>
                <a:cs typeface="Amatic SC"/>
                <a:sym typeface="Amatic SC"/>
              </a:defRPr>
            </a:lvl4pPr>
            <a:lvl5pPr lvl="4" algn="ctr" rtl="0">
              <a:spcBef>
                <a:spcPts val="0"/>
              </a:spcBef>
              <a:spcAft>
                <a:spcPts val="0"/>
              </a:spcAft>
              <a:buClr>
                <a:schemeClr val="lt1"/>
              </a:buClr>
              <a:buSzPts val="6500"/>
              <a:buFont typeface="Amatic SC"/>
              <a:buNone/>
              <a:defRPr sz="8666">
                <a:solidFill>
                  <a:schemeClr val="lt1"/>
                </a:solidFill>
                <a:latin typeface="Amatic SC"/>
                <a:ea typeface="Amatic SC"/>
                <a:cs typeface="Amatic SC"/>
                <a:sym typeface="Amatic SC"/>
              </a:defRPr>
            </a:lvl5pPr>
            <a:lvl6pPr lvl="5" algn="ctr" rtl="0">
              <a:spcBef>
                <a:spcPts val="0"/>
              </a:spcBef>
              <a:spcAft>
                <a:spcPts val="0"/>
              </a:spcAft>
              <a:buClr>
                <a:schemeClr val="lt1"/>
              </a:buClr>
              <a:buSzPts val="6500"/>
              <a:buFont typeface="Amatic SC"/>
              <a:buNone/>
              <a:defRPr sz="8666">
                <a:solidFill>
                  <a:schemeClr val="lt1"/>
                </a:solidFill>
                <a:latin typeface="Amatic SC"/>
                <a:ea typeface="Amatic SC"/>
                <a:cs typeface="Amatic SC"/>
                <a:sym typeface="Amatic SC"/>
              </a:defRPr>
            </a:lvl6pPr>
            <a:lvl7pPr lvl="6" algn="ctr" rtl="0">
              <a:spcBef>
                <a:spcPts val="0"/>
              </a:spcBef>
              <a:spcAft>
                <a:spcPts val="0"/>
              </a:spcAft>
              <a:buClr>
                <a:schemeClr val="lt1"/>
              </a:buClr>
              <a:buSzPts val="6500"/>
              <a:buFont typeface="Amatic SC"/>
              <a:buNone/>
              <a:defRPr sz="8666">
                <a:solidFill>
                  <a:schemeClr val="lt1"/>
                </a:solidFill>
                <a:latin typeface="Amatic SC"/>
                <a:ea typeface="Amatic SC"/>
                <a:cs typeface="Amatic SC"/>
                <a:sym typeface="Amatic SC"/>
              </a:defRPr>
            </a:lvl7pPr>
            <a:lvl8pPr lvl="7" algn="ctr" rtl="0">
              <a:spcBef>
                <a:spcPts val="0"/>
              </a:spcBef>
              <a:spcAft>
                <a:spcPts val="0"/>
              </a:spcAft>
              <a:buClr>
                <a:schemeClr val="lt1"/>
              </a:buClr>
              <a:buSzPts val="6500"/>
              <a:buFont typeface="Amatic SC"/>
              <a:buNone/>
              <a:defRPr sz="8666">
                <a:solidFill>
                  <a:schemeClr val="lt1"/>
                </a:solidFill>
                <a:latin typeface="Amatic SC"/>
                <a:ea typeface="Amatic SC"/>
                <a:cs typeface="Amatic SC"/>
                <a:sym typeface="Amatic SC"/>
              </a:defRPr>
            </a:lvl8pPr>
            <a:lvl9pPr lvl="8" algn="ctr" rtl="0">
              <a:spcBef>
                <a:spcPts val="0"/>
              </a:spcBef>
              <a:spcAft>
                <a:spcPts val="0"/>
              </a:spcAft>
              <a:buClr>
                <a:schemeClr val="lt1"/>
              </a:buClr>
              <a:buSzPts val="6500"/>
              <a:buFont typeface="Amatic SC"/>
              <a:buNone/>
              <a:defRPr sz="8666">
                <a:solidFill>
                  <a:schemeClr val="lt1"/>
                </a:solidFill>
                <a:latin typeface="Amatic SC"/>
                <a:ea typeface="Amatic SC"/>
                <a:cs typeface="Amatic SC"/>
                <a:sym typeface="Amatic SC"/>
              </a:defRPr>
            </a:lvl9pPr>
          </a:lstStyle>
          <a:p>
            <a:endParaRPr/>
          </a:p>
        </p:txBody>
      </p:sp>
      <p:grpSp>
        <p:nvGrpSpPr>
          <p:cNvPr id="68" name="Google Shape;68;p2"/>
          <p:cNvGrpSpPr/>
          <p:nvPr/>
        </p:nvGrpSpPr>
        <p:grpSpPr>
          <a:xfrm rot="-2700000">
            <a:off x="11407640" y="3788830"/>
            <a:ext cx="240536" cy="253404"/>
            <a:chOff x="3770248" y="2527300"/>
            <a:chExt cx="180404" cy="190055"/>
          </a:xfrm>
        </p:grpSpPr>
        <p:sp>
          <p:nvSpPr>
            <p:cNvPr id="69" name="Google Shape;69;p2"/>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0" name="Google Shape;70;p2"/>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1" name="Google Shape;71;p2"/>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2" name="Google Shape;72;p2"/>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73" name="Google Shape;73;p2"/>
          <p:cNvGrpSpPr/>
          <p:nvPr/>
        </p:nvGrpSpPr>
        <p:grpSpPr>
          <a:xfrm>
            <a:off x="3312633" y="4"/>
            <a:ext cx="1395600" cy="4131763"/>
            <a:chOff x="2484475" y="3"/>
            <a:chExt cx="1046700" cy="3098822"/>
          </a:xfrm>
        </p:grpSpPr>
        <p:sp>
          <p:nvSpPr>
            <p:cNvPr id="74" name="Google Shape;74;p2"/>
            <p:cNvSpPr/>
            <p:nvPr/>
          </p:nvSpPr>
          <p:spPr>
            <a:xfrm>
              <a:off x="2484475" y="2052125"/>
              <a:ext cx="1046700" cy="1046700"/>
            </a:xfrm>
            <a:prstGeom prst="ellipse">
              <a:avLst/>
            </a:prstGeom>
            <a:solidFill>
              <a:srgbClr val="FFFFFF">
                <a:alpha val="1341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75;p2"/>
            <p:cNvSpPr/>
            <p:nvPr/>
          </p:nvSpPr>
          <p:spPr>
            <a:xfrm>
              <a:off x="2643144" y="2210793"/>
              <a:ext cx="729300" cy="729300"/>
            </a:xfrm>
            <a:prstGeom prst="ellipse">
              <a:avLst/>
            </a:prstGeom>
            <a:solidFill>
              <a:srgbClr val="FFFFFF">
                <a:alpha val="1341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76" name="Google Shape;76;p2"/>
            <p:cNvGrpSpPr/>
            <p:nvPr/>
          </p:nvGrpSpPr>
          <p:grpSpPr>
            <a:xfrm>
              <a:off x="2769703" y="3"/>
              <a:ext cx="510180" cy="2812953"/>
              <a:chOff x="1818382" y="1216859"/>
              <a:chExt cx="466728" cy="2573372"/>
            </a:xfrm>
          </p:grpSpPr>
          <p:grpSp>
            <p:nvGrpSpPr>
              <p:cNvPr id="77" name="Google Shape;77;p2"/>
              <p:cNvGrpSpPr/>
              <p:nvPr/>
            </p:nvGrpSpPr>
            <p:grpSpPr>
              <a:xfrm>
                <a:off x="1818382" y="2971595"/>
                <a:ext cx="466728" cy="818636"/>
                <a:chOff x="1818382" y="2942618"/>
                <a:chExt cx="466728" cy="818636"/>
              </a:xfrm>
            </p:grpSpPr>
            <p:sp>
              <p:nvSpPr>
                <p:cNvPr id="78" name="Google Shape;78;p2"/>
                <p:cNvSpPr/>
                <p:nvPr/>
              </p:nvSpPr>
              <p:spPr>
                <a:xfrm>
                  <a:off x="1951772" y="2948396"/>
                  <a:ext cx="202080" cy="208143"/>
                </a:xfrm>
                <a:custGeom>
                  <a:avLst/>
                  <a:gdLst/>
                  <a:ahLst/>
                  <a:cxnLst/>
                  <a:rect l="l" t="t" r="r" b="b"/>
                  <a:pathLst>
                    <a:path w="202080" h="208143" extrusionOk="0">
                      <a:moveTo>
                        <a:pt x="15038" y="208143"/>
                      </a:moveTo>
                      <a:cubicBezTo>
                        <a:pt x="13132" y="168837"/>
                        <a:pt x="-13030" y="86033"/>
                        <a:pt x="8370" y="57521"/>
                      </a:cubicBezTo>
                      <a:cubicBezTo>
                        <a:pt x="12625" y="47552"/>
                        <a:pt x="30278" y="53140"/>
                        <a:pt x="32881" y="42726"/>
                      </a:cubicBezTo>
                      <a:cubicBezTo>
                        <a:pt x="35485" y="-11186"/>
                        <a:pt x="164834" y="-17218"/>
                        <a:pt x="166739" y="42726"/>
                      </a:cubicBezTo>
                      <a:cubicBezTo>
                        <a:pt x="166739" y="51679"/>
                        <a:pt x="176899" y="48123"/>
                        <a:pt x="182106" y="47679"/>
                      </a:cubicBezTo>
                      <a:cubicBezTo>
                        <a:pt x="221285" y="61458"/>
                        <a:pt x="190869" y="163884"/>
                        <a:pt x="190171" y="205921"/>
                      </a:cubicBezTo>
                      <a:cubicBezTo>
                        <a:pt x="129528" y="203254"/>
                        <a:pt x="70029" y="200523"/>
                        <a:pt x="15038" y="208143"/>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9" name="Google Shape;79;p2"/>
                <p:cNvSpPr/>
                <p:nvPr/>
              </p:nvSpPr>
              <p:spPr>
                <a:xfrm>
                  <a:off x="1833104" y="3156294"/>
                  <a:ext cx="444195" cy="592827"/>
                </a:xfrm>
                <a:custGeom>
                  <a:avLst/>
                  <a:gdLst/>
                  <a:ahLst/>
                  <a:cxnLst/>
                  <a:rect l="l" t="t" r="r" b="b"/>
                  <a:pathLst>
                    <a:path w="444195" h="592827" extrusionOk="0">
                      <a:moveTo>
                        <a:pt x="211556" y="592827"/>
                      </a:moveTo>
                      <a:cubicBezTo>
                        <a:pt x="2006" y="586922"/>
                        <a:pt x="-51715" y="421377"/>
                        <a:pt x="49695" y="230877"/>
                      </a:cubicBezTo>
                      <a:cubicBezTo>
                        <a:pt x="155993" y="12945"/>
                        <a:pt x="800" y="-5978"/>
                        <a:pt x="315315" y="1198"/>
                      </a:cubicBezTo>
                      <a:cubicBezTo>
                        <a:pt x="366115" y="53077"/>
                        <a:pt x="345160" y="156709"/>
                        <a:pt x="388277" y="228972"/>
                      </a:cubicBezTo>
                      <a:cubicBezTo>
                        <a:pt x="514134" y="439856"/>
                        <a:pt x="415645" y="578159"/>
                        <a:pt x="211556" y="592827"/>
                      </a:cubicBezTo>
                      <a:close/>
                    </a:path>
                  </a:pathLst>
                </a:custGeom>
                <a:solidFill>
                  <a:srgbClr val="FFE599"/>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0" name="Google Shape;80;p2"/>
                <p:cNvSpPr/>
                <p:nvPr/>
              </p:nvSpPr>
              <p:spPr>
                <a:xfrm>
                  <a:off x="1818382" y="2942618"/>
                  <a:ext cx="466728" cy="818636"/>
                </a:xfrm>
                <a:custGeom>
                  <a:avLst/>
                  <a:gdLst/>
                  <a:ahLst/>
                  <a:cxnLst/>
                  <a:rect l="l" t="t" r="r" b="b"/>
                  <a:pathLst>
                    <a:path w="466728" h="818636" extrusionOk="0">
                      <a:moveTo>
                        <a:pt x="413730" y="440997"/>
                      </a:moveTo>
                      <a:cubicBezTo>
                        <a:pt x="355564" y="353938"/>
                        <a:pt x="388838" y="243448"/>
                        <a:pt x="332323" y="212841"/>
                      </a:cubicBezTo>
                      <a:cubicBezTo>
                        <a:pt x="341474" y="160701"/>
                        <a:pt x="342668" y="107476"/>
                        <a:pt x="335879" y="54980"/>
                      </a:cubicBezTo>
                      <a:cubicBezTo>
                        <a:pt x="332577" y="42280"/>
                        <a:pt x="316004" y="50599"/>
                        <a:pt x="306479" y="48630"/>
                      </a:cubicBezTo>
                      <a:cubicBezTo>
                        <a:pt x="306860" y="-17537"/>
                        <a:pt x="162715" y="-14870"/>
                        <a:pt x="159921" y="48630"/>
                      </a:cubicBezTo>
                      <a:cubicBezTo>
                        <a:pt x="98580" y="52250"/>
                        <a:pt x="141252" y="172709"/>
                        <a:pt x="140553" y="213159"/>
                      </a:cubicBezTo>
                      <a:cubicBezTo>
                        <a:pt x="105057" y="231383"/>
                        <a:pt x="103723" y="274563"/>
                        <a:pt x="102453" y="310060"/>
                      </a:cubicBezTo>
                      <a:cubicBezTo>
                        <a:pt x="97234" y="356427"/>
                        <a:pt x="82349" y="401182"/>
                        <a:pt x="58765" y="441441"/>
                      </a:cubicBezTo>
                      <a:cubicBezTo>
                        <a:pt x="-124178" y="764783"/>
                        <a:pt x="171288" y="823140"/>
                        <a:pt x="250027" y="818377"/>
                      </a:cubicBezTo>
                      <a:cubicBezTo>
                        <a:pt x="471833" y="804535"/>
                        <a:pt x="517553" y="614542"/>
                        <a:pt x="413730" y="440997"/>
                      </a:cubicBezTo>
                      <a:close/>
                      <a:moveTo>
                        <a:pt x="322417" y="107431"/>
                      </a:moveTo>
                      <a:cubicBezTo>
                        <a:pt x="322862" y="119369"/>
                        <a:pt x="322862" y="131371"/>
                        <a:pt x="322417" y="143309"/>
                      </a:cubicBezTo>
                      <a:cubicBezTo>
                        <a:pt x="265788" y="153837"/>
                        <a:pt x="209934" y="168156"/>
                        <a:pt x="155222" y="186171"/>
                      </a:cubicBezTo>
                      <a:cubicBezTo>
                        <a:pt x="153825" y="175757"/>
                        <a:pt x="152555" y="165343"/>
                        <a:pt x="151348" y="154866"/>
                      </a:cubicBezTo>
                      <a:cubicBezTo>
                        <a:pt x="209191" y="142185"/>
                        <a:pt x="266302" y="126348"/>
                        <a:pt x="322417" y="107431"/>
                      </a:cubicBezTo>
                      <a:close/>
                      <a:moveTo>
                        <a:pt x="270538" y="514911"/>
                      </a:moveTo>
                      <a:cubicBezTo>
                        <a:pt x="290921" y="432742"/>
                        <a:pt x="171033" y="476811"/>
                        <a:pt x="221770" y="547423"/>
                      </a:cubicBezTo>
                      <a:cubicBezTo>
                        <a:pt x="201005" y="569394"/>
                        <a:pt x="150777" y="562726"/>
                        <a:pt x="161064" y="525135"/>
                      </a:cubicBezTo>
                      <a:cubicBezTo>
                        <a:pt x="172367" y="494210"/>
                        <a:pt x="197449" y="470143"/>
                        <a:pt x="209133" y="439028"/>
                      </a:cubicBezTo>
                      <a:cubicBezTo>
                        <a:pt x="238966" y="372588"/>
                        <a:pt x="245906" y="298128"/>
                        <a:pt x="228882" y="227319"/>
                      </a:cubicBezTo>
                      <a:cubicBezTo>
                        <a:pt x="235124" y="229339"/>
                        <a:pt x="241887" y="229040"/>
                        <a:pt x="247932" y="226494"/>
                      </a:cubicBezTo>
                      <a:cubicBezTo>
                        <a:pt x="236185" y="314949"/>
                        <a:pt x="272697" y="400547"/>
                        <a:pt x="308511" y="479605"/>
                      </a:cubicBezTo>
                      <a:cubicBezTo>
                        <a:pt x="345150" y="534913"/>
                        <a:pt x="303494" y="594603"/>
                        <a:pt x="246471" y="547804"/>
                      </a:cubicBezTo>
                      <a:cubicBezTo>
                        <a:pt x="256295" y="538253"/>
                        <a:pt x="264340" y="527027"/>
                        <a:pt x="270220" y="514657"/>
                      </a:cubicBezTo>
                      <a:close/>
                      <a:moveTo>
                        <a:pt x="235803" y="534596"/>
                      </a:moveTo>
                      <a:cubicBezTo>
                        <a:pt x="220436" y="518467"/>
                        <a:pt x="229072" y="474017"/>
                        <a:pt x="255235" y="493956"/>
                      </a:cubicBezTo>
                      <a:cubicBezTo>
                        <a:pt x="261394" y="509196"/>
                        <a:pt x="244439" y="523039"/>
                        <a:pt x="235486" y="534342"/>
                      </a:cubicBezTo>
                      <a:close/>
                      <a:moveTo>
                        <a:pt x="157317" y="205602"/>
                      </a:moveTo>
                      <a:cubicBezTo>
                        <a:pt x="157317" y="204904"/>
                        <a:pt x="157317" y="204205"/>
                        <a:pt x="157317" y="203507"/>
                      </a:cubicBezTo>
                      <a:cubicBezTo>
                        <a:pt x="210956" y="185962"/>
                        <a:pt x="265655" y="171839"/>
                        <a:pt x="321084" y="161216"/>
                      </a:cubicBezTo>
                      <a:cubicBezTo>
                        <a:pt x="320004" y="176138"/>
                        <a:pt x="318353" y="190997"/>
                        <a:pt x="315941" y="205666"/>
                      </a:cubicBezTo>
                      <a:cubicBezTo>
                        <a:pt x="298795" y="200713"/>
                        <a:pt x="178971" y="199443"/>
                        <a:pt x="157317" y="205602"/>
                      </a:cubicBezTo>
                      <a:close/>
                      <a:moveTo>
                        <a:pt x="318925" y="66537"/>
                      </a:moveTo>
                      <a:cubicBezTo>
                        <a:pt x="319750" y="74157"/>
                        <a:pt x="320449" y="81714"/>
                        <a:pt x="320957" y="89334"/>
                      </a:cubicBezTo>
                      <a:cubicBezTo>
                        <a:pt x="264493" y="108111"/>
                        <a:pt x="207095" y="123967"/>
                        <a:pt x="148999" y="136832"/>
                      </a:cubicBezTo>
                      <a:cubicBezTo>
                        <a:pt x="148173" y="129402"/>
                        <a:pt x="147602" y="121909"/>
                        <a:pt x="147094" y="114480"/>
                      </a:cubicBezTo>
                      <a:cubicBezTo>
                        <a:pt x="199367" y="108301"/>
                        <a:pt x="249945" y="92020"/>
                        <a:pt x="296001" y="66537"/>
                      </a:cubicBezTo>
                      <a:close/>
                      <a:moveTo>
                        <a:pt x="177002" y="47805"/>
                      </a:moveTo>
                      <a:cubicBezTo>
                        <a:pt x="177828" y="8498"/>
                        <a:pt x="287810" y="8625"/>
                        <a:pt x="288699" y="48313"/>
                      </a:cubicBezTo>
                      <a:cubicBezTo>
                        <a:pt x="251424" y="48313"/>
                        <a:pt x="214213" y="48694"/>
                        <a:pt x="176939" y="48313"/>
                      </a:cubicBezTo>
                      <a:cubicBezTo>
                        <a:pt x="177193" y="48059"/>
                        <a:pt x="177257" y="47932"/>
                        <a:pt x="177257" y="47805"/>
                      </a:cubicBezTo>
                      <a:close/>
                      <a:moveTo>
                        <a:pt x="146713" y="71871"/>
                      </a:moveTo>
                      <a:cubicBezTo>
                        <a:pt x="177002" y="57520"/>
                        <a:pt x="222532" y="70411"/>
                        <a:pt x="256949" y="66537"/>
                      </a:cubicBezTo>
                      <a:cubicBezTo>
                        <a:pt x="221592" y="81917"/>
                        <a:pt x="184178" y="92039"/>
                        <a:pt x="145888" y="96573"/>
                      </a:cubicBezTo>
                      <a:cubicBezTo>
                        <a:pt x="146141" y="88381"/>
                        <a:pt x="143792" y="79555"/>
                        <a:pt x="146967" y="71871"/>
                      </a:cubicBezTo>
                      <a:close/>
                      <a:moveTo>
                        <a:pt x="350675" y="770371"/>
                      </a:moveTo>
                      <a:cubicBezTo>
                        <a:pt x="158270" y="868796"/>
                        <a:pt x="-63536" y="698362"/>
                        <a:pt x="54193" y="490971"/>
                      </a:cubicBezTo>
                      <a:cubicBezTo>
                        <a:pt x="77371" y="438901"/>
                        <a:pt x="106010" y="388355"/>
                        <a:pt x="116804" y="331713"/>
                      </a:cubicBezTo>
                      <a:cubicBezTo>
                        <a:pt x="121885" y="263641"/>
                        <a:pt x="121122" y="204713"/>
                        <a:pt x="210721" y="223255"/>
                      </a:cubicBezTo>
                      <a:cubicBezTo>
                        <a:pt x="226723" y="301360"/>
                        <a:pt x="222278" y="385688"/>
                        <a:pt x="180939" y="456554"/>
                      </a:cubicBezTo>
                      <a:cubicBezTo>
                        <a:pt x="165001" y="485129"/>
                        <a:pt x="126457" y="522975"/>
                        <a:pt x="147030" y="558154"/>
                      </a:cubicBezTo>
                      <a:cubicBezTo>
                        <a:pt x="165636" y="587936"/>
                        <a:pt x="208752" y="581459"/>
                        <a:pt x="231739" y="560377"/>
                      </a:cubicBezTo>
                      <a:cubicBezTo>
                        <a:pt x="277777" y="613590"/>
                        <a:pt x="364772" y="561710"/>
                        <a:pt x="334482" y="495924"/>
                      </a:cubicBezTo>
                      <a:cubicBezTo>
                        <a:pt x="299240" y="409120"/>
                        <a:pt x="249964" y="319521"/>
                        <a:pt x="265267" y="222874"/>
                      </a:cubicBezTo>
                      <a:cubicBezTo>
                        <a:pt x="351310" y="205475"/>
                        <a:pt x="350675" y="267324"/>
                        <a:pt x="355438" y="332031"/>
                      </a:cubicBezTo>
                      <a:cubicBezTo>
                        <a:pt x="394553" y="482907"/>
                        <a:pt x="549557" y="659881"/>
                        <a:pt x="350929" y="77011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81" name="Google Shape;81;p2"/>
              <p:cNvSpPr/>
              <p:nvPr/>
            </p:nvSpPr>
            <p:spPr>
              <a:xfrm>
                <a:off x="2046058" y="1216859"/>
                <a:ext cx="17700" cy="17610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82" name="Google Shape;82;p2"/>
            <p:cNvSpPr/>
            <p:nvPr/>
          </p:nvSpPr>
          <p:spPr>
            <a:xfrm>
              <a:off x="2848289" y="2564652"/>
              <a:ext cx="130735" cy="158472"/>
            </a:xfrm>
            <a:custGeom>
              <a:avLst/>
              <a:gdLst/>
              <a:ahLst/>
              <a:cxnLst/>
              <a:rect l="l" t="t" r="r" b="b"/>
              <a:pathLst>
                <a:path w="4784" h="5799" extrusionOk="0">
                  <a:moveTo>
                    <a:pt x="0" y="0"/>
                  </a:moveTo>
                  <a:cubicBezTo>
                    <a:pt x="0" y="2506"/>
                    <a:pt x="2375" y="5110"/>
                    <a:pt x="4784" y="5799"/>
                  </a:cubicBezTo>
                </a:path>
              </a:pathLst>
            </a:custGeom>
            <a:noFill/>
            <a:ln w="38100" cap="rnd" cmpd="sng">
              <a:solidFill>
                <a:schemeClr val="lt1"/>
              </a:solidFill>
              <a:prstDash val="solid"/>
              <a:round/>
              <a:headEnd type="none" w="med" len="med"/>
              <a:tailEnd type="none" w="med" len="med"/>
            </a:ln>
          </p:spPr>
        </p:sp>
      </p:grpSp>
      <p:grpSp>
        <p:nvGrpSpPr>
          <p:cNvPr id="83" name="Google Shape;83;p2"/>
          <p:cNvGrpSpPr/>
          <p:nvPr/>
        </p:nvGrpSpPr>
        <p:grpSpPr>
          <a:xfrm>
            <a:off x="5282491" y="-6"/>
            <a:ext cx="1207055" cy="2551619"/>
            <a:chOff x="3961868" y="-4"/>
            <a:chExt cx="905291" cy="1913714"/>
          </a:xfrm>
        </p:grpSpPr>
        <p:grpSp>
          <p:nvGrpSpPr>
            <p:cNvPr id="84" name="Google Shape;84;p2"/>
            <p:cNvGrpSpPr/>
            <p:nvPr/>
          </p:nvGrpSpPr>
          <p:grpSpPr>
            <a:xfrm>
              <a:off x="3961868" y="1008419"/>
              <a:ext cx="905291" cy="905291"/>
              <a:chOff x="764100" y="3623300"/>
              <a:chExt cx="1046700" cy="1046700"/>
            </a:xfrm>
          </p:grpSpPr>
          <p:sp>
            <p:nvSpPr>
              <p:cNvPr id="85" name="Google Shape;85;p2"/>
              <p:cNvSpPr/>
              <p:nvPr/>
            </p:nvSpPr>
            <p:spPr>
              <a:xfrm>
                <a:off x="764100" y="3623300"/>
                <a:ext cx="1046700" cy="1046700"/>
              </a:xfrm>
              <a:prstGeom prst="ellipse">
                <a:avLst/>
              </a:prstGeom>
              <a:solidFill>
                <a:srgbClr val="FFFFFF">
                  <a:alpha val="1341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86;p2"/>
              <p:cNvSpPr/>
              <p:nvPr/>
            </p:nvSpPr>
            <p:spPr>
              <a:xfrm>
                <a:off x="922769" y="3781968"/>
                <a:ext cx="729300" cy="729300"/>
              </a:xfrm>
              <a:prstGeom prst="ellipse">
                <a:avLst/>
              </a:prstGeom>
              <a:solidFill>
                <a:srgbClr val="FFFFFF">
                  <a:alpha val="1341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87" name="Google Shape;87;p2"/>
            <p:cNvGrpSpPr/>
            <p:nvPr/>
          </p:nvGrpSpPr>
          <p:grpSpPr>
            <a:xfrm>
              <a:off x="4155315" y="-4"/>
              <a:ext cx="522826" cy="1721098"/>
              <a:chOff x="2447534" y="2035293"/>
              <a:chExt cx="478297" cy="1574511"/>
            </a:xfrm>
          </p:grpSpPr>
          <p:grpSp>
            <p:nvGrpSpPr>
              <p:cNvPr id="88" name="Google Shape;88;p2"/>
              <p:cNvGrpSpPr/>
              <p:nvPr/>
            </p:nvGrpSpPr>
            <p:grpSpPr>
              <a:xfrm>
                <a:off x="2447534" y="2035293"/>
                <a:ext cx="478297" cy="1574511"/>
                <a:chOff x="2447534" y="2035293"/>
                <a:chExt cx="478297" cy="1574511"/>
              </a:xfrm>
            </p:grpSpPr>
            <p:grpSp>
              <p:nvGrpSpPr>
                <p:cNvPr id="89" name="Google Shape;89;p2"/>
                <p:cNvGrpSpPr/>
                <p:nvPr/>
              </p:nvGrpSpPr>
              <p:grpSpPr>
                <a:xfrm>
                  <a:off x="2447534" y="2971595"/>
                  <a:ext cx="478297" cy="638209"/>
                  <a:chOff x="2447534" y="3081786"/>
                  <a:chExt cx="478297" cy="638209"/>
                </a:xfrm>
              </p:grpSpPr>
              <p:sp>
                <p:nvSpPr>
                  <p:cNvPr id="90" name="Google Shape;90;p2"/>
                  <p:cNvSpPr/>
                  <p:nvPr/>
                </p:nvSpPr>
                <p:spPr>
                  <a:xfrm>
                    <a:off x="2591014" y="3097533"/>
                    <a:ext cx="179593" cy="168416"/>
                  </a:xfrm>
                  <a:custGeom>
                    <a:avLst/>
                    <a:gdLst/>
                    <a:ahLst/>
                    <a:cxnLst/>
                    <a:rect l="l" t="t" r="r" b="b"/>
                    <a:pathLst>
                      <a:path w="179593" h="168416" extrusionOk="0">
                        <a:moveTo>
                          <a:pt x="0" y="168417"/>
                        </a:moveTo>
                        <a:cubicBezTo>
                          <a:pt x="0" y="125745"/>
                          <a:pt x="5779" y="81168"/>
                          <a:pt x="2349" y="39004"/>
                        </a:cubicBezTo>
                        <a:cubicBezTo>
                          <a:pt x="8128" y="33924"/>
                          <a:pt x="29020" y="36527"/>
                          <a:pt x="37148" y="34622"/>
                        </a:cubicBezTo>
                        <a:cubicBezTo>
                          <a:pt x="48577" y="31575"/>
                          <a:pt x="35052" y="16652"/>
                          <a:pt x="41148" y="11254"/>
                        </a:cubicBezTo>
                        <a:cubicBezTo>
                          <a:pt x="60198" y="-10653"/>
                          <a:pt x="146685" y="1412"/>
                          <a:pt x="147320" y="30304"/>
                        </a:cubicBezTo>
                        <a:cubicBezTo>
                          <a:pt x="146577" y="33733"/>
                          <a:pt x="148761" y="37112"/>
                          <a:pt x="152184" y="37855"/>
                        </a:cubicBezTo>
                        <a:cubicBezTo>
                          <a:pt x="152527" y="37925"/>
                          <a:pt x="152876" y="37969"/>
                          <a:pt x="153226" y="37988"/>
                        </a:cubicBezTo>
                        <a:cubicBezTo>
                          <a:pt x="199009" y="46307"/>
                          <a:pt x="171196" y="124983"/>
                          <a:pt x="171514" y="162194"/>
                        </a:cubicBezTo>
                        <a:cubicBezTo>
                          <a:pt x="116268" y="155717"/>
                          <a:pt x="51435" y="152225"/>
                          <a:pt x="0" y="168417"/>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1" name="Google Shape;91;p2"/>
                  <p:cNvSpPr/>
                  <p:nvPr/>
                </p:nvSpPr>
                <p:spPr>
                  <a:xfrm>
                    <a:off x="2458233" y="3250561"/>
                    <a:ext cx="453667" cy="462047"/>
                  </a:xfrm>
                  <a:custGeom>
                    <a:avLst/>
                    <a:gdLst/>
                    <a:ahLst/>
                    <a:cxnLst/>
                    <a:rect l="l" t="t" r="r" b="b"/>
                    <a:pathLst>
                      <a:path w="453667" h="462047" extrusionOk="0">
                        <a:moveTo>
                          <a:pt x="221935" y="462048"/>
                        </a:moveTo>
                        <a:cubicBezTo>
                          <a:pt x="-59306" y="460714"/>
                          <a:pt x="-82865" y="22373"/>
                          <a:pt x="206568" y="847"/>
                        </a:cubicBezTo>
                        <a:cubicBezTo>
                          <a:pt x="522671" y="-22712"/>
                          <a:pt x="543753" y="452904"/>
                          <a:pt x="221935" y="462048"/>
                        </a:cubicBezTo>
                        <a:close/>
                      </a:path>
                    </a:pathLst>
                  </a:custGeom>
                  <a:solidFill>
                    <a:srgbClr val="D9D2E9"/>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2" name="Google Shape;92;p2"/>
                  <p:cNvSpPr/>
                  <p:nvPr/>
                </p:nvSpPr>
                <p:spPr>
                  <a:xfrm>
                    <a:off x="2447534" y="3081786"/>
                    <a:ext cx="478297" cy="638209"/>
                  </a:xfrm>
                  <a:custGeom>
                    <a:avLst/>
                    <a:gdLst/>
                    <a:ahLst/>
                    <a:cxnLst/>
                    <a:rect l="l" t="t" r="r" b="b"/>
                    <a:pathLst>
                      <a:path w="478297" h="638209" extrusionOk="0">
                        <a:moveTo>
                          <a:pt x="474760" y="358979"/>
                        </a:moveTo>
                        <a:cubicBezTo>
                          <a:pt x="461679" y="274778"/>
                          <a:pt x="399195" y="202960"/>
                          <a:pt x="320201" y="173178"/>
                        </a:cubicBezTo>
                        <a:cubicBezTo>
                          <a:pt x="320201" y="137618"/>
                          <a:pt x="347824" y="40273"/>
                          <a:pt x="296008" y="38050"/>
                        </a:cubicBezTo>
                        <a:cubicBezTo>
                          <a:pt x="297722" y="5792"/>
                          <a:pt x="256955" y="7316"/>
                          <a:pt x="234286" y="3379"/>
                        </a:cubicBezTo>
                        <a:cubicBezTo>
                          <a:pt x="210981" y="-4749"/>
                          <a:pt x="165198" y="331"/>
                          <a:pt x="178406" y="34748"/>
                        </a:cubicBezTo>
                        <a:cubicBezTo>
                          <a:pt x="166277" y="37224"/>
                          <a:pt x="129765" y="31129"/>
                          <a:pt x="140306" y="52718"/>
                        </a:cubicBezTo>
                        <a:cubicBezTo>
                          <a:pt x="138210" y="96153"/>
                          <a:pt x="137448" y="139713"/>
                          <a:pt x="135797" y="183148"/>
                        </a:cubicBezTo>
                        <a:cubicBezTo>
                          <a:pt x="-17047" y="249949"/>
                          <a:pt x="-46892" y="468453"/>
                          <a:pt x="77123" y="577673"/>
                        </a:cubicBezTo>
                        <a:cubicBezTo>
                          <a:pt x="240636" y="727914"/>
                          <a:pt x="512416" y="577165"/>
                          <a:pt x="474760" y="358979"/>
                        </a:cubicBezTo>
                        <a:close/>
                        <a:moveTo>
                          <a:pt x="304771" y="167971"/>
                        </a:moveTo>
                        <a:cubicBezTo>
                          <a:pt x="286165" y="163081"/>
                          <a:pt x="266226" y="157748"/>
                          <a:pt x="246922" y="159144"/>
                        </a:cubicBezTo>
                        <a:cubicBezTo>
                          <a:pt x="215172" y="156033"/>
                          <a:pt x="182914" y="164288"/>
                          <a:pt x="153514" y="175273"/>
                        </a:cubicBezTo>
                        <a:cubicBezTo>
                          <a:pt x="153514" y="170829"/>
                          <a:pt x="153514" y="166320"/>
                          <a:pt x="153958" y="161875"/>
                        </a:cubicBezTo>
                        <a:cubicBezTo>
                          <a:pt x="206600" y="153398"/>
                          <a:pt x="258035" y="138666"/>
                          <a:pt x="307184" y="117997"/>
                        </a:cubicBezTo>
                        <a:cubicBezTo>
                          <a:pt x="306422" y="134634"/>
                          <a:pt x="305342" y="151334"/>
                          <a:pt x="304771" y="167971"/>
                        </a:cubicBezTo>
                        <a:close/>
                        <a:moveTo>
                          <a:pt x="292515" y="378092"/>
                        </a:moveTo>
                        <a:cubicBezTo>
                          <a:pt x="301278" y="393079"/>
                          <a:pt x="305215" y="416700"/>
                          <a:pt x="297087" y="432131"/>
                        </a:cubicBezTo>
                        <a:cubicBezTo>
                          <a:pt x="286356" y="434925"/>
                          <a:pt x="294928" y="387363"/>
                          <a:pt x="292515" y="378092"/>
                        </a:cubicBezTo>
                        <a:close/>
                        <a:moveTo>
                          <a:pt x="233524" y="360440"/>
                        </a:moveTo>
                        <a:cubicBezTo>
                          <a:pt x="220881" y="353181"/>
                          <a:pt x="206085" y="350622"/>
                          <a:pt x="191741" y="353200"/>
                        </a:cubicBezTo>
                        <a:cubicBezTo>
                          <a:pt x="193900" y="295606"/>
                          <a:pt x="196313" y="237948"/>
                          <a:pt x="198599" y="180354"/>
                        </a:cubicBezTo>
                        <a:cubicBezTo>
                          <a:pt x="213394" y="176480"/>
                          <a:pt x="265528" y="177750"/>
                          <a:pt x="276005" y="180354"/>
                        </a:cubicBezTo>
                        <a:cubicBezTo>
                          <a:pt x="275707" y="235389"/>
                          <a:pt x="275415" y="290418"/>
                          <a:pt x="275116" y="345454"/>
                        </a:cubicBezTo>
                        <a:cubicBezTo>
                          <a:pt x="259679" y="343733"/>
                          <a:pt x="244312" y="349263"/>
                          <a:pt x="233524" y="360440"/>
                        </a:cubicBezTo>
                        <a:close/>
                        <a:moveTo>
                          <a:pt x="244636" y="403619"/>
                        </a:moveTo>
                        <a:cubicBezTo>
                          <a:pt x="254860" y="460769"/>
                          <a:pt x="203615" y="463119"/>
                          <a:pt x="235365" y="386855"/>
                        </a:cubicBezTo>
                        <a:cubicBezTo>
                          <a:pt x="239537" y="391777"/>
                          <a:pt x="242687" y="397473"/>
                          <a:pt x="244636" y="403619"/>
                        </a:cubicBezTo>
                        <a:close/>
                        <a:moveTo>
                          <a:pt x="203234" y="18174"/>
                        </a:moveTo>
                        <a:cubicBezTo>
                          <a:pt x="226920" y="23191"/>
                          <a:pt x="260384" y="18174"/>
                          <a:pt x="278228" y="35383"/>
                        </a:cubicBezTo>
                        <a:cubicBezTo>
                          <a:pt x="250357" y="33268"/>
                          <a:pt x="222392" y="32805"/>
                          <a:pt x="194471" y="33986"/>
                        </a:cubicBezTo>
                        <a:cubicBezTo>
                          <a:pt x="198916" y="25413"/>
                          <a:pt x="186407" y="19063"/>
                          <a:pt x="203234" y="18174"/>
                        </a:cubicBezTo>
                        <a:close/>
                        <a:moveTo>
                          <a:pt x="157451" y="54369"/>
                        </a:moveTo>
                        <a:cubicBezTo>
                          <a:pt x="205711" y="53036"/>
                          <a:pt x="261591" y="43511"/>
                          <a:pt x="306358" y="62688"/>
                        </a:cubicBezTo>
                        <a:lnTo>
                          <a:pt x="156308" y="90501"/>
                        </a:lnTo>
                        <a:close/>
                        <a:moveTo>
                          <a:pt x="308136" y="80468"/>
                        </a:moveTo>
                        <a:cubicBezTo>
                          <a:pt x="308701" y="80385"/>
                          <a:pt x="309254" y="80239"/>
                          <a:pt x="309787" y="80023"/>
                        </a:cubicBezTo>
                        <a:cubicBezTo>
                          <a:pt x="309279" y="87135"/>
                          <a:pt x="308263" y="92723"/>
                          <a:pt x="308136" y="99073"/>
                        </a:cubicBezTo>
                        <a:cubicBezTo>
                          <a:pt x="258975" y="120276"/>
                          <a:pt x="207381" y="135338"/>
                          <a:pt x="154530" y="143904"/>
                        </a:cubicBezTo>
                        <a:lnTo>
                          <a:pt x="155673" y="109043"/>
                        </a:lnTo>
                        <a:close/>
                        <a:moveTo>
                          <a:pt x="378685" y="571513"/>
                        </a:moveTo>
                        <a:cubicBezTo>
                          <a:pt x="88871" y="776746"/>
                          <a:pt x="-158652" y="297384"/>
                          <a:pt x="181009" y="184735"/>
                        </a:cubicBezTo>
                        <a:cubicBezTo>
                          <a:pt x="178787" y="242774"/>
                          <a:pt x="176183" y="300749"/>
                          <a:pt x="174151" y="358788"/>
                        </a:cubicBezTo>
                        <a:cubicBezTo>
                          <a:pt x="71345" y="420066"/>
                          <a:pt x="191741" y="557798"/>
                          <a:pt x="191360" y="371488"/>
                        </a:cubicBezTo>
                        <a:cubicBezTo>
                          <a:pt x="201799" y="369437"/>
                          <a:pt x="212626" y="371031"/>
                          <a:pt x="222030" y="375997"/>
                        </a:cubicBezTo>
                        <a:cubicBezTo>
                          <a:pt x="159673" y="513474"/>
                          <a:pt x="315756" y="467310"/>
                          <a:pt x="246795" y="371107"/>
                        </a:cubicBezTo>
                        <a:cubicBezTo>
                          <a:pt x="254364" y="364078"/>
                          <a:pt x="265052" y="361500"/>
                          <a:pt x="274989" y="364313"/>
                        </a:cubicBezTo>
                        <a:cubicBezTo>
                          <a:pt x="279561" y="390666"/>
                          <a:pt x="263115" y="429528"/>
                          <a:pt x="284324" y="449276"/>
                        </a:cubicBezTo>
                        <a:cubicBezTo>
                          <a:pt x="335124" y="459118"/>
                          <a:pt x="324964" y="368631"/>
                          <a:pt x="292642" y="351804"/>
                        </a:cubicBezTo>
                        <a:lnTo>
                          <a:pt x="293531" y="184481"/>
                        </a:lnTo>
                        <a:cubicBezTo>
                          <a:pt x="465172" y="225438"/>
                          <a:pt x="517686" y="462167"/>
                          <a:pt x="378685" y="571513"/>
                        </a:cubicBezTo>
                        <a:close/>
                        <a:moveTo>
                          <a:pt x="173453" y="378537"/>
                        </a:moveTo>
                        <a:cubicBezTo>
                          <a:pt x="170786" y="400508"/>
                          <a:pt x="176882" y="430226"/>
                          <a:pt x="158848" y="446926"/>
                        </a:cubicBezTo>
                        <a:cubicBezTo>
                          <a:pt x="145830" y="424638"/>
                          <a:pt x="150085" y="391681"/>
                          <a:pt x="173453" y="37828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93" name="Google Shape;93;p2"/>
                <p:cNvSpPr/>
                <p:nvPr/>
              </p:nvSpPr>
              <p:spPr>
                <a:xfrm>
                  <a:off x="2675610" y="2035293"/>
                  <a:ext cx="17700" cy="9426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94" name="Google Shape;94;p2"/>
              <p:cNvSpPr/>
              <p:nvPr/>
            </p:nvSpPr>
            <p:spPr>
              <a:xfrm>
                <a:off x="2546350" y="3472450"/>
                <a:ext cx="97850" cy="61625"/>
              </a:xfrm>
              <a:custGeom>
                <a:avLst/>
                <a:gdLst/>
                <a:ahLst/>
                <a:cxnLst/>
                <a:rect l="l" t="t" r="r" b="b"/>
                <a:pathLst>
                  <a:path w="3914" h="2465" extrusionOk="0">
                    <a:moveTo>
                      <a:pt x="0" y="0"/>
                    </a:moveTo>
                    <a:cubicBezTo>
                      <a:pt x="946" y="1217"/>
                      <a:pt x="2412" y="2117"/>
                      <a:pt x="3914" y="2465"/>
                    </a:cubicBezTo>
                  </a:path>
                </a:pathLst>
              </a:custGeom>
              <a:noFill/>
              <a:ln w="38100" cap="rnd" cmpd="sng">
                <a:solidFill>
                  <a:schemeClr val="lt1"/>
                </a:solidFill>
                <a:prstDash val="solid"/>
                <a:round/>
                <a:headEnd type="none" w="med" len="med"/>
                <a:tailEnd type="none" w="med" len="med"/>
              </a:ln>
            </p:spPr>
          </p:sp>
          <p:sp>
            <p:nvSpPr>
              <p:cNvPr id="95" name="Google Shape;95;p2"/>
              <p:cNvSpPr/>
              <p:nvPr/>
            </p:nvSpPr>
            <p:spPr>
              <a:xfrm>
                <a:off x="2515525" y="3392700"/>
                <a:ext cx="9075" cy="19950"/>
              </a:xfrm>
              <a:custGeom>
                <a:avLst/>
                <a:gdLst/>
                <a:ahLst/>
                <a:cxnLst/>
                <a:rect l="l" t="t" r="r" b="b"/>
                <a:pathLst>
                  <a:path w="363" h="798" extrusionOk="0">
                    <a:moveTo>
                      <a:pt x="0" y="0"/>
                    </a:moveTo>
                    <a:cubicBezTo>
                      <a:pt x="182" y="399"/>
                      <a:pt x="182" y="399"/>
                      <a:pt x="363" y="798"/>
                    </a:cubicBezTo>
                  </a:path>
                </a:pathLst>
              </a:custGeom>
              <a:noFill/>
              <a:ln w="38100" cap="rnd" cmpd="sng">
                <a:solidFill>
                  <a:schemeClr val="lt1"/>
                </a:solidFill>
                <a:prstDash val="solid"/>
                <a:round/>
                <a:headEnd type="none" w="med" len="med"/>
                <a:tailEnd type="none" w="med" len="med"/>
              </a:ln>
            </p:spPr>
          </p:sp>
        </p:grpSp>
      </p:grpSp>
      <p:grpSp>
        <p:nvGrpSpPr>
          <p:cNvPr id="96" name="Google Shape;96;p2"/>
          <p:cNvGrpSpPr/>
          <p:nvPr/>
        </p:nvGrpSpPr>
        <p:grpSpPr>
          <a:xfrm>
            <a:off x="6925625" y="6"/>
            <a:ext cx="697103" cy="1887935"/>
            <a:chOff x="5194218" y="4"/>
            <a:chExt cx="522827" cy="1415951"/>
          </a:xfrm>
        </p:grpSpPr>
        <p:grpSp>
          <p:nvGrpSpPr>
            <p:cNvPr id="97" name="Google Shape;97;p2"/>
            <p:cNvGrpSpPr/>
            <p:nvPr/>
          </p:nvGrpSpPr>
          <p:grpSpPr>
            <a:xfrm>
              <a:off x="5194218" y="893129"/>
              <a:ext cx="522827" cy="522827"/>
              <a:chOff x="764100" y="3623300"/>
              <a:chExt cx="1046700" cy="1046700"/>
            </a:xfrm>
          </p:grpSpPr>
          <p:sp>
            <p:nvSpPr>
              <p:cNvPr id="98" name="Google Shape;98;p2"/>
              <p:cNvSpPr/>
              <p:nvPr/>
            </p:nvSpPr>
            <p:spPr>
              <a:xfrm>
                <a:off x="764100" y="3623300"/>
                <a:ext cx="1046700" cy="1046700"/>
              </a:xfrm>
              <a:prstGeom prst="ellipse">
                <a:avLst/>
              </a:prstGeom>
              <a:solidFill>
                <a:srgbClr val="FFFFFF">
                  <a:alpha val="1341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99;p2"/>
              <p:cNvSpPr/>
              <p:nvPr/>
            </p:nvSpPr>
            <p:spPr>
              <a:xfrm>
                <a:off x="922769" y="3781968"/>
                <a:ext cx="729300" cy="729300"/>
              </a:xfrm>
              <a:prstGeom prst="ellipse">
                <a:avLst/>
              </a:prstGeom>
              <a:solidFill>
                <a:srgbClr val="FFFFFF">
                  <a:alpha val="1341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0" name="Google Shape;100;p2"/>
            <p:cNvGrpSpPr/>
            <p:nvPr/>
          </p:nvGrpSpPr>
          <p:grpSpPr>
            <a:xfrm>
              <a:off x="5371921" y="4"/>
              <a:ext cx="182209" cy="1277751"/>
              <a:chOff x="3305183" y="2153669"/>
              <a:chExt cx="166690" cy="1168924"/>
            </a:xfrm>
          </p:grpSpPr>
          <p:grpSp>
            <p:nvGrpSpPr>
              <p:cNvPr id="101" name="Google Shape;101;p2"/>
              <p:cNvGrpSpPr/>
              <p:nvPr/>
            </p:nvGrpSpPr>
            <p:grpSpPr>
              <a:xfrm>
                <a:off x="3305183" y="2153669"/>
                <a:ext cx="166690" cy="1168924"/>
                <a:chOff x="3305183" y="2153669"/>
                <a:chExt cx="166690" cy="1168924"/>
              </a:xfrm>
            </p:grpSpPr>
            <p:grpSp>
              <p:nvGrpSpPr>
                <p:cNvPr id="102" name="Google Shape;102;p2"/>
                <p:cNvGrpSpPr/>
                <p:nvPr/>
              </p:nvGrpSpPr>
              <p:grpSpPr>
                <a:xfrm>
                  <a:off x="3305183" y="2971595"/>
                  <a:ext cx="166690" cy="350998"/>
                  <a:chOff x="3305183" y="3146560"/>
                  <a:chExt cx="166690" cy="350998"/>
                </a:xfrm>
              </p:grpSpPr>
              <p:sp>
                <p:nvSpPr>
                  <p:cNvPr id="103" name="Google Shape;103;p2"/>
                  <p:cNvSpPr/>
                  <p:nvPr/>
                </p:nvSpPr>
                <p:spPr>
                  <a:xfrm>
                    <a:off x="3324821" y="3152836"/>
                    <a:ext cx="119489" cy="117177"/>
                  </a:xfrm>
                  <a:custGeom>
                    <a:avLst/>
                    <a:gdLst/>
                    <a:ahLst/>
                    <a:cxnLst/>
                    <a:rect l="l" t="t" r="r" b="b"/>
                    <a:pathLst>
                      <a:path w="119489" h="117177" extrusionOk="0">
                        <a:moveTo>
                          <a:pt x="5460" y="117177"/>
                        </a:moveTo>
                        <a:cubicBezTo>
                          <a:pt x="4508" y="91777"/>
                          <a:pt x="-9653" y="30373"/>
                          <a:pt x="11810" y="23896"/>
                        </a:cubicBezTo>
                        <a:cubicBezTo>
                          <a:pt x="18160" y="22118"/>
                          <a:pt x="14668" y="14561"/>
                          <a:pt x="19494" y="10688"/>
                        </a:cubicBezTo>
                        <a:cubicBezTo>
                          <a:pt x="31241" y="-2901"/>
                          <a:pt x="96456" y="-6838"/>
                          <a:pt x="96456" y="18879"/>
                        </a:cubicBezTo>
                        <a:cubicBezTo>
                          <a:pt x="95751" y="22315"/>
                          <a:pt x="97967" y="25668"/>
                          <a:pt x="101409" y="26373"/>
                        </a:cubicBezTo>
                        <a:cubicBezTo>
                          <a:pt x="101866" y="26467"/>
                          <a:pt x="102336" y="26506"/>
                          <a:pt x="102806" y="26499"/>
                        </a:cubicBezTo>
                        <a:cubicBezTo>
                          <a:pt x="133731" y="28849"/>
                          <a:pt x="111569" y="90507"/>
                          <a:pt x="114744" y="11393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4" name="Google Shape;104;p2"/>
                  <p:cNvSpPr/>
                  <p:nvPr/>
                </p:nvSpPr>
                <p:spPr>
                  <a:xfrm>
                    <a:off x="3312763" y="3270014"/>
                    <a:ext cx="150661" cy="221107"/>
                  </a:xfrm>
                  <a:custGeom>
                    <a:avLst/>
                    <a:gdLst/>
                    <a:ahLst/>
                    <a:cxnLst/>
                    <a:rect l="l" t="t" r="r" b="b"/>
                    <a:pathLst>
                      <a:path w="150661" h="221107" extrusionOk="0">
                        <a:moveTo>
                          <a:pt x="72636" y="221107"/>
                        </a:moveTo>
                        <a:cubicBezTo>
                          <a:pt x="-3564" y="204978"/>
                          <a:pt x="-15057" y="136779"/>
                          <a:pt x="16184" y="2477"/>
                        </a:cubicBezTo>
                        <a:cubicBezTo>
                          <a:pt x="54284" y="1207"/>
                          <a:pt x="87558" y="1270"/>
                          <a:pt x="125595" y="0"/>
                        </a:cubicBezTo>
                        <a:cubicBezTo>
                          <a:pt x="164330" y="92202"/>
                          <a:pt x="166299" y="206629"/>
                          <a:pt x="72636" y="221107"/>
                        </a:cubicBezTo>
                        <a:close/>
                      </a:path>
                    </a:pathLst>
                  </a:custGeom>
                  <a:solidFill>
                    <a:srgbClr val="F9CB9C"/>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5" name="Google Shape;105;p2"/>
                  <p:cNvSpPr/>
                  <p:nvPr/>
                </p:nvSpPr>
                <p:spPr>
                  <a:xfrm>
                    <a:off x="3305183" y="3146560"/>
                    <a:ext cx="166690" cy="350998"/>
                  </a:xfrm>
                  <a:custGeom>
                    <a:avLst/>
                    <a:gdLst/>
                    <a:ahLst/>
                    <a:cxnLst/>
                    <a:rect l="l" t="t" r="r" b="b"/>
                    <a:pathLst>
                      <a:path w="166690" h="350998" extrusionOk="0">
                        <a:moveTo>
                          <a:pt x="140987" y="124596"/>
                        </a:moveTo>
                        <a:cubicBezTo>
                          <a:pt x="147337" y="122247"/>
                          <a:pt x="143336" y="59572"/>
                          <a:pt x="144542" y="54238"/>
                        </a:cubicBezTo>
                        <a:cubicBezTo>
                          <a:pt x="146828" y="39252"/>
                          <a:pt x="140097" y="24647"/>
                          <a:pt x="122571" y="26425"/>
                        </a:cubicBezTo>
                        <a:cubicBezTo>
                          <a:pt x="129683" y="-8309"/>
                          <a:pt x="29417" y="-8500"/>
                          <a:pt x="29925" y="24075"/>
                        </a:cubicBezTo>
                        <a:cubicBezTo>
                          <a:pt x="15891" y="25536"/>
                          <a:pt x="12399" y="39633"/>
                          <a:pt x="13478" y="51635"/>
                        </a:cubicBezTo>
                        <a:cubicBezTo>
                          <a:pt x="16145" y="75955"/>
                          <a:pt x="8335" y="105292"/>
                          <a:pt x="17034" y="127263"/>
                        </a:cubicBezTo>
                        <a:cubicBezTo>
                          <a:pt x="17034" y="127263"/>
                          <a:pt x="17034" y="127644"/>
                          <a:pt x="17034" y="127835"/>
                        </a:cubicBezTo>
                        <a:cubicBezTo>
                          <a:pt x="-77835" y="451748"/>
                          <a:pt x="259922" y="398789"/>
                          <a:pt x="140987" y="124596"/>
                        </a:cubicBezTo>
                        <a:close/>
                        <a:moveTo>
                          <a:pt x="126254" y="42427"/>
                        </a:moveTo>
                        <a:cubicBezTo>
                          <a:pt x="126699" y="51254"/>
                          <a:pt x="126699" y="64842"/>
                          <a:pt x="126889" y="74177"/>
                        </a:cubicBezTo>
                        <a:lnTo>
                          <a:pt x="31258" y="101736"/>
                        </a:lnTo>
                        <a:cubicBezTo>
                          <a:pt x="31258" y="96719"/>
                          <a:pt x="31258" y="91640"/>
                          <a:pt x="31258" y="86560"/>
                        </a:cubicBezTo>
                        <a:cubicBezTo>
                          <a:pt x="57865" y="73415"/>
                          <a:pt x="88408" y="58556"/>
                          <a:pt x="112348" y="40903"/>
                        </a:cubicBezTo>
                        <a:cubicBezTo>
                          <a:pt x="116793" y="41665"/>
                          <a:pt x="123778" y="38490"/>
                          <a:pt x="126254" y="42427"/>
                        </a:cubicBezTo>
                        <a:close/>
                        <a:moveTo>
                          <a:pt x="89044" y="212671"/>
                        </a:moveTo>
                        <a:cubicBezTo>
                          <a:pt x="81112" y="208784"/>
                          <a:pt x="71771" y="209070"/>
                          <a:pt x="64088" y="213433"/>
                        </a:cubicBezTo>
                        <a:cubicBezTo>
                          <a:pt x="67943" y="186762"/>
                          <a:pt x="70883" y="159947"/>
                          <a:pt x="72914" y="132978"/>
                        </a:cubicBezTo>
                        <a:lnTo>
                          <a:pt x="83964" y="132978"/>
                        </a:lnTo>
                        <a:cubicBezTo>
                          <a:pt x="83049" y="159642"/>
                          <a:pt x="84751" y="186337"/>
                          <a:pt x="89044" y="212671"/>
                        </a:cubicBezTo>
                        <a:close/>
                        <a:moveTo>
                          <a:pt x="50944" y="114118"/>
                        </a:moveTo>
                        <a:lnTo>
                          <a:pt x="127144" y="92148"/>
                        </a:lnTo>
                        <a:lnTo>
                          <a:pt x="127144" y="113420"/>
                        </a:lnTo>
                        <a:cubicBezTo>
                          <a:pt x="101299" y="114880"/>
                          <a:pt x="75899" y="115135"/>
                          <a:pt x="50626" y="114118"/>
                        </a:cubicBezTo>
                        <a:close/>
                        <a:moveTo>
                          <a:pt x="90695" y="39950"/>
                        </a:moveTo>
                        <a:cubicBezTo>
                          <a:pt x="74692" y="48269"/>
                          <a:pt x="47832" y="59826"/>
                          <a:pt x="31385" y="67255"/>
                        </a:cubicBezTo>
                        <a:cubicBezTo>
                          <a:pt x="31385" y="58937"/>
                          <a:pt x="31766" y="47634"/>
                          <a:pt x="31385" y="39379"/>
                        </a:cubicBezTo>
                        <a:cubicBezTo>
                          <a:pt x="33036" y="39379"/>
                          <a:pt x="75835" y="39442"/>
                          <a:pt x="90377" y="39950"/>
                        </a:cubicBezTo>
                        <a:close/>
                        <a:moveTo>
                          <a:pt x="45736" y="22361"/>
                        </a:moveTo>
                        <a:cubicBezTo>
                          <a:pt x="60214" y="644"/>
                          <a:pt x="112920" y="11122"/>
                          <a:pt x="111395" y="26616"/>
                        </a:cubicBezTo>
                        <a:cubicBezTo>
                          <a:pt x="92028" y="25854"/>
                          <a:pt x="63834" y="27314"/>
                          <a:pt x="44466" y="26616"/>
                        </a:cubicBezTo>
                        <a:cubicBezTo>
                          <a:pt x="44339" y="26171"/>
                          <a:pt x="45165" y="22742"/>
                          <a:pt x="45419" y="22361"/>
                        </a:cubicBezTo>
                        <a:close/>
                        <a:moveTo>
                          <a:pt x="125556" y="309127"/>
                        </a:moveTo>
                        <a:cubicBezTo>
                          <a:pt x="22686" y="406028"/>
                          <a:pt x="-873" y="195335"/>
                          <a:pt x="33798" y="131708"/>
                        </a:cubicBezTo>
                        <a:cubicBezTo>
                          <a:pt x="41101" y="132153"/>
                          <a:pt x="48467" y="132470"/>
                          <a:pt x="55833" y="132661"/>
                        </a:cubicBezTo>
                        <a:cubicBezTo>
                          <a:pt x="60913" y="148536"/>
                          <a:pt x="25734" y="268678"/>
                          <a:pt x="58500" y="243023"/>
                        </a:cubicBezTo>
                        <a:cubicBezTo>
                          <a:pt x="62310" y="237436"/>
                          <a:pt x="67708" y="228101"/>
                          <a:pt x="75454" y="228037"/>
                        </a:cubicBezTo>
                        <a:cubicBezTo>
                          <a:pt x="84979" y="228037"/>
                          <a:pt x="91076" y="238960"/>
                          <a:pt x="95394" y="245881"/>
                        </a:cubicBezTo>
                        <a:cubicBezTo>
                          <a:pt x="128985" y="268931"/>
                          <a:pt x="92536" y="150631"/>
                          <a:pt x="101744" y="132661"/>
                        </a:cubicBezTo>
                        <a:cubicBezTo>
                          <a:pt x="109173" y="132661"/>
                          <a:pt x="116602" y="132089"/>
                          <a:pt x="124032" y="131644"/>
                        </a:cubicBezTo>
                        <a:cubicBezTo>
                          <a:pt x="155591" y="183968"/>
                          <a:pt x="160671" y="257311"/>
                          <a:pt x="125239" y="30912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106" name="Google Shape;106;p2"/>
                <p:cNvSpPr/>
                <p:nvPr/>
              </p:nvSpPr>
              <p:spPr>
                <a:xfrm>
                  <a:off x="3375902" y="2153669"/>
                  <a:ext cx="17700" cy="8244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07" name="Google Shape;107;p2"/>
              <p:cNvSpPr/>
              <p:nvPr/>
            </p:nvSpPr>
            <p:spPr>
              <a:xfrm>
                <a:off x="3352825" y="3244100"/>
                <a:ext cx="27200" cy="29000"/>
              </a:xfrm>
              <a:custGeom>
                <a:avLst/>
                <a:gdLst/>
                <a:ahLst/>
                <a:cxnLst/>
                <a:rect l="l" t="t" r="r" b="b"/>
                <a:pathLst>
                  <a:path w="1088" h="1160" extrusionOk="0">
                    <a:moveTo>
                      <a:pt x="0" y="0"/>
                    </a:moveTo>
                    <a:cubicBezTo>
                      <a:pt x="294" y="441"/>
                      <a:pt x="670" y="834"/>
                      <a:pt x="1088" y="1160"/>
                    </a:cubicBezTo>
                  </a:path>
                </a:pathLst>
              </a:custGeom>
              <a:noFill/>
              <a:ln w="28575" cap="rnd" cmpd="sng">
                <a:solidFill>
                  <a:schemeClr val="lt1"/>
                </a:solidFill>
                <a:prstDash val="solid"/>
                <a:round/>
                <a:headEnd type="none" w="med" len="med"/>
                <a:tailEnd type="none" w="med" len="med"/>
              </a:ln>
            </p:spPr>
          </p:sp>
        </p:grpSp>
      </p:grpSp>
      <p:grpSp>
        <p:nvGrpSpPr>
          <p:cNvPr id="108" name="Google Shape;108;p2"/>
          <p:cNvGrpSpPr/>
          <p:nvPr/>
        </p:nvGrpSpPr>
        <p:grpSpPr>
          <a:xfrm>
            <a:off x="10433063" y="6"/>
            <a:ext cx="1147463" cy="4032469"/>
            <a:chOff x="7824797" y="4"/>
            <a:chExt cx="860597" cy="3024352"/>
          </a:xfrm>
        </p:grpSpPr>
        <p:grpSp>
          <p:nvGrpSpPr>
            <p:cNvPr id="109" name="Google Shape;109;p2"/>
            <p:cNvGrpSpPr/>
            <p:nvPr/>
          </p:nvGrpSpPr>
          <p:grpSpPr>
            <a:xfrm>
              <a:off x="7824797" y="1891931"/>
              <a:ext cx="860597" cy="1132425"/>
              <a:chOff x="764100" y="3623300"/>
              <a:chExt cx="1046700" cy="1046700"/>
            </a:xfrm>
          </p:grpSpPr>
          <p:sp>
            <p:nvSpPr>
              <p:cNvPr id="110" name="Google Shape;110;p2"/>
              <p:cNvSpPr/>
              <p:nvPr/>
            </p:nvSpPr>
            <p:spPr>
              <a:xfrm>
                <a:off x="764100" y="3623300"/>
                <a:ext cx="1046700" cy="1046700"/>
              </a:xfrm>
              <a:prstGeom prst="ellipse">
                <a:avLst/>
              </a:prstGeom>
              <a:solidFill>
                <a:srgbClr val="FFFFFF">
                  <a:alpha val="1341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1" name="Google Shape;111;p2"/>
              <p:cNvSpPr/>
              <p:nvPr/>
            </p:nvSpPr>
            <p:spPr>
              <a:xfrm>
                <a:off x="922769" y="3781968"/>
                <a:ext cx="729300" cy="729300"/>
              </a:xfrm>
              <a:prstGeom prst="ellipse">
                <a:avLst/>
              </a:prstGeom>
              <a:solidFill>
                <a:srgbClr val="FFFFFF">
                  <a:alpha val="1341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12" name="Google Shape;112;p2"/>
            <p:cNvGrpSpPr/>
            <p:nvPr/>
          </p:nvGrpSpPr>
          <p:grpSpPr>
            <a:xfrm>
              <a:off x="8100547" y="4"/>
              <a:ext cx="300376" cy="2805682"/>
              <a:chOff x="3792712" y="1254959"/>
              <a:chExt cx="274793" cy="2566720"/>
            </a:xfrm>
          </p:grpSpPr>
          <p:grpSp>
            <p:nvGrpSpPr>
              <p:cNvPr id="113" name="Google Shape;113;p2"/>
              <p:cNvGrpSpPr/>
              <p:nvPr/>
            </p:nvGrpSpPr>
            <p:grpSpPr>
              <a:xfrm>
                <a:off x="3792712" y="1254959"/>
                <a:ext cx="274793" cy="2566720"/>
                <a:chOff x="3792712" y="1254959"/>
                <a:chExt cx="274793" cy="2566720"/>
              </a:xfrm>
            </p:grpSpPr>
            <p:grpSp>
              <p:nvGrpSpPr>
                <p:cNvPr id="114" name="Google Shape;114;p2"/>
                <p:cNvGrpSpPr/>
                <p:nvPr/>
              </p:nvGrpSpPr>
              <p:grpSpPr>
                <a:xfrm>
                  <a:off x="3792712" y="2971595"/>
                  <a:ext cx="274793" cy="850085"/>
                  <a:chOff x="3792712" y="2879468"/>
                  <a:chExt cx="274793" cy="850085"/>
                </a:xfrm>
              </p:grpSpPr>
              <p:sp>
                <p:nvSpPr>
                  <p:cNvPr id="115" name="Google Shape;115;p2"/>
                  <p:cNvSpPr/>
                  <p:nvPr/>
                </p:nvSpPr>
                <p:spPr>
                  <a:xfrm>
                    <a:off x="3798083" y="3085793"/>
                    <a:ext cx="261578" cy="637356"/>
                  </a:xfrm>
                  <a:custGeom>
                    <a:avLst/>
                    <a:gdLst/>
                    <a:ahLst/>
                    <a:cxnLst/>
                    <a:rect l="l" t="t" r="r" b="b"/>
                    <a:pathLst>
                      <a:path w="261578" h="637356" extrusionOk="0">
                        <a:moveTo>
                          <a:pt x="126686" y="637357"/>
                        </a:moveTo>
                        <a:cubicBezTo>
                          <a:pt x="-60449" y="630435"/>
                          <a:pt x="18736" y="394850"/>
                          <a:pt x="6417" y="267723"/>
                        </a:cubicBezTo>
                        <a:cubicBezTo>
                          <a:pt x="12322" y="197048"/>
                          <a:pt x="-10665" y="53665"/>
                          <a:pt x="31817" y="8008"/>
                        </a:cubicBezTo>
                        <a:cubicBezTo>
                          <a:pt x="291595" y="-16566"/>
                          <a:pt x="262449" y="-1263"/>
                          <a:pt x="258829" y="299283"/>
                        </a:cubicBezTo>
                        <a:cubicBezTo>
                          <a:pt x="256988" y="426728"/>
                          <a:pt x="295024" y="626816"/>
                          <a:pt x="126686" y="637357"/>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6" name="Google Shape;116;p2"/>
                  <p:cNvSpPr/>
                  <p:nvPr/>
                </p:nvSpPr>
                <p:spPr>
                  <a:xfrm>
                    <a:off x="3849902" y="2886279"/>
                    <a:ext cx="160096" cy="197298"/>
                  </a:xfrm>
                  <a:custGeom>
                    <a:avLst/>
                    <a:gdLst/>
                    <a:ahLst/>
                    <a:cxnLst/>
                    <a:rect l="l" t="t" r="r" b="b"/>
                    <a:pathLst>
                      <a:path w="160096" h="197298" extrusionOk="0">
                        <a:moveTo>
                          <a:pt x="0" y="197298"/>
                        </a:moveTo>
                        <a:cubicBezTo>
                          <a:pt x="14795" y="163453"/>
                          <a:pt x="-19495" y="39120"/>
                          <a:pt x="29908" y="37913"/>
                        </a:cubicBezTo>
                        <a:cubicBezTo>
                          <a:pt x="41275" y="35754"/>
                          <a:pt x="33401" y="17911"/>
                          <a:pt x="43053" y="12513"/>
                        </a:cubicBezTo>
                        <a:cubicBezTo>
                          <a:pt x="64008" y="-9902"/>
                          <a:pt x="129984" y="-1393"/>
                          <a:pt x="134239" y="31563"/>
                        </a:cubicBezTo>
                        <a:cubicBezTo>
                          <a:pt x="135826" y="40517"/>
                          <a:pt x="147891" y="34484"/>
                          <a:pt x="151955" y="41406"/>
                        </a:cubicBezTo>
                        <a:cubicBezTo>
                          <a:pt x="171640" y="64583"/>
                          <a:pt x="149479" y="158246"/>
                          <a:pt x="149161" y="196663"/>
                        </a:cubicBezTo>
                        <a:cubicBezTo>
                          <a:pt x="98234" y="196155"/>
                          <a:pt x="49847" y="189170"/>
                          <a:pt x="0" y="197298"/>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7" name="Google Shape;117;p2"/>
                  <p:cNvSpPr/>
                  <p:nvPr/>
                </p:nvSpPr>
                <p:spPr>
                  <a:xfrm>
                    <a:off x="3792712" y="2879468"/>
                    <a:ext cx="274793" cy="850085"/>
                  </a:xfrm>
                  <a:custGeom>
                    <a:avLst/>
                    <a:gdLst/>
                    <a:ahLst/>
                    <a:cxnLst/>
                    <a:rect l="l" t="t" r="r" b="b"/>
                    <a:pathLst>
                      <a:path w="274793" h="850085" extrusionOk="0">
                        <a:moveTo>
                          <a:pt x="19916" y="786532"/>
                        </a:moveTo>
                        <a:cubicBezTo>
                          <a:pt x="39854" y="827489"/>
                          <a:pt x="67541" y="848572"/>
                          <a:pt x="131866" y="850032"/>
                        </a:cubicBezTo>
                        <a:cubicBezTo>
                          <a:pt x="255818" y="852953"/>
                          <a:pt x="279440" y="735732"/>
                          <a:pt x="271947" y="651213"/>
                        </a:cubicBezTo>
                        <a:cubicBezTo>
                          <a:pt x="272963" y="537612"/>
                          <a:pt x="275312" y="423947"/>
                          <a:pt x="274678" y="310345"/>
                        </a:cubicBezTo>
                        <a:cubicBezTo>
                          <a:pt x="276202" y="268245"/>
                          <a:pt x="263057" y="215095"/>
                          <a:pt x="217528" y="202395"/>
                        </a:cubicBezTo>
                        <a:cubicBezTo>
                          <a:pt x="213336" y="167343"/>
                          <a:pt x="246610" y="35073"/>
                          <a:pt x="197716" y="37295"/>
                        </a:cubicBezTo>
                        <a:cubicBezTo>
                          <a:pt x="191366" y="-10202"/>
                          <a:pt x="84495" y="-14965"/>
                          <a:pt x="87098" y="38311"/>
                        </a:cubicBezTo>
                        <a:cubicBezTo>
                          <a:pt x="75478" y="36978"/>
                          <a:pt x="60047" y="37041"/>
                          <a:pt x="58778" y="55583"/>
                        </a:cubicBezTo>
                        <a:cubicBezTo>
                          <a:pt x="55603" y="103081"/>
                          <a:pt x="55285" y="150833"/>
                          <a:pt x="49887" y="197760"/>
                        </a:cubicBezTo>
                        <a:cubicBezTo>
                          <a:pt x="-19010" y="224303"/>
                          <a:pt x="12613" y="404262"/>
                          <a:pt x="5437" y="474048"/>
                        </a:cubicBezTo>
                        <a:cubicBezTo>
                          <a:pt x="10264" y="577299"/>
                          <a:pt x="-17549" y="687980"/>
                          <a:pt x="19916" y="786532"/>
                        </a:cubicBezTo>
                        <a:close/>
                        <a:moveTo>
                          <a:pt x="102466" y="38248"/>
                        </a:moveTo>
                        <a:cubicBezTo>
                          <a:pt x="106148" y="7895"/>
                          <a:pt x="173585" y="17166"/>
                          <a:pt x="178983" y="37105"/>
                        </a:cubicBezTo>
                        <a:cubicBezTo>
                          <a:pt x="154281" y="37549"/>
                          <a:pt x="103101" y="39962"/>
                          <a:pt x="102592" y="38311"/>
                        </a:cubicBezTo>
                        <a:close/>
                        <a:moveTo>
                          <a:pt x="76177" y="56663"/>
                        </a:moveTo>
                        <a:lnTo>
                          <a:pt x="174983" y="55393"/>
                        </a:lnTo>
                        <a:cubicBezTo>
                          <a:pt x="190222" y="53361"/>
                          <a:pt x="211304" y="53298"/>
                          <a:pt x="206733" y="75459"/>
                        </a:cubicBezTo>
                        <a:lnTo>
                          <a:pt x="75287" y="111400"/>
                        </a:lnTo>
                        <a:cubicBezTo>
                          <a:pt x="75967" y="93194"/>
                          <a:pt x="76303" y="74970"/>
                          <a:pt x="76303" y="56726"/>
                        </a:cubicBezTo>
                        <a:close/>
                        <a:moveTo>
                          <a:pt x="73700" y="129879"/>
                        </a:moveTo>
                        <a:lnTo>
                          <a:pt x="205399" y="94382"/>
                        </a:lnTo>
                        <a:lnTo>
                          <a:pt x="203684" y="134069"/>
                        </a:lnTo>
                        <a:lnTo>
                          <a:pt x="71478" y="159469"/>
                        </a:lnTo>
                        <a:cubicBezTo>
                          <a:pt x="72430" y="149563"/>
                          <a:pt x="73192" y="139785"/>
                          <a:pt x="73827" y="129942"/>
                        </a:cubicBezTo>
                        <a:close/>
                        <a:moveTo>
                          <a:pt x="69191" y="177885"/>
                        </a:moveTo>
                        <a:lnTo>
                          <a:pt x="202541" y="152104"/>
                        </a:lnTo>
                        <a:cubicBezTo>
                          <a:pt x="201906" y="166391"/>
                          <a:pt x="201335" y="180615"/>
                          <a:pt x="200700" y="194839"/>
                        </a:cubicBezTo>
                        <a:lnTo>
                          <a:pt x="67350" y="193379"/>
                        </a:lnTo>
                        <a:cubicBezTo>
                          <a:pt x="68239" y="188298"/>
                          <a:pt x="68937" y="183282"/>
                          <a:pt x="69318" y="177948"/>
                        </a:cubicBezTo>
                        <a:close/>
                        <a:moveTo>
                          <a:pt x="19217" y="648102"/>
                        </a:moveTo>
                        <a:cubicBezTo>
                          <a:pt x="23154" y="519832"/>
                          <a:pt x="21947" y="391117"/>
                          <a:pt x="28171" y="263101"/>
                        </a:cubicBezTo>
                        <a:cubicBezTo>
                          <a:pt x="34965" y="198204"/>
                          <a:pt x="74589" y="211222"/>
                          <a:pt x="121960" y="210968"/>
                        </a:cubicBezTo>
                        <a:cubicBezTo>
                          <a:pt x="123103" y="217851"/>
                          <a:pt x="123674" y="224817"/>
                          <a:pt x="123674" y="231796"/>
                        </a:cubicBezTo>
                        <a:cubicBezTo>
                          <a:pt x="72874" y="256370"/>
                          <a:pt x="60174" y="344889"/>
                          <a:pt x="124246" y="360891"/>
                        </a:cubicBezTo>
                        <a:lnTo>
                          <a:pt x="124627" y="429281"/>
                        </a:lnTo>
                        <a:cubicBezTo>
                          <a:pt x="46966" y="432710"/>
                          <a:pt x="45951" y="548915"/>
                          <a:pt x="125135" y="549486"/>
                        </a:cubicBezTo>
                        <a:lnTo>
                          <a:pt x="125516" y="627083"/>
                        </a:lnTo>
                        <a:cubicBezTo>
                          <a:pt x="40" y="680677"/>
                          <a:pt x="157647" y="791422"/>
                          <a:pt x="143550" y="638069"/>
                        </a:cubicBezTo>
                        <a:cubicBezTo>
                          <a:pt x="209971" y="620416"/>
                          <a:pt x="220385" y="540533"/>
                          <a:pt x="142661" y="533675"/>
                        </a:cubicBezTo>
                        <a:lnTo>
                          <a:pt x="142280" y="444204"/>
                        </a:lnTo>
                        <a:cubicBezTo>
                          <a:pt x="216321" y="434298"/>
                          <a:pt x="216130" y="356764"/>
                          <a:pt x="141772" y="346604"/>
                        </a:cubicBezTo>
                        <a:cubicBezTo>
                          <a:pt x="141772" y="311425"/>
                          <a:pt x="141772" y="215413"/>
                          <a:pt x="140566" y="212429"/>
                        </a:cubicBezTo>
                        <a:cubicBezTo>
                          <a:pt x="140566" y="212429"/>
                          <a:pt x="194096" y="213762"/>
                          <a:pt x="198541" y="213381"/>
                        </a:cubicBezTo>
                        <a:cubicBezTo>
                          <a:pt x="218543" y="211666"/>
                          <a:pt x="234291" y="230589"/>
                          <a:pt x="243943" y="246845"/>
                        </a:cubicBezTo>
                        <a:cubicBezTo>
                          <a:pt x="271376" y="315997"/>
                          <a:pt x="250865" y="395880"/>
                          <a:pt x="255754" y="469095"/>
                        </a:cubicBezTo>
                        <a:cubicBezTo>
                          <a:pt x="240832" y="580093"/>
                          <a:pt x="308015" y="834538"/>
                          <a:pt x="136819" y="834855"/>
                        </a:cubicBezTo>
                        <a:cubicBezTo>
                          <a:pt x="35727" y="844063"/>
                          <a:pt x="10073" y="729382"/>
                          <a:pt x="19344" y="648166"/>
                        </a:cubicBezTo>
                        <a:close/>
                        <a:moveTo>
                          <a:pt x="125008" y="678137"/>
                        </a:moveTo>
                        <a:cubicBezTo>
                          <a:pt x="115928" y="731541"/>
                          <a:pt x="62968" y="668041"/>
                          <a:pt x="125643" y="645435"/>
                        </a:cubicBezTo>
                        <a:cubicBezTo>
                          <a:pt x="126272" y="656357"/>
                          <a:pt x="126100" y="667304"/>
                          <a:pt x="125135" y="678201"/>
                        </a:cubicBezTo>
                        <a:close/>
                        <a:moveTo>
                          <a:pt x="125008" y="531198"/>
                        </a:moveTo>
                        <a:cubicBezTo>
                          <a:pt x="69953" y="529293"/>
                          <a:pt x="68620" y="448966"/>
                          <a:pt x="124627" y="447315"/>
                        </a:cubicBezTo>
                        <a:close/>
                        <a:moveTo>
                          <a:pt x="124119" y="340698"/>
                        </a:moveTo>
                        <a:cubicBezTo>
                          <a:pt x="85193" y="326284"/>
                          <a:pt x="93004" y="270848"/>
                          <a:pt x="123674" y="251798"/>
                        </a:cubicBezTo>
                        <a:cubicBezTo>
                          <a:pt x="123973" y="281643"/>
                          <a:pt x="124183" y="311380"/>
                          <a:pt x="124309" y="341016"/>
                        </a:cubicBezTo>
                        <a:close/>
                        <a:moveTo>
                          <a:pt x="141835" y="365591"/>
                        </a:moveTo>
                        <a:cubicBezTo>
                          <a:pt x="190730" y="374798"/>
                          <a:pt x="194159" y="419057"/>
                          <a:pt x="141835" y="426106"/>
                        </a:cubicBezTo>
                        <a:close/>
                        <a:moveTo>
                          <a:pt x="142724" y="551899"/>
                        </a:moveTo>
                        <a:cubicBezTo>
                          <a:pt x="195493" y="559138"/>
                          <a:pt x="188127" y="605684"/>
                          <a:pt x="143296" y="619781"/>
                        </a:cubicBezTo>
                        <a:cubicBezTo>
                          <a:pt x="143042" y="601429"/>
                          <a:pt x="142978" y="571204"/>
                          <a:pt x="142915" y="55221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118" name="Google Shape;118;p2"/>
                <p:cNvSpPr/>
                <p:nvPr/>
              </p:nvSpPr>
              <p:spPr>
                <a:xfrm>
                  <a:off x="3923169" y="1254959"/>
                  <a:ext cx="17700" cy="17229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19" name="Google Shape;119;p2"/>
              <p:cNvSpPr/>
              <p:nvPr/>
            </p:nvSpPr>
            <p:spPr>
              <a:xfrm>
                <a:off x="3834925" y="3637375"/>
                <a:ext cx="76100" cy="135925"/>
              </a:xfrm>
              <a:custGeom>
                <a:avLst/>
                <a:gdLst/>
                <a:ahLst/>
                <a:cxnLst/>
                <a:rect l="l" t="t" r="r" b="b"/>
                <a:pathLst>
                  <a:path w="3044" h="5437" extrusionOk="0">
                    <a:moveTo>
                      <a:pt x="0" y="0"/>
                    </a:moveTo>
                    <a:cubicBezTo>
                      <a:pt x="372" y="2043"/>
                      <a:pt x="1116" y="4666"/>
                      <a:pt x="3044" y="5437"/>
                    </a:cubicBezTo>
                  </a:path>
                </a:pathLst>
              </a:custGeom>
              <a:noFill/>
              <a:ln w="28575" cap="rnd" cmpd="sng">
                <a:solidFill>
                  <a:schemeClr val="lt1"/>
                </a:solidFill>
                <a:prstDash val="solid"/>
                <a:round/>
                <a:headEnd type="none" w="med" len="med"/>
                <a:tailEnd type="none" w="med" len="med"/>
              </a:ln>
            </p:spPr>
          </p:sp>
          <p:sp>
            <p:nvSpPr>
              <p:cNvPr id="120" name="Google Shape;120;p2"/>
              <p:cNvSpPr/>
              <p:nvPr/>
            </p:nvSpPr>
            <p:spPr>
              <a:xfrm>
                <a:off x="3834925" y="3552200"/>
                <a:ext cx="1825" cy="21750"/>
              </a:xfrm>
              <a:custGeom>
                <a:avLst/>
                <a:gdLst/>
                <a:ahLst/>
                <a:cxnLst/>
                <a:rect l="l" t="t" r="r" b="b"/>
                <a:pathLst>
                  <a:path w="73" h="870" extrusionOk="0">
                    <a:moveTo>
                      <a:pt x="0" y="0"/>
                    </a:moveTo>
                    <a:cubicBezTo>
                      <a:pt x="37" y="435"/>
                      <a:pt x="37" y="435"/>
                      <a:pt x="73" y="870"/>
                    </a:cubicBezTo>
                  </a:path>
                </a:pathLst>
              </a:custGeom>
              <a:noFill/>
              <a:ln w="28575" cap="rnd" cmpd="sng">
                <a:solidFill>
                  <a:schemeClr val="lt1"/>
                </a:solidFill>
                <a:prstDash val="solid"/>
                <a:round/>
                <a:headEnd type="none" w="med" len="med"/>
                <a:tailEnd type="none" w="med" len="med"/>
              </a:ln>
            </p:spPr>
          </p:sp>
        </p:grpSp>
      </p:grpSp>
      <p:grpSp>
        <p:nvGrpSpPr>
          <p:cNvPr id="121" name="Google Shape;121;p2"/>
          <p:cNvGrpSpPr/>
          <p:nvPr/>
        </p:nvGrpSpPr>
        <p:grpSpPr>
          <a:xfrm>
            <a:off x="1590135" y="-6"/>
            <a:ext cx="1395600" cy="3233244"/>
            <a:chOff x="1192601" y="-5"/>
            <a:chExt cx="1046700" cy="2424933"/>
          </a:xfrm>
        </p:grpSpPr>
        <p:grpSp>
          <p:nvGrpSpPr>
            <p:cNvPr id="122" name="Google Shape;122;p2"/>
            <p:cNvGrpSpPr/>
            <p:nvPr/>
          </p:nvGrpSpPr>
          <p:grpSpPr>
            <a:xfrm>
              <a:off x="1192601" y="1378228"/>
              <a:ext cx="1046700" cy="1046700"/>
              <a:chOff x="764100" y="3623300"/>
              <a:chExt cx="1046700" cy="1046700"/>
            </a:xfrm>
          </p:grpSpPr>
          <p:sp>
            <p:nvSpPr>
              <p:cNvPr id="123" name="Google Shape;123;p2"/>
              <p:cNvSpPr/>
              <p:nvPr/>
            </p:nvSpPr>
            <p:spPr>
              <a:xfrm>
                <a:off x="764100" y="3623300"/>
                <a:ext cx="1046700" cy="1046700"/>
              </a:xfrm>
              <a:prstGeom prst="ellipse">
                <a:avLst/>
              </a:prstGeom>
              <a:solidFill>
                <a:srgbClr val="FFFFFF">
                  <a:alpha val="1341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4" name="Google Shape;124;p2"/>
              <p:cNvSpPr/>
              <p:nvPr/>
            </p:nvSpPr>
            <p:spPr>
              <a:xfrm>
                <a:off x="922769" y="3781968"/>
                <a:ext cx="729300" cy="729300"/>
              </a:xfrm>
              <a:prstGeom prst="ellipse">
                <a:avLst/>
              </a:prstGeom>
              <a:solidFill>
                <a:srgbClr val="FFFFFF">
                  <a:alpha val="1341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5" name="Google Shape;125;p2"/>
            <p:cNvGrpSpPr/>
            <p:nvPr/>
          </p:nvGrpSpPr>
          <p:grpSpPr>
            <a:xfrm>
              <a:off x="1417979" y="-5"/>
              <a:ext cx="580390" cy="2131191"/>
              <a:chOff x="522260" y="1950146"/>
              <a:chExt cx="530958" cy="1949676"/>
            </a:xfrm>
          </p:grpSpPr>
          <p:grpSp>
            <p:nvGrpSpPr>
              <p:cNvPr id="126" name="Google Shape;126;p2"/>
              <p:cNvGrpSpPr/>
              <p:nvPr/>
            </p:nvGrpSpPr>
            <p:grpSpPr>
              <a:xfrm>
                <a:off x="522260" y="1950146"/>
                <a:ext cx="530958" cy="1949676"/>
                <a:chOff x="522260" y="1950146"/>
                <a:chExt cx="530958" cy="1949676"/>
              </a:xfrm>
            </p:grpSpPr>
            <p:grpSp>
              <p:nvGrpSpPr>
                <p:cNvPr id="127" name="Google Shape;127;p2"/>
                <p:cNvGrpSpPr/>
                <p:nvPr/>
              </p:nvGrpSpPr>
              <p:grpSpPr>
                <a:xfrm>
                  <a:off x="522260" y="2971595"/>
                  <a:ext cx="530958" cy="928227"/>
                  <a:chOff x="522260" y="2971595"/>
                  <a:chExt cx="530958" cy="928227"/>
                </a:xfrm>
              </p:grpSpPr>
              <p:sp>
                <p:nvSpPr>
                  <p:cNvPr id="128" name="Google Shape;128;p2"/>
                  <p:cNvSpPr/>
                  <p:nvPr/>
                </p:nvSpPr>
                <p:spPr>
                  <a:xfrm>
                    <a:off x="531045" y="3193814"/>
                    <a:ext cx="510950" cy="500199"/>
                  </a:xfrm>
                  <a:custGeom>
                    <a:avLst/>
                    <a:gdLst/>
                    <a:ahLst/>
                    <a:cxnLst/>
                    <a:rect l="l" t="t" r="r" b="b"/>
                    <a:pathLst>
                      <a:path w="510950" h="500199" extrusionOk="0">
                        <a:moveTo>
                          <a:pt x="230344" y="500189"/>
                        </a:moveTo>
                        <a:cubicBezTo>
                          <a:pt x="153916" y="500507"/>
                          <a:pt x="77640" y="493446"/>
                          <a:pt x="2570" y="479108"/>
                        </a:cubicBezTo>
                        <a:cubicBezTo>
                          <a:pt x="-4606" y="452501"/>
                          <a:pt x="4348" y="418084"/>
                          <a:pt x="15841" y="404622"/>
                        </a:cubicBezTo>
                        <a:cubicBezTo>
                          <a:pt x="93" y="296672"/>
                          <a:pt x="174591" y="153479"/>
                          <a:pt x="126458" y="68770"/>
                        </a:cubicBezTo>
                        <a:cubicBezTo>
                          <a:pt x="128236" y="16510"/>
                          <a:pt x="219295" y="6350"/>
                          <a:pt x="261142" y="0"/>
                        </a:cubicBezTo>
                        <a:cubicBezTo>
                          <a:pt x="310926" y="4953"/>
                          <a:pt x="383443" y="12002"/>
                          <a:pt x="388777" y="70612"/>
                        </a:cubicBezTo>
                        <a:cubicBezTo>
                          <a:pt x="365980" y="191262"/>
                          <a:pt x="524603" y="342392"/>
                          <a:pt x="509998" y="472630"/>
                        </a:cubicBezTo>
                        <a:cubicBezTo>
                          <a:pt x="417936" y="491147"/>
                          <a:pt x="324248" y="500380"/>
                          <a:pt x="230344" y="5001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9" name="Google Shape;129;p2"/>
                  <p:cNvSpPr/>
                  <p:nvPr/>
                </p:nvSpPr>
                <p:spPr>
                  <a:xfrm>
                    <a:off x="551585" y="3672350"/>
                    <a:ext cx="488949" cy="214629"/>
                  </a:xfrm>
                  <a:custGeom>
                    <a:avLst/>
                    <a:gdLst/>
                    <a:ahLst/>
                    <a:cxnLst/>
                    <a:rect l="l" t="t" r="r" b="b"/>
                    <a:pathLst>
                      <a:path w="488949" h="214629" extrusionOk="0">
                        <a:moveTo>
                          <a:pt x="243395" y="214630"/>
                        </a:moveTo>
                        <a:cubicBezTo>
                          <a:pt x="147256" y="214630"/>
                          <a:pt x="26352" y="160401"/>
                          <a:pt x="0" y="8001"/>
                        </a:cubicBezTo>
                        <a:cubicBezTo>
                          <a:pt x="165925" y="39751"/>
                          <a:pt x="327279" y="29528"/>
                          <a:pt x="488950" y="0"/>
                        </a:cubicBezTo>
                        <a:cubicBezTo>
                          <a:pt x="471043" y="147384"/>
                          <a:pt x="350266" y="214630"/>
                          <a:pt x="243395" y="214630"/>
                        </a:cubicBezTo>
                        <a:close/>
                      </a:path>
                    </a:pathLst>
                  </a:custGeom>
                  <a:solidFill>
                    <a:srgbClr val="C8F3F7"/>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30" name="Google Shape;130;p2"/>
                  <p:cNvSpPr/>
                  <p:nvPr/>
                </p:nvSpPr>
                <p:spPr>
                  <a:xfrm>
                    <a:off x="685838" y="2977833"/>
                    <a:ext cx="219884" cy="234649"/>
                  </a:xfrm>
                  <a:custGeom>
                    <a:avLst/>
                    <a:gdLst/>
                    <a:ahLst/>
                    <a:cxnLst/>
                    <a:rect l="l" t="t" r="r" b="b"/>
                    <a:pathLst>
                      <a:path w="219884" h="234649" extrusionOk="0">
                        <a:moveTo>
                          <a:pt x="2590" y="234649"/>
                        </a:moveTo>
                        <a:cubicBezTo>
                          <a:pt x="7987" y="210011"/>
                          <a:pt x="-12142" y="33672"/>
                          <a:pt x="12877" y="45419"/>
                        </a:cubicBezTo>
                        <a:cubicBezTo>
                          <a:pt x="33197" y="50182"/>
                          <a:pt x="23545" y="24210"/>
                          <a:pt x="35038" y="16590"/>
                        </a:cubicBezTo>
                        <a:cubicBezTo>
                          <a:pt x="50913" y="906"/>
                          <a:pt x="85394" y="1604"/>
                          <a:pt x="109714" y="1922"/>
                        </a:cubicBezTo>
                        <a:cubicBezTo>
                          <a:pt x="145528" y="-936"/>
                          <a:pt x="189026" y="-6841"/>
                          <a:pt x="188835" y="38879"/>
                        </a:cubicBezTo>
                        <a:cubicBezTo>
                          <a:pt x="250875" y="39895"/>
                          <a:pt x="199503" y="186770"/>
                          <a:pt x="206869" y="233824"/>
                        </a:cubicBezTo>
                        <a:cubicBezTo>
                          <a:pt x="139369" y="212361"/>
                          <a:pt x="71932" y="215091"/>
                          <a:pt x="2590" y="23464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31" name="Google Shape;131;p2"/>
                  <p:cNvSpPr/>
                  <p:nvPr/>
                </p:nvSpPr>
                <p:spPr>
                  <a:xfrm>
                    <a:off x="522260" y="2971595"/>
                    <a:ext cx="530958" cy="928227"/>
                  </a:xfrm>
                  <a:custGeom>
                    <a:avLst/>
                    <a:gdLst/>
                    <a:ahLst/>
                    <a:cxnLst/>
                    <a:rect l="l" t="t" r="r" b="b"/>
                    <a:pathLst>
                      <a:path w="530958" h="928227" extrusionOk="0">
                        <a:moveTo>
                          <a:pt x="516306" y="619347"/>
                        </a:moveTo>
                        <a:cubicBezTo>
                          <a:pt x="501638" y="504285"/>
                          <a:pt x="397942" y="417798"/>
                          <a:pt x="399530" y="298926"/>
                        </a:cubicBezTo>
                        <a:cubicBezTo>
                          <a:pt x="413182" y="300514"/>
                          <a:pt x="390830" y="254159"/>
                          <a:pt x="381178" y="244380"/>
                        </a:cubicBezTo>
                        <a:cubicBezTo>
                          <a:pt x="383210" y="187992"/>
                          <a:pt x="385369" y="132175"/>
                          <a:pt x="387528" y="75787"/>
                        </a:cubicBezTo>
                        <a:cubicBezTo>
                          <a:pt x="392481" y="54070"/>
                          <a:pt x="381559" y="34449"/>
                          <a:pt x="356731" y="40227"/>
                        </a:cubicBezTo>
                        <a:cubicBezTo>
                          <a:pt x="358255" y="-10573"/>
                          <a:pt x="307645" y="730"/>
                          <a:pt x="273609" y="1810"/>
                        </a:cubicBezTo>
                        <a:cubicBezTo>
                          <a:pt x="240780" y="1429"/>
                          <a:pt x="184074" y="-222"/>
                          <a:pt x="184328" y="45244"/>
                        </a:cubicBezTo>
                        <a:cubicBezTo>
                          <a:pt x="174803" y="45815"/>
                          <a:pt x="158928" y="42640"/>
                          <a:pt x="158928" y="56547"/>
                        </a:cubicBezTo>
                        <a:cubicBezTo>
                          <a:pt x="158928" y="118777"/>
                          <a:pt x="158039" y="180435"/>
                          <a:pt x="158357" y="242475"/>
                        </a:cubicBezTo>
                        <a:cubicBezTo>
                          <a:pt x="144260" y="248825"/>
                          <a:pt x="112383" y="292767"/>
                          <a:pt x="140577" y="307753"/>
                        </a:cubicBezTo>
                        <a:cubicBezTo>
                          <a:pt x="150102" y="385159"/>
                          <a:pt x="15736" y="506508"/>
                          <a:pt x="18784" y="626967"/>
                        </a:cubicBezTo>
                        <a:cubicBezTo>
                          <a:pt x="-3124" y="640493"/>
                          <a:pt x="-8013" y="706215"/>
                          <a:pt x="15672" y="712756"/>
                        </a:cubicBezTo>
                        <a:cubicBezTo>
                          <a:pt x="65075" y="1013238"/>
                          <a:pt x="505638" y="992854"/>
                          <a:pt x="526720" y="692753"/>
                        </a:cubicBezTo>
                        <a:cubicBezTo>
                          <a:pt x="534785" y="671862"/>
                          <a:pt x="531356" y="631984"/>
                          <a:pt x="516306" y="619347"/>
                        </a:cubicBezTo>
                        <a:close/>
                        <a:moveTo>
                          <a:pt x="498399" y="620300"/>
                        </a:moveTo>
                        <a:cubicBezTo>
                          <a:pt x="475749" y="621824"/>
                          <a:pt x="453079" y="623176"/>
                          <a:pt x="430391" y="624364"/>
                        </a:cubicBezTo>
                        <a:cubicBezTo>
                          <a:pt x="405708" y="518319"/>
                          <a:pt x="384842" y="411531"/>
                          <a:pt x="367780" y="304006"/>
                        </a:cubicBezTo>
                        <a:cubicBezTo>
                          <a:pt x="372606" y="303308"/>
                          <a:pt x="377432" y="302673"/>
                          <a:pt x="382194" y="301911"/>
                        </a:cubicBezTo>
                        <a:cubicBezTo>
                          <a:pt x="378511" y="420973"/>
                          <a:pt x="481889" y="506762"/>
                          <a:pt x="498399" y="620300"/>
                        </a:cubicBezTo>
                        <a:close/>
                        <a:moveTo>
                          <a:pt x="278689" y="312579"/>
                        </a:moveTo>
                        <a:cubicBezTo>
                          <a:pt x="287389" y="312198"/>
                          <a:pt x="296025" y="311690"/>
                          <a:pt x="304661" y="311118"/>
                        </a:cubicBezTo>
                        <a:cubicBezTo>
                          <a:pt x="318040" y="416738"/>
                          <a:pt x="331477" y="522383"/>
                          <a:pt x="344983" y="628047"/>
                        </a:cubicBezTo>
                        <a:cubicBezTo>
                          <a:pt x="322568" y="628809"/>
                          <a:pt x="300216" y="629507"/>
                          <a:pt x="277800" y="629952"/>
                        </a:cubicBezTo>
                        <a:cubicBezTo>
                          <a:pt x="271844" y="524237"/>
                          <a:pt x="272136" y="418262"/>
                          <a:pt x="278689" y="312579"/>
                        </a:cubicBezTo>
                        <a:close/>
                        <a:moveTo>
                          <a:pt x="322504" y="309531"/>
                        </a:moveTo>
                        <a:cubicBezTo>
                          <a:pt x="331775" y="308642"/>
                          <a:pt x="341046" y="307626"/>
                          <a:pt x="350317" y="306483"/>
                        </a:cubicBezTo>
                        <a:cubicBezTo>
                          <a:pt x="367253" y="413417"/>
                          <a:pt x="387928" y="519633"/>
                          <a:pt x="412357" y="625126"/>
                        </a:cubicBezTo>
                        <a:cubicBezTo>
                          <a:pt x="395910" y="625951"/>
                          <a:pt x="379400" y="626713"/>
                          <a:pt x="362954" y="627348"/>
                        </a:cubicBezTo>
                        <a:cubicBezTo>
                          <a:pt x="349111" y="521430"/>
                          <a:pt x="335541" y="415493"/>
                          <a:pt x="322250" y="309531"/>
                        </a:cubicBezTo>
                        <a:close/>
                        <a:moveTo>
                          <a:pt x="365684" y="58452"/>
                        </a:moveTo>
                        <a:cubicBezTo>
                          <a:pt x="375273" y="59277"/>
                          <a:pt x="368542" y="74581"/>
                          <a:pt x="369939" y="81248"/>
                        </a:cubicBezTo>
                        <a:lnTo>
                          <a:pt x="175946" y="137382"/>
                        </a:lnTo>
                        <a:cubicBezTo>
                          <a:pt x="175946" y="127984"/>
                          <a:pt x="175946" y="118332"/>
                          <a:pt x="175946" y="109125"/>
                        </a:cubicBezTo>
                        <a:cubicBezTo>
                          <a:pt x="212713" y="94837"/>
                          <a:pt x="258496" y="85947"/>
                          <a:pt x="287643" y="60547"/>
                        </a:cubicBezTo>
                        <a:cubicBezTo>
                          <a:pt x="313360" y="60611"/>
                          <a:pt x="339649" y="57309"/>
                          <a:pt x="365430" y="58452"/>
                        </a:cubicBezTo>
                        <a:close/>
                        <a:moveTo>
                          <a:pt x="175438" y="205454"/>
                        </a:moveTo>
                        <a:lnTo>
                          <a:pt x="366827" y="159671"/>
                        </a:lnTo>
                        <a:lnTo>
                          <a:pt x="364224" y="230791"/>
                        </a:lnTo>
                        <a:cubicBezTo>
                          <a:pt x="308090" y="199041"/>
                          <a:pt x="233033" y="208248"/>
                          <a:pt x="175311" y="231616"/>
                        </a:cubicBezTo>
                        <a:close/>
                        <a:moveTo>
                          <a:pt x="175438" y="187230"/>
                        </a:moveTo>
                        <a:cubicBezTo>
                          <a:pt x="175438" y="176688"/>
                          <a:pt x="175438" y="166084"/>
                          <a:pt x="175438" y="155480"/>
                        </a:cubicBezTo>
                        <a:lnTo>
                          <a:pt x="368796" y="99536"/>
                        </a:lnTo>
                        <a:lnTo>
                          <a:pt x="367272" y="141256"/>
                        </a:lnTo>
                        <a:close/>
                        <a:moveTo>
                          <a:pt x="229032" y="21622"/>
                        </a:moveTo>
                        <a:cubicBezTo>
                          <a:pt x="256401" y="25305"/>
                          <a:pt x="342570" y="-222"/>
                          <a:pt x="338760" y="40672"/>
                        </a:cubicBezTo>
                        <a:lnTo>
                          <a:pt x="201600" y="44418"/>
                        </a:lnTo>
                        <a:cubicBezTo>
                          <a:pt x="197155" y="28861"/>
                          <a:pt x="217793" y="22765"/>
                          <a:pt x="229096" y="21749"/>
                        </a:cubicBezTo>
                        <a:close/>
                        <a:moveTo>
                          <a:pt x="263830" y="59150"/>
                        </a:moveTo>
                        <a:cubicBezTo>
                          <a:pt x="235046" y="71260"/>
                          <a:pt x="205645" y="81858"/>
                          <a:pt x="175756" y="90900"/>
                        </a:cubicBezTo>
                        <a:lnTo>
                          <a:pt x="175756" y="63722"/>
                        </a:lnTo>
                        <a:cubicBezTo>
                          <a:pt x="201664" y="62897"/>
                          <a:pt x="238113" y="59976"/>
                          <a:pt x="263894" y="59404"/>
                        </a:cubicBezTo>
                        <a:close/>
                        <a:moveTo>
                          <a:pt x="260973" y="230600"/>
                        </a:moveTo>
                        <a:cubicBezTo>
                          <a:pt x="306439" y="226028"/>
                          <a:pt x="366891" y="233838"/>
                          <a:pt x="384036" y="283432"/>
                        </a:cubicBezTo>
                        <a:cubicBezTo>
                          <a:pt x="303873" y="296939"/>
                          <a:pt x="222193" y="298945"/>
                          <a:pt x="141466" y="289401"/>
                        </a:cubicBezTo>
                        <a:cubicBezTo>
                          <a:pt x="157404" y="243554"/>
                          <a:pt x="218110" y="233521"/>
                          <a:pt x="261036" y="230854"/>
                        </a:cubicBezTo>
                        <a:close/>
                        <a:moveTo>
                          <a:pt x="259639" y="630269"/>
                        </a:moveTo>
                        <a:cubicBezTo>
                          <a:pt x="238005" y="630606"/>
                          <a:pt x="216313" y="630796"/>
                          <a:pt x="194552" y="630841"/>
                        </a:cubicBezTo>
                        <a:cubicBezTo>
                          <a:pt x="210300" y="525005"/>
                          <a:pt x="226003" y="419176"/>
                          <a:pt x="241669" y="313341"/>
                        </a:cubicBezTo>
                        <a:cubicBezTo>
                          <a:pt x="248019" y="313341"/>
                          <a:pt x="254369" y="313341"/>
                          <a:pt x="260719" y="313341"/>
                        </a:cubicBezTo>
                        <a:cubicBezTo>
                          <a:pt x="254172" y="418871"/>
                          <a:pt x="253810" y="524694"/>
                          <a:pt x="259639" y="630269"/>
                        </a:cubicBezTo>
                        <a:close/>
                        <a:moveTo>
                          <a:pt x="177089" y="630904"/>
                        </a:moveTo>
                        <a:cubicBezTo>
                          <a:pt x="155309" y="630904"/>
                          <a:pt x="133528" y="630904"/>
                          <a:pt x="111748" y="630333"/>
                        </a:cubicBezTo>
                        <a:cubicBezTo>
                          <a:pt x="143498" y="524478"/>
                          <a:pt x="175248" y="418751"/>
                          <a:pt x="206490" y="312833"/>
                        </a:cubicBezTo>
                        <a:lnTo>
                          <a:pt x="224206" y="313277"/>
                        </a:lnTo>
                        <a:cubicBezTo>
                          <a:pt x="208630" y="419195"/>
                          <a:pt x="192920" y="525069"/>
                          <a:pt x="177089" y="630904"/>
                        </a:cubicBezTo>
                        <a:close/>
                        <a:moveTo>
                          <a:pt x="76759" y="501047"/>
                        </a:moveTo>
                        <a:cubicBezTo>
                          <a:pt x="112129" y="441801"/>
                          <a:pt x="157849" y="381857"/>
                          <a:pt x="157468" y="309721"/>
                        </a:cubicBezTo>
                        <a:cubicBezTo>
                          <a:pt x="168009" y="310737"/>
                          <a:pt x="178550" y="311499"/>
                          <a:pt x="189218" y="312071"/>
                        </a:cubicBezTo>
                        <a:cubicBezTo>
                          <a:pt x="157550" y="417906"/>
                          <a:pt x="125908" y="523887"/>
                          <a:pt x="94285" y="630015"/>
                        </a:cubicBezTo>
                        <a:cubicBezTo>
                          <a:pt x="74854" y="629571"/>
                          <a:pt x="55423" y="629126"/>
                          <a:pt x="35992" y="628491"/>
                        </a:cubicBezTo>
                        <a:cubicBezTo>
                          <a:pt x="33960" y="582454"/>
                          <a:pt x="54026" y="539591"/>
                          <a:pt x="76886" y="500920"/>
                        </a:cubicBezTo>
                        <a:close/>
                        <a:moveTo>
                          <a:pt x="356858" y="897604"/>
                        </a:moveTo>
                        <a:cubicBezTo>
                          <a:pt x="221222" y="951325"/>
                          <a:pt x="58725" y="859504"/>
                          <a:pt x="34024" y="716248"/>
                        </a:cubicBezTo>
                        <a:cubicBezTo>
                          <a:pt x="191294" y="742912"/>
                          <a:pt x="352178" y="739813"/>
                          <a:pt x="508305" y="707104"/>
                        </a:cubicBezTo>
                        <a:lnTo>
                          <a:pt x="509194" y="707549"/>
                        </a:lnTo>
                        <a:cubicBezTo>
                          <a:pt x="496145" y="793623"/>
                          <a:pt x="438030" y="866134"/>
                          <a:pt x="356858" y="897604"/>
                        </a:cubicBezTo>
                        <a:close/>
                        <a:moveTo>
                          <a:pt x="512560" y="681704"/>
                        </a:moveTo>
                        <a:cubicBezTo>
                          <a:pt x="511855" y="684092"/>
                          <a:pt x="510985" y="686422"/>
                          <a:pt x="509956" y="688689"/>
                        </a:cubicBezTo>
                        <a:cubicBezTo>
                          <a:pt x="348952" y="722706"/>
                          <a:pt x="182842" y="724865"/>
                          <a:pt x="21006" y="695039"/>
                        </a:cubicBezTo>
                        <a:cubicBezTo>
                          <a:pt x="14332" y="679355"/>
                          <a:pt x="14961" y="661511"/>
                          <a:pt x="22721" y="646335"/>
                        </a:cubicBezTo>
                        <a:cubicBezTo>
                          <a:pt x="183897" y="651967"/>
                          <a:pt x="345263" y="649148"/>
                          <a:pt x="506146" y="637889"/>
                        </a:cubicBezTo>
                        <a:cubicBezTo>
                          <a:pt x="514351" y="650945"/>
                          <a:pt x="516681" y="666845"/>
                          <a:pt x="512560" y="68170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132" name="Google Shape;132;p2"/>
                <p:cNvSpPr/>
                <p:nvPr/>
              </p:nvSpPr>
              <p:spPr>
                <a:xfrm>
                  <a:off x="786939" y="1950146"/>
                  <a:ext cx="17700" cy="10278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33" name="Google Shape;133;p2"/>
              <p:cNvSpPr/>
              <p:nvPr/>
            </p:nvSpPr>
            <p:spPr>
              <a:xfrm>
                <a:off x="636125" y="3766050"/>
                <a:ext cx="121425" cy="74300"/>
              </a:xfrm>
              <a:custGeom>
                <a:avLst/>
                <a:gdLst/>
                <a:ahLst/>
                <a:cxnLst/>
                <a:rect l="l" t="t" r="r" b="b"/>
                <a:pathLst>
                  <a:path w="4857" h="2972" extrusionOk="0">
                    <a:moveTo>
                      <a:pt x="0" y="0"/>
                    </a:moveTo>
                    <a:cubicBezTo>
                      <a:pt x="1186" y="1482"/>
                      <a:pt x="3080" y="2306"/>
                      <a:pt x="4857" y="2972"/>
                    </a:cubicBezTo>
                  </a:path>
                </a:pathLst>
              </a:custGeom>
              <a:noFill/>
              <a:ln w="38100" cap="rnd" cmpd="sng">
                <a:solidFill>
                  <a:schemeClr val="lt1"/>
                </a:solidFill>
                <a:prstDash val="solid"/>
                <a:round/>
                <a:headEnd type="none" w="med" len="med"/>
                <a:tailEnd type="none" w="med" len="med"/>
              </a:ln>
            </p:spPr>
          </p:sp>
        </p:grpSp>
      </p:grpSp>
      <p:grpSp>
        <p:nvGrpSpPr>
          <p:cNvPr id="134" name="Google Shape;134;p2"/>
          <p:cNvGrpSpPr/>
          <p:nvPr/>
        </p:nvGrpSpPr>
        <p:grpSpPr>
          <a:xfrm>
            <a:off x="8014579" y="2"/>
            <a:ext cx="1395600" cy="3724503"/>
            <a:chOff x="6010934" y="1"/>
            <a:chExt cx="1046700" cy="2793377"/>
          </a:xfrm>
        </p:grpSpPr>
        <p:grpSp>
          <p:nvGrpSpPr>
            <p:cNvPr id="135" name="Google Shape;135;p2"/>
            <p:cNvGrpSpPr/>
            <p:nvPr/>
          </p:nvGrpSpPr>
          <p:grpSpPr>
            <a:xfrm>
              <a:off x="6010934" y="1746678"/>
              <a:ext cx="1046700" cy="1046700"/>
              <a:chOff x="764100" y="3623300"/>
              <a:chExt cx="1046700" cy="1046700"/>
            </a:xfrm>
          </p:grpSpPr>
          <p:sp>
            <p:nvSpPr>
              <p:cNvPr id="136" name="Google Shape;136;p2"/>
              <p:cNvSpPr/>
              <p:nvPr/>
            </p:nvSpPr>
            <p:spPr>
              <a:xfrm>
                <a:off x="764100" y="3623300"/>
                <a:ext cx="1046700" cy="1046700"/>
              </a:xfrm>
              <a:prstGeom prst="ellipse">
                <a:avLst/>
              </a:prstGeom>
              <a:solidFill>
                <a:srgbClr val="FFFFFF">
                  <a:alpha val="1341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7" name="Google Shape;137;p2"/>
              <p:cNvSpPr/>
              <p:nvPr/>
            </p:nvSpPr>
            <p:spPr>
              <a:xfrm>
                <a:off x="922769" y="3781968"/>
                <a:ext cx="729300" cy="729300"/>
              </a:xfrm>
              <a:prstGeom prst="ellipse">
                <a:avLst/>
              </a:prstGeom>
              <a:solidFill>
                <a:srgbClr val="FFFFFF">
                  <a:alpha val="1341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38" name="Google Shape;138;p2"/>
            <p:cNvGrpSpPr/>
            <p:nvPr/>
          </p:nvGrpSpPr>
          <p:grpSpPr>
            <a:xfrm>
              <a:off x="6308747" y="1"/>
              <a:ext cx="441786" cy="2571886"/>
              <a:chOff x="1121941" y="1609666"/>
              <a:chExt cx="404159" cy="2352837"/>
            </a:xfrm>
          </p:grpSpPr>
          <p:grpSp>
            <p:nvGrpSpPr>
              <p:cNvPr id="139" name="Google Shape;139;p2"/>
              <p:cNvGrpSpPr/>
              <p:nvPr/>
            </p:nvGrpSpPr>
            <p:grpSpPr>
              <a:xfrm>
                <a:off x="1121941" y="1609666"/>
                <a:ext cx="404159" cy="2352837"/>
                <a:chOff x="1121941" y="1609666"/>
                <a:chExt cx="404159" cy="2352837"/>
              </a:xfrm>
            </p:grpSpPr>
            <p:grpSp>
              <p:nvGrpSpPr>
                <p:cNvPr id="140" name="Google Shape;140;p2"/>
                <p:cNvGrpSpPr/>
                <p:nvPr/>
              </p:nvGrpSpPr>
              <p:grpSpPr>
                <a:xfrm>
                  <a:off x="1121941" y="2971595"/>
                  <a:ext cx="404159" cy="990908"/>
                  <a:chOff x="1121941" y="2969319"/>
                  <a:chExt cx="404159" cy="990908"/>
                </a:xfrm>
              </p:grpSpPr>
              <p:sp>
                <p:nvSpPr>
                  <p:cNvPr id="141" name="Google Shape;141;p2"/>
                  <p:cNvSpPr/>
                  <p:nvPr/>
                </p:nvSpPr>
                <p:spPr>
                  <a:xfrm>
                    <a:off x="1210876" y="2975878"/>
                    <a:ext cx="215728" cy="222824"/>
                  </a:xfrm>
                  <a:custGeom>
                    <a:avLst/>
                    <a:gdLst/>
                    <a:ahLst/>
                    <a:cxnLst/>
                    <a:rect l="l" t="t" r="r" b="b"/>
                    <a:pathLst>
                      <a:path w="215728" h="222824" extrusionOk="0">
                        <a:moveTo>
                          <a:pt x="14190" y="222824"/>
                        </a:moveTo>
                        <a:cubicBezTo>
                          <a:pt x="13301" y="174692"/>
                          <a:pt x="-21687" y="79251"/>
                          <a:pt x="21620" y="60582"/>
                        </a:cubicBezTo>
                        <a:cubicBezTo>
                          <a:pt x="36987" y="27244"/>
                          <a:pt x="55021" y="2797"/>
                          <a:pt x="105440" y="321"/>
                        </a:cubicBezTo>
                        <a:cubicBezTo>
                          <a:pt x="154017" y="-2156"/>
                          <a:pt x="177385" y="9655"/>
                          <a:pt x="182021" y="37976"/>
                        </a:cubicBezTo>
                        <a:cubicBezTo>
                          <a:pt x="233265" y="47692"/>
                          <a:pt x="210405" y="171326"/>
                          <a:pt x="211993" y="215776"/>
                        </a:cubicBezTo>
                        <a:cubicBezTo>
                          <a:pt x="143159" y="198060"/>
                          <a:pt x="79024" y="196790"/>
                          <a:pt x="14190" y="22282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42" name="Google Shape;142;p2"/>
                  <p:cNvSpPr/>
                  <p:nvPr/>
                </p:nvSpPr>
                <p:spPr>
                  <a:xfrm>
                    <a:off x="1160257" y="3179981"/>
                    <a:ext cx="324636" cy="229478"/>
                  </a:xfrm>
                  <a:custGeom>
                    <a:avLst/>
                    <a:gdLst/>
                    <a:ahLst/>
                    <a:cxnLst/>
                    <a:rect l="l" t="t" r="r" b="b"/>
                    <a:pathLst>
                      <a:path w="324636" h="229478" extrusionOk="0">
                        <a:moveTo>
                          <a:pt x="1626" y="229478"/>
                        </a:moveTo>
                        <a:cubicBezTo>
                          <a:pt x="-8216" y="108447"/>
                          <a:pt x="24042" y="-8456"/>
                          <a:pt x="169393" y="878"/>
                        </a:cubicBezTo>
                        <a:cubicBezTo>
                          <a:pt x="307379" y="-10678"/>
                          <a:pt x="337541" y="93334"/>
                          <a:pt x="320206" y="222176"/>
                        </a:cubicBezTo>
                        <a:cubicBezTo>
                          <a:pt x="210923" y="232019"/>
                          <a:pt x="109767" y="228018"/>
                          <a:pt x="1626" y="229478"/>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43" name="Google Shape;143;p2"/>
                  <p:cNvSpPr/>
                  <p:nvPr/>
                </p:nvSpPr>
                <p:spPr>
                  <a:xfrm>
                    <a:off x="1128931" y="3411844"/>
                    <a:ext cx="389306" cy="540604"/>
                  </a:xfrm>
                  <a:custGeom>
                    <a:avLst/>
                    <a:gdLst/>
                    <a:ahLst/>
                    <a:cxnLst/>
                    <a:rect l="l" t="t" r="r" b="b"/>
                    <a:pathLst>
                      <a:path w="389306" h="540604" extrusionOk="0">
                        <a:moveTo>
                          <a:pt x="192718" y="540604"/>
                        </a:moveTo>
                        <a:cubicBezTo>
                          <a:pt x="42795" y="527142"/>
                          <a:pt x="232596" y="425161"/>
                          <a:pt x="116836" y="455260"/>
                        </a:cubicBezTo>
                        <a:cubicBezTo>
                          <a:pt x="83054" y="460150"/>
                          <a:pt x="19744" y="479835"/>
                          <a:pt x="7679" y="435512"/>
                        </a:cubicBezTo>
                        <a:cubicBezTo>
                          <a:pt x="-6227" y="397920"/>
                          <a:pt x="57844" y="371440"/>
                          <a:pt x="34857" y="364582"/>
                        </a:cubicBezTo>
                        <a:cubicBezTo>
                          <a:pt x="15807" y="363122"/>
                          <a:pt x="3107" y="353533"/>
                          <a:pt x="1393" y="338801"/>
                        </a:cubicBezTo>
                        <a:cubicBezTo>
                          <a:pt x="-3560" y="319434"/>
                          <a:pt x="17585" y="304638"/>
                          <a:pt x="35175" y="291748"/>
                        </a:cubicBezTo>
                        <a:cubicBezTo>
                          <a:pt x="33651" y="285398"/>
                          <a:pt x="30158" y="276762"/>
                          <a:pt x="28380" y="270412"/>
                        </a:cubicBezTo>
                        <a:cubicBezTo>
                          <a:pt x="-19689" y="256061"/>
                          <a:pt x="-258" y="192307"/>
                          <a:pt x="38985" y="180877"/>
                        </a:cubicBezTo>
                        <a:cubicBezTo>
                          <a:pt x="42490" y="180629"/>
                          <a:pt x="45138" y="177588"/>
                          <a:pt x="44890" y="174082"/>
                        </a:cubicBezTo>
                        <a:cubicBezTo>
                          <a:pt x="44643" y="170577"/>
                          <a:pt x="41601" y="167929"/>
                          <a:pt x="38096" y="168177"/>
                        </a:cubicBezTo>
                        <a:cubicBezTo>
                          <a:pt x="3044" y="163224"/>
                          <a:pt x="21776" y="119663"/>
                          <a:pt x="43303" y="106836"/>
                        </a:cubicBezTo>
                        <a:cubicBezTo>
                          <a:pt x="74418" y="82706"/>
                          <a:pt x="71370" y="31969"/>
                          <a:pt x="69020" y="5680"/>
                        </a:cubicBezTo>
                        <a:cubicBezTo>
                          <a:pt x="85911" y="5045"/>
                          <a:pt x="131758" y="4664"/>
                          <a:pt x="151570" y="4601"/>
                        </a:cubicBezTo>
                        <a:cubicBezTo>
                          <a:pt x="174303" y="59274"/>
                          <a:pt x="87499" y="134903"/>
                          <a:pt x="126170" y="158652"/>
                        </a:cubicBezTo>
                        <a:cubicBezTo>
                          <a:pt x="332545" y="108296"/>
                          <a:pt x="234120" y="166526"/>
                          <a:pt x="237422" y="1362"/>
                        </a:cubicBezTo>
                        <a:cubicBezTo>
                          <a:pt x="249741" y="-2130"/>
                          <a:pt x="299271" y="2378"/>
                          <a:pt x="325624" y="854"/>
                        </a:cubicBezTo>
                        <a:cubicBezTo>
                          <a:pt x="266823" y="105439"/>
                          <a:pt x="408174" y="108804"/>
                          <a:pt x="387155" y="185449"/>
                        </a:cubicBezTo>
                        <a:cubicBezTo>
                          <a:pt x="375090" y="210849"/>
                          <a:pt x="334958" y="200752"/>
                          <a:pt x="326830" y="215802"/>
                        </a:cubicBezTo>
                        <a:cubicBezTo>
                          <a:pt x="326830" y="221707"/>
                          <a:pt x="332101" y="222152"/>
                          <a:pt x="337054" y="222152"/>
                        </a:cubicBezTo>
                        <a:cubicBezTo>
                          <a:pt x="407539" y="236439"/>
                          <a:pt x="379472" y="299177"/>
                          <a:pt x="313876" y="302733"/>
                        </a:cubicBezTo>
                        <a:cubicBezTo>
                          <a:pt x="286508" y="321783"/>
                          <a:pt x="354897" y="305337"/>
                          <a:pt x="360866" y="348326"/>
                        </a:cubicBezTo>
                        <a:cubicBezTo>
                          <a:pt x="367661" y="376711"/>
                          <a:pt x="350135" y="382108"/>
                          <a:pt x="333307" y="403444"/>
                        </a:cubicBezTo>
                        <a:cubicBezTo>
                          <a:pt x="365565" y="417414"/>
                          <a:pt x="387663" y="440084"/>
                          <a:pt x="362200" y="476469"/>
                        </a:cubicBezTo>
                        <a:cubicBezTo>
                          <a:pt x="318321" y="516411"/>
                          <a:pt x="249868" y="528857"/>
                          <a:pt x="192718" y="540604"/>
                        </a:cubicBezTo>
                        <a:close/>
                      </a:path>
                    </a:pathLst>
                  </a:custGeom>
                  <a:solidFill>
                    <a:srgbClr val="CFE5BD"/>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44" name="Google Shape;144;p2"/>
                  <p:cNvSpPr/>
                  <p:nvPr/>
                </p:nvSpPr>
                <p:spPr>
                  <a:xfrm>
                    <a:off x="1121941" y="2969319"/>
                    <a:ext cx="404159" cy="990908"/>
                  </a:xfrm>
                  <a:custGeom>
                    <a:avLst/>
                    <a:gdLst/>
                    <a:ahLst/>
                    <a:cxnLst/>
                    <a:rect l="l" t="t" r="r" b="b"/>
                    <a:pathLst>
                      <a:path w="404159" h="990908" extrusionOk="0">
                        <a:moveTo>
                          <a:pt x="396558" y="583905"/>
                        </a:moveTo>
                        <a:cubicBezTo>
                          <a:pt x="363665" y="545170"/>
                          <a:pt x="299149" y="524850"/>
                          <a:pt x="338075" y="447063"/>
                        </a:cubicBezTo>
                        <a:cubicBezTo>
                          <a:pt x="339535" y="444205"/>
                          <a:pt x="370904" y="448269"/>
                          <a:pt x="367920" y="426933"/>
                        </a:cubicBezTo>
                        <a:cubicBezTo>
                          <a:pt x="376619" y="356321"/>
                          <a:pt x="377762" y="266786"/>
                          <a:pt x="312865" y="222019"/>
                        </a:cubicBezTo>
                        <a:cubicBezTo>
                          <a:pt x="314326" y="182014"/>
                          <a:pt x="328359" y="29931"/>
                          <a:pt x="274257" y="35328"/>
                        </a:cubicBezTo>
                        <a:cubicBezTo>
                          <a:pt x="255207" y="-16234"/>
                          <a:pt x="119635" y="-11789"/>
                          <a:pt x="115888" y="51521"/>
                        </a:cubicBezTo>
                        <a:cubicBezTo>
                          <a:pt x="66358" y="56474"/>
                          <a:pt x="92711" y="194840"/>
                          <a:pt x="93600" y="232242"/>
                        </a:cubicBezTo>
                        <a:cubicBezTo>
                          <a:pt x="31814" y="278470"/>
                          <a:pt x="26607" y="363941"/>
                          <a:pt x="28766" y="435442"/>
                        </a:cubicBezTo>
                        <a:cubicBezTo>
                          <a:pt x="29211" y="460842"/>
                          <a:pt x="57849" y="448840"/>
                          <a:pt x="70740" y="450746"/>
                        </a:cubicBezTo>
                        <a:cubicBezTo>
                          <a:pt x="73851" y="483511"/>
                          <a:pt x="74994" y="521611"/>
                          <a:pt x="46991" y="544408"/>
                        </a:cubicBezTo>
                        <a:cubicBezTo>
                          <a:pt x="20829" y="559775"/>
                          <a:pt x="1906" y="611464"/>
                          <a:pt x="44133" y="617497"/>
                        </a:cubicBezTo>
                        <a:cubicBezTo>
                          <a:pt x="890" y="630197"/>
                          <a:pt x="-22097" y="700682"/>
                          <a:pt x="29973" y="716557"/>
                        </a:cubicBezTo>
                        <a:cubicBezTo>
                          <a:pt x="31179" y="718461"/>
                          <a:pt x="32132" y="730336"/>
                          <a:pt x="35878" y="733384"/>
                        </a:cubicBezTo>
                        <a:cubicBezTo>
                          <a:pt x="-9588" y="750021"/>
                          <a:pt x="-11620" y="809584"/>
                          <a:pt x="41276" y="813584"/>
                        </a:cubicBezTo>
                        <a:cubicBezTo>
                          <a:pt x="-3746" y="839747"/>
                          <a:pt x="-8318" y="908200"/>
                          <a:pt x="53150" y="912772"/>
                        </a:cubicBezTo>
                        <a:cubicBezTo>
                          <a:pt x="88837" y="913153"/>
                          <a:pt x="124016" y="903310"/>
                          <a:pt x="159259" y="898421"/>
                        </a:cubicBezTo>
                        <a:cubicBezTo>
                          <a:pt x="137224" y="913788"/>
                          <a:pt x="124270" y="946998"/>
                          <a:pt x="142368" y="970176"/>
                        </a:cubicBezTo>
                        <a:cubicBezTo>
                          <a:pt x="170879" y="1006688"/>
                          <a:pt x="222568" y="986051"/>
                          <a:pt x="258319" y="975319"/>
                        </a:cubicBezTo>
                        <a:cubicBezTo>
                          <a:pt x="297562" y="961285"/>
                          <a:pt x="346012" y="957857"/>
                          <a:pt x="374079" y="923821"/>
                        </a:cubicBezTo>
                        <a:cubicBezTo>
                          <a:pt x="397638" y="896008"/>
                          <a:pt x="385382" y="849653"/>
                          <a:pt x="346647" y="845652"/>
                        </a:cubicBezTo>
                        <a:cubicBezTo>
                          <a:pt x="371279" y="834501"/>
                          <a:pt x="382207" y="805495"/>
                          <a:pt x="371057" y="780857"/>
                        </a:cubicBezTo>
                        <a:cubicBezTo>
                          <a:pt x="362344" y="761610"/>
                          <a:pt x="342259" y="750123"/>
                          <a:pt x="321247" y="752371"/>
                        </a:cubicBezTo>
                        <a:cubicBezTo>
                          <a:pt x="385382" y="748434"/>
                          <a:pt x="427991" y="685505"/>
                          <a:pt x="350584" y="659597"/>
                        </a:cubicBezTo>
                        <a:cubicBezTo>
                          <a:pt x="302515" y="655787"/>
                          <a:pt x="436690" y="669821"/>
                          <a:pt x="396558" y="583905"/>
                        </a:cubicBezTo>
                        <a:close/>
                        <a:moveTo>
                          <a:pt x="291339" y="83525"/>
                        </a:moveTo>
                        <a:cubicBezTo>
                          <a:pt x="291847" y="98828"/>
                          <a:pt x="292418" y="114132"/>
                          <a:pt x="292926" y="129435"/>
                        </a:cubicBezTo>
                        <a:lnTo>
                          <a:pt x="105792" y="175981"/>
                        </a:lnTo>
                        <a:cubicBezTo>
                          <a:pt x="105030" y="163916"/>
                          <a:pt x="104776" y="151851"/>
                          <a:pt x="104776" y="139786"/>
                        </a:cubicBezTo>
                        <a:cubicBezTo>
                          <a:pt x="166307" y="129753"/>
                          <a:pt x="229172" y="100162"/>
                          <a:pt x="291085" y="83525"/>
                        </a:cubicBezTo>
                        <a:close/>
                        <a:moveTo>
                          <a:pt x="293561" y="147533"/>
                        </a:moveTo>
                        <a:lnTo>
                          <a:pt x="295847" y="212049"/>
                        </a:lnTo>
                        <a:cubicBezTo>
                          <a:pt x="235459" y="188897"/>
                          <a:pt x="168117" y="192212"/>
                          <a:pt x="110300" y="221193"/>
                        </a:cubicBezTo>
                        <a:cubicBezTo>
                          <a:pt x="109094" y="212113"/>
                          <a:pt x="108141" y="202969"/>
                          <a:pt x="107379" y="193824"/>
                        </a:cubicBezTo>
                        <a:close/>
                        <a:moveTo>
                          <a:pt x="194057" y="16152"/>
                        </a:moveTo>
                        <a:cubicBezTo>
                          <a:pt x="213869" y="14056"/>
                          <a:pt x="248984" y="13548"/>
                          <a:pt x="256096" y="36979"/>
                        </a:cubicBezTo>
                        <a:cubicBezTo>
                          <a:pt x="215139" y="41107"/>
                          <a:pt x="174181" y="45615"/>
                          <a:pt x="133224" y="49679"/>
                        </a:cubicBezTo>
                        <a:cubicBezTo>
                          <a:pt x="136208" y="21613"/>
                          <a:pt x="171768" y="18438"/>
                          <a:pt x="193803" y="16152"/>
                        </a:cubicBezTo>
                        <a:close/>
                        <a:moveTo>
                          <a:pt x="111507" y="70444"/>
                        </a:moveTo>
                        <a:cubicBezTo>
                          <a:pt x="137605" y="72095"/>
                          <a:pt x="295276" y="37170"/>
                          <a:pt x="290323" y="65554"/>
                        </a:cubicBezTo>
                        <a:cubicBezTo>
                          <a:pt x="228918" y="86446"/>
                          <a:pt x="165355" y="103083"/>
                          <a:pt x="105093" y="126197"/>
                        </a:cubicBezTo>
                        <a:cubicBezTo>
                          <a:pt x="106681" y="108417"/>
                          <a:pt x="102680" y="86065"/>
                          <a:pt x="111189" y="70444"/>
                        </a:cubicBezTo>
                        <a:close/>
                        <a:moveTo>
                          <a:pt x="46419" y="432902"/>
                        </a:moveTo>
                        <a:cubicBezTo>
                          <a:pt x="42609" y="356067"/>
                          <a:pt x="52769" y="256499"/>
                          <a:pt x="137034" y="227416"/>
                        </a:cubicBezTo>
                        <a:cubicBezTo>
                          <a:pt x="293561" y="176616"/>
                          <a:pt x="379921" y="271866"/>
                          <a:pt x="350521" y="426870"/>
                        </a:cubicBezTo>
                        <a:close/>
                        <a:moveTo>
                          <a:pt x="262319" y="567204"/>
                        </a:moveTo>
                        <a:lnTo>
                          <a:pt x="131636" y="595081"/>
                        </a:lnTo>
                        <a:cubicBezTo>
                          <a:pt x="113348" y="568538"/>
                          <a:pt x="184595" y="524850"/>
                          <a:pt x="164974" y="448459"/>
                        </a:cubicBezTo>
                        <a:lnTo>
                          <a:pt x="238443" y="446999"/>
                        </a:lnTo>
                        <a:cubicBezTo>
                          <a:pt x="232189" y="488604"/>
                          <a:pt x="240558" y="531086"/>
                          <a:pt x="262129" y="567204"/>
                        </a:cubicBezTo>
                        <a:close/>
                        <a:moveTo>
                          <a:pt x="36069" y="586890"/>
                        </a:moveTo>
                        <a:cubicBezTo>
                          <a:pt x="68771" y="527644"/>
                          <a:pt x="97854" y="542440"/>
                          <a:pt x="88456" y="450238"/>
                        </a:cubicBezTo>
                        <a:lnTo>
                          <a:pt x="147194" y="449031"/>
                        </a:lnTo>
                        <a:cubicBezTo>
                          <a:pt x="167514" y="524469"/>
                          <a:pt x="99442" y="554759"/>
                          <a:pt x="112269" y="599272"/>
                        </a:cubicBezTo>
                        <a:cubicBezTo>
                          <a:pt x="91758" y="603272"/>
                          <a:pt x="37466" y="620926"/>
                          <a:pt x="35878" y="586890"/>
                        </a:cubicBezTo>
                        <a:close/>
                        <a:moveTo>
                          <a:pt x="354521" y="867496"/>
                        </a:moveTo>
                        <a:cubicBezTo>
                          <a:pt x="402781" y="909914"/>
                          <a:pt x="318771" y="944458"/>
                          <a:pt x="283211" y="949347"/>
                        </a:cubicBezTo>
                        <a:cubicBezTo>
                          <a:pt x="248095" y="957158"/>
                          <a:pt x="212154" y="978875"/>
                          <a:pt x="175642" y="970239"/>
                        </a:cubicBezTo>
                        <a:cubicBezTo>
                          <a:pt x="158497" y="964588"/>
                          <a:pt x="146178" y="949094"/>
                          <a:pt x="153544" y="930805"/>
                        </a:cubicBezTo>
                        <a:cubicBezTo>
                          <a:pt x="160021" y="906612"/>
                          <a:pt x="304483" y="850160"/>
                          <a:pt x="354331" y="867496"/>
                        </a:cubicBezTo>
                        <a:close/>
                        <a:moveTo>
                          <a:pt x="354204" y="786153"/>
                        </a:moveTo>
                        <a:cubicBezTo>
                          <a:pt x="394399" y="853463"/>
                          <a:pt x="147765" y="877339"/>
                          <a:pt x="105157" y="889086"/>
                        </a:cubicBezTo>
                        <a:cubicBezTo>
                          <a:pt x="51372" y="908136"/>
                          <a:pt x="-12699" y="873592"/>
                          <a:pt x="53912" y="821966"/>
                        </a:cubicBezTo>
                        <a:cubicBezTo>
                          <a:pt x="113793" y="817648"/>
                          <a:pt x="325502" y="741766"/>
                          <a:pt x="354013" y="786153"/>
                        </a:cubicBezTo>
                        <a:close/>
                        <a:moveTo>
                          <a:pt x="293053" y="674392"/>
                        </a:moveTo>
                        <a:cubicBezTo>
                          <a:pt x="319977" y="665884"/>
                          <a:pt x="378143" y="666963"/>
                          <a:pt x="373000" y="710841"/>
                        </a:cubicBezTo>
                        <a:cubicBezTo>
                          <a:pt x="350838" y="738020"/>
                          <a:pt x="307214" y="742210"/>
                          <a:pt x="275972" y="753831"/>
                        </a:cubicBezTo>
                        <a:cubicBezTo>
                          <a:pt x="232030" y="758022"/>
                          <a:pt x="61977" y="815490"/>
                          <a:pt x="26988" y="789454"/>
                        </a:cubicBezTo>
                        <a:cubicBezTo>
                          <a:pt x="-10032" y="761896"/>
                          <a:pt x="65088" y="743608"/>
                          <a:pt x="53912" y="723859"/>
                        </a:cubicBezTo>
                        <a:cubicBezTo>
                          <a:pt x="132462" y="707666"/>
                          <a:pt x="214059" y="690648"/>
                          <a:pt x="292863" y="674392"/>
                        </a:cubicBezTo>
                        <a:close/>
                        <a:moveTo>
                          <a:pt x="354648" y="639531"/>
                        </a:moveTo>
                        <a:cubicBezTo>
                          <a:pt x="294323" y="652993"/>
                          <a:pt x="239840" y="662772"/>
                          <a:pt x="179515" y="676044"/>
                        </a:cubicBezTo>
                        <a:lnTo>
                          <a:pt x="47308" y="704555"/>
                        </a:lnTo>
                        <a:cubicBezTo>
                          <a:pt x="37021" y="705889"/>
                          <a:pt x="23750" y="694522"/>
                          <a:pt x="19241" y="685505"/>
                        </a:cubicBezTo>
                        <a:cubicBezTo>
                          <a:pt x="-15620" y="609813"/>
                          <a:pt x="264224" y="596160"/>
                          <a:pt x="316294" y="573745"/>
                        </a:cubicBezTo>
                        <a:cubicBezTo>
                          <a:pt x="326899" y="571459"/>
                          <a:pt x="326835" y="553298"/>
                          <a:pt x="314961" y="555838"/>
                        </a:cubicBezTo>
                        <a:lnTo>
                          <a:pt x="281687" y="563331"/>
                        </a:lnTo>
                        <a:cubicBezTo>
                          <a:pt x="258871" y="529206"/>
                          <a:pt x="249695" y="487760"/>
                          <a:pt x="255969" y="447190"/>
                        </a:cubicBezTo>
                        <a:lnTo>
                          <a:pt x="321946" y="445856"/>
                        </a:lnTo>
                        <a:cubicBezTo>
                          <a:pt x="294831" y="486433"/>
                          <a:pt x="311722" y="544154"/>
                          <a:pt x="352870" y="568347"/>
                        </a:cubicBezTo>
                        <a:cubicBezTo>
                          <a:pt x="382398" y="583334"/>
                          <a:pt x="401575" y="632483"/>
                          <a:pt x="354458" y="63953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145" name="Google Shape;145;p2"/>
                <p:cNvSpPr/>
                <p:nvPr/>
              </p:nvSpPr>
              <p:spPr>
                <a:xfrm>
                  <a:off x="1308648" y="1609666"/>
                  <a:ext cx="17700" cy="13683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46" name="Google Shape;146;p2"/>
              <p:cNvSpPr/>
              <p:nvPr/>
            </p:nvSpPr>
            <p:spPr>
              <a:xfrm>
                <a:off x="1183450" y="3621050"/>
                <a:ext cx="70700" cy="18125"/>
              </a:xfrm>
              <a:custGeom>
                <a:avLst/>
                <a:gdLst/>
                <a:ahLst/>
                <a:cxnLst/>
                <a:rect l="l" t="t" r="r" b="b"/>
                <a:pathLst>
                  <a:path w="2828" h="725" extrusionOk="0">
                    <a:moveTo>
                      <a:pt x="0" y="725"/>
                    </a:moveTo>
                    <a:cubicBezTo>
                      <a:pt x="930" y="439"/>
                      <a:pt x="1889" y="256"/>
                      <a:pt x="2828" y="0"/>
                    </a:cubicBezTo>
                  </a:path>
                </a:pathLst>
              </a:custGeom>
              <a:noFill/>
              <a:ln w="28575" cap="rnd" cmpd="sng">
                <a:solidFill>
                  <a:schemeClr val="lt1"/>
                </a:solidFill>
                <a:prstDash val="solid"/>
                <a:round/>
                <a:headEnd type="none" w="med" len="med"/>
                <a:tailEnd type="none" w="med" len="med"/>
              </a:ln>
            </p:spPr>
          </p:sp>
          <p:sp>
            <p:nvSpPr>
              <p:cNvPr id="147" name="Google Shape;147;p2"/>
              <p:cNvSpPr/>
              <p:nvPr/>
            </p:nvSpPr>
            <p:spPr>
              <a:xfrm>
                <a:off x="1188900" y="3717125"/>
                <a:ext cx="76125" cy="18100"/>
              </a:xfrm>
              <a:custGeom>
                <a:avLst/>
                <a:gdLst/>
                <a:ahLst/>
                <a:cxnLst/>
                <a:rect l="l" t="t" r="r" b="b"/>
                <a:pathLst>
                  <a:path w="3045" h="724" extrusionOk="0">
                    <a:moveTo>
                      <a:pt x="0" y="724"/>
                    </a:moveTo>
                    <a:cubicBezTo>
                      <a:pt x="995" y="410"/>
                      <a:pt x="2019" y="187"/>
                      <a:pt x="3045" y="0"/>
                    </a:cubicBezTo>
                  </a:path>
                </a:pathLst>
              </a:custGeom>
              <a:noFill/>
              <a:ln w="28575" cap="rnd" cmpd="sng">
                <a:solidFill>
                  <a:schemeClr val="lt1"/>
                </a:solidFill>
                <a:prstDash val="solid"/>
                <a:round/>
                <a:headEnd type="none" w="med" len="med"/>
                <a:tailEnd type="none" w="med" len="med"/>
              </a:ln>
            </p:spPr>
          </p:sp>
          <p:sp>
            <p:nvSpPr>
              <p:cNvPr id="148" name="Google Shape;148;p2"/>
              <p:cNvSpPr/>
              <p:nvPr/>
            </p:nvSpPr>
            <p:spPr>
              <a:xfrm>
                <a:off x="1185275" y="3820425"/>
                <a:ext cx="39875" cy="9050"/>
              </a:xfrm>
              <a:custGeom>
                <a:avLst/>
                <a:gdLst/>
                <a:ahLst/>
                <a:cxnLst/>
                <a:rect l="l" t="t" r="r" b="b"/>
                <a:pathLst>
                  <a:path w="1595" h="362" extrusionOk="0">
                    <a:moveTo>
                      <a:pt x="0" y="362"/>
                    </a:moveTo>
                    <a:cubicBezTo>
                      <a:pt x="526" y="219"/>
                      <a:pt x="1059" y="97"/>
                      <a:pt x="1595" y="0"/>
                    </a:cubicBezTo>
                  </a:path>
                </a:pathLst>
              </a:custGeom>
              <a:noFill/>
              <a:ln w="28575" cap="rnd" cmpd="sng">
                <a:solidFill>
                  <a:schemeClr val="lt1"/>
                </a:solidFill>
                <a:prstDash val="solid"/>
                <a:round/>
                <a:headEnd type="none" w="med" len="med"/>
                <a:tailEnd type="none" w="med" len="med"/>
              </a:ln>
            </p:spPr>
          </p:sp>
          <p:sp>
            <p:nvSpPr>
              <p:cNvPr id="149" name="Google Shape;149;p2"/>
              <p:cNvSpPr/>
              <p:nvPr/>
            </p:nvSpPr>
            <p:spPr>
              <a:xfrm>
                <a:off x="1301250" y="3911025"/>
                <a:ext cx="18125" cy="7250"/>
              </a:xfrm>
              <a:custGeom>
                <a:avLst/>
                <a:gdLst/>
                <a:ahLst/>
                <a:cxnLst/>
                <a:rect l="l" t="t" r="r" b="b"/>
                <a:pathLst>
                  <a:path w="725" h="290" extrusionOk="0">
                    <a:moveTo>
                      <a:pt x="0" y="290"/>
                    </a:moveTo>
                    <a:cubicBezTo>
                      <a:pt x="363" y="145"/>
                      <a:pt x="363" y="145"/>
                      <a:pt x="725" y="0"/>
                    </a:cubicBezTo>
                  </a:path>
                </a:pathLst>
              </a:custGeom>
              <a:noFill/>
              <a:ln w="28575" cap="rnd" cmpd="sng">
                <a:solidFill>
                  <a:schemeClr val="lt1"/>
                </a:solidFill>
                <a:prstDash val="solid"/>
                <a:round/>
                <a:headEnd type="none" w="med" len="med"/>
                <a:tailEnd type="none" w="med" len="med"/>
              </a:ln>
            </p:spPr>
          </p:sp>
        </p:grpSp>
      </p:grpSp>
      <p:grpSp>
        <p:nvGrpSpPr>
          <p:cNvPr id="150" name="Google Shape;150;p2"/>
          <p:cNvGrpSpPr/>
          <p:nvPr/>
        </p:nvGrpSpPr>
        <p:grpSpPr>
          <a:xfrm>
            <a:off x="962309" y="-1"/>
            <a:ext cx="697103" cy="3676239"/>
            <a:chOff x="721731" y="-1"/>
            <a:chExt cx="522827" cy="2757179"/>
          </a:xfrm>
        </p:grpSpPr>
        <p:grpSp>
          <p:nvGrpSpPr>
            <p:cNvPr id="151" name="Google Shape;151;p2"/>
            <p:cNvGrpSpPr/>
            <p:nvPr/>
          </p:nvGrpSpPr>
          <p:grpSpPr>
            <a:xfrm>
              <a:off x="721731" y="2234351"/>
              <a:ext cx="522827" cy="522827"/>
              <a:chOff x="764100" y="3623300"/>
              <a:chExt cx="1046700" cy="1046700"/>
            </a:xfrm>
          </p:grpSpPr>
          <p:sp>
            <p:nvSpPr>
              <p:cNvPr id="152" name="Google Shape;152;p2"/>
              <p:cNvSpPr/>
              <p:nvPr/>
            </p:nvSpPr>
            <p:spPr>
              <a:xfrm>
                <a:off x="764100" y="3623300"/>
                <a:ext cx="1046700" cy="1046700"/>
              </a:xfrm>
              <a:prstGeom prst="ellipse">
                <a:avLst/>
              </a:prstGeom>
              <a:solidFill>
                <a:srgbClr val="FFFFFF">
                  <a:alpha val="1341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3" name="Google Shape;153;p2"/>
              <p:cNvSpPr/>
              <p:nvPr/>
            </p:nvSpPr>
            <p:spPr>
              <a:xfrm>
                <a:off x="922769" y="3781968"/>
                <a:ext cx="729300" cy="729300"/>
              </a:xfrm>
              <a:prstGeom prst="ellipse">
                <a:avLst/>
              </a:prstGeom>
              <a:solidFill>
                <a:srgbClr val="FFFFFF">
                  <a:alpha val="1341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54" name="Google Shape;154;p2"/>
            <p:cNvGrpSpPr/>
            <p:nvPr/>
          </p:nvGrpSpPr>
          <p:grpSpPr>
            <a:xfrm>
              <a:off x="892053" y="-1"/>
              <a:ext cx="182209" cy="2616197"/>
              <a:chOff x="3305183" y="929219"/>
              <a:chExt cx="166690" cy="2393374"/>
            </a:xfrm>
          </p:grpSpPr>
          <p:grpSp>
            <p:nvGrpSpPr>
              <p:cNvPr id="155" name="Google Shape;155;p2"/>
              <p:cNvGrpSpPr/>
              <p:nvPr/>
            </p:nvGrpSpPr>
            <p:grpSpPr>
              <a:xfrm>
                <a:off x="3305183" y="929219"/>
                <a:ext cx="166690" cy="2393374"/>
                <a:chOff x="3305183" y="929219"/>
                <a:chExt cx="166690" cy="2393374"/>
              </a:xfrm>
            </p:grpSpPr>
            <p:grpSp>
              <p:nvGrpSpPr>
                <p:cNvPr id="156" name="Google Shape;156;p2"/>
                <p:cNvGrpSpPr/>
                <p:nvPr/>
              </p:nvGrpSpPr>
              <p:grpSpPr>
                <a:xfrm>
                  <a:off x="3305183" y="2971595"/>
                  <a:ext cx="166690" cy="350998"/>
                  <a:chOff x="3305183" y="3146560"/>
                  <a:chExt cx="166690" cy="350998"/>
                </a:xfrm>
              </p:grpSpPr>
              <p:sp>
                <p:nvSpPr>
                  <p:cNvPr id="157" name="Google Shape;157;p2"/>
                  <p:cNvSpPr/>
                  <p:nvPr/>
                </p:nvSpPr>
                <p:spPr>
                  <a:xfrm>
                    <a:off x="3324821" y="3152836"/>
                    <a:ext cx="119489" cy="117177"/>
                  </a:xfrm>
                  <a:custGeom>
                    <a:avLst/>
                    <a:gdLst/>
                    <a:ahLst/>
                    <a:cxnLst/>
                    <a:rect l="l" t="t" r="r" b="b"/>
                    <a:pathLst>
                      <a:path w="119489" h="117177" extrusionOk="0">
                        <a:moveTo>
                          <a:pt x="5460" y="117177"/>
                        </a:moveTo>
                        <a:cubicBezTo>
                          <a:pt x="4508" y="91777"/>
                          <a:pt x="-9653" y="30373"/>
                          <a:pt x="11810" y="23896"/>
                        </a:cubicBezTo>
                        <a:cubicBezTo>
                          <a:pt x="18160" y="22118"/>
                          <a:pt x="14668" y="14561"/>
                          <a:pt x="19494" y="10688"/>
                        </a:cubicBezTo>
                        <a:cubicBezTo>
                          <a:pt x="31241" y="-2901"/>
                          <a:pt x="96456" y="-6838"/>
                          <a:pt x="96456" y="18879"/>
                        </a:cubicBezTo>
                        <a:cubicBezTo>
                          <a:pt x="95751" y="22315"/>
                          <a:pt x="97967" y="25668"/>
                          <a:pt x="101409" y="26373"/>
                        </a:cubicBezTo>
                        <a:cubicBezTo>
                          <a:pt x="101866" y="26467"/>
                          <a:pt x="102336" y="26506"/>
                          <a:pt x="102806" y="26499"/>
                        </a:cubicBezTo>
                        <a:cubicBezTo>
                          <a:pt x="133731" y="28849"/>
                          <a:pt x="111569" y="90507"/>
                          <a:pt x="114744" y="11393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58" name="Google Shape;158;p2"/>
                  <p:cNvSpPr/>
                  <p:nvPr/>
                </p:nvSpPr>
                <p:spPr>
                  <a:xfrm>
                    <a:off x="3312763" y="3270014"/>
                    <a:ext cx="150661" cy="221107"/>
                  </a:xfrm>
                  <a:custGeom>
                    <a:avLst/>
                    <a:gdLst/>
                    <a:ahLst/>
                    <a:cxnLst/>
                    <a:rect l="l" t="t" r="r" b="b"/>
                    <a:pathLst>
                      <a:path w="150661" h="221107" extrusionOk="0">
                        <a:moveTo>
                          <a:pt x="72636" y="221107"/>
                        </a:moveTo>
                        <a:cubicBezTo>
                          <a:pt x="-3564" y="204978"/>
                          <a:pt x="-15057" y="136779"/>
                          <a:pt x="16184" y="2477"/>
                        </a:cubicBezTo>
                        <a:cubicBezTo>
                          <a:pt x="54284" y="1207"/>
                          <a:pt x="87558" y="1270"/>
                          <a:pt x="125595" y="0"/>
                        </a:cubicBezTo>
                        <a:cubicBezTo>
                          <a:pt x="164330" y="92202"/>
                          <a:pt x="166299" y="206629"/>
                          <a:pt x="72636" y="221107"/>
                        </a:cubicBezTo>
                        <a:close/>
                      </a:path>
                    </a:pathLst>
                  </a:custGeom>
                  <a:solidFill>
                    <a:srgbClr val="FFF2CC"/>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59" name="Google Shape;159;p2"/>
                  <p:cNvSpPr/>
                  <p:nvPr/>
                </p:nvSpPr>
                <p:spPr>
                  <a:xfrm>
                    <a:off x="3305183" y="3146560"/>
                    <a:ext cx="166690" cy="350998"/>
                  </a:xfrm>
                  <a:custGeom>
                    <a:avLst/>
                    <a:gdLst/>
                    <a:ahLst/>
                    <a:cxnLst/>
                    <a:rect l="l" t="t" r="r" b="b"/>
                    <a:pathLst>
                      <a:path w="166690" h="350998" extrusionOk="0">
                        <a:moveTo>
                          <a:pt x="140987" y="124596"/>
                        </a:moveTo>
                        <a:cubicBezTo>
                          <a:pt x="147337" y="122247"/>
                          <a:pt x="143336" y="59572"/>
                          <a:pt x="144542" y="54238"/>
                        </a:cubicBezTo>
                        <a:cubicBezTo>
                          <a:pt x="146828" y="39252"/>
                          <a:pt x="140097" y="24647"/>
                          <a:pt x="122571" y="26425"/>
                        </a:cubicBezTo>
                        <a:cubicBezTo>
                          <a:pt x="129683" y="-8309"/>
                          <a:pt x="29417" y="-8500"/>
                          <a:pt x="29925" y="24075"/>
                        </a:cubicBezTo>
                        <a:cubicBezTo>
                          <a:pt x="15891" y="25536"/>
                          <a:pt x="12399" y="39633"/>
                          <a:pt x="13478" y="51635"/>
                        </a:cubicBezTo>
                        <a:cubicBezTo>
                          <a:pt x="16145" y="75955"/>
                          <a:pt x="8335" y="105292"/>
                          <a:pt x="17034" y="127263"/>
                        </a:cubicBezTo>
                        <a:cubicBezTo>
                          <a:pt x="17034" y="127263"/>
                          <a:pt x="17034" y="127644"/>
                          <a:pt x="17034" y="127835"/>
                        </a:cubicBezTo>
                        <a:cubicBezTo>
                          <a:pt x="-77835" y="451748"/>
                          <a:pt x="259922" y="398789"/>
                          <a:pt x="140987" y="124596"/>
                        </a:cubicBezTo>
                        <a:close/>
                        <a:moveTo>
                          <a:pt x="126254" y="42427"/>
                        </a:moveTo>
                        <a:cubicBezTo>
                          <a:pt x="126699" y="51254"/>
                          <a:pt x="126699" y="64842"/>
                          <a:pt x="126889" y="74177"/>
                        </a:cubicBezTo>
                        <a:lnTo>
                          <a:pt x="31258" y="101736"/>
                        </a:lnTo>
                        <a:cubicBezTo>
                          <a:pt x="31258" y="96719"/>
                          <a:pt x="31258" y="91640"/>
                          <a:pt x="31258" y="86560"/>
                        </a:cubicBezTo>
                        <a:cubicBezTo>
                          <a:pt x="57865" y="73415"/>
                          <a:pt x="88408" y="58556"/>
                          <a:pt x="112348" y="40903"/>
                        </a:cubicBezTo>
                        <a:cubicBezTo>
                          <a:pt x="116793" y="41665"/>
                          <a:pt x="123778" y="38490"/>
                          <a:pt x="126254" y="42427"/>
                        </a:cubicBezTo>
                        <a:close/>
                        <a:moveTo>
                          <a:pt x="89044" y="212671"/>
                        </a:moveTo>
                        <a:cubicBezTo>
                          <a:pt x="81112" y="208784"/>
                          <a:pt x="71771" y="209070"/>
                          <a:pt x="64088" y="213433"/>
                        </a:cubicBezTo>
                        <a:cubicBezTo>
                          <a:pt x="67943" y="186762"/>
                          <a:pt x="70883" y="159947"/>
                          <a:pt x="72914" y="132978"/>
                        </a:cubicBezTo>
                        <a:lnTo>
                          <a:pt x="83964" y="132978"/>
                        </a:lnTo>
                        <a:cubicBezTo>
                          <a:pt x="83049" y="159642"/>
                          <a:pt x="84751" y="186337"/>
                          <a:pt x="89044" y="212671"/>
                        </a:cubicBezTo>
                        <a:close/>
                        <a:moveTo>
                          <a:pt x="50944" y="114118"/>
                        </a:moveTo>
                        <a:lnTo>
                          <a:pt x="127144" y="92148"/>
                        </a:lnTo>
                        <a:lnTo>
                          <a:pt x="127144" y="113420"/>
                        </a:lnTo>
                        <a:cubicBezTo>
                          <a:pt x="101299" y="114880"/>
                          <a:pt x="75899" y="115135"/>
                          <a:pt x="50626" y="114118"/>
                        </a:cubicBezTo>
                        <a:close/>
                        <a:moveTo>
                          <a:pt x="90695" y="39950"/>
                        </a:moveTo>
                        <a:cubicBezTo>
                          <a:pt x="74692" y="48269"/>
                          <a:pt x="47832" y="59826"/>
                          <a:pt x="31385" y="67255"/>
                        </a:cubicBezTo>
                        <a:cubicBezTo>
                          <a:pt x="31385" y="58937"/>
                          <a:pt x="31766" y="47634"/>
                          <a:pt x="31385" y="39379"/>
                        </a:cubicBezTo>
                        <a:cubicBezTo>
                          <a:pt x="33036" y="39379"/>
                          <a:pt x="75835" y="39442"/>
                          <a:pt x="90377" y="39950"/>
                        </a:cubicBezTo>
                        <a:close/>
                        <a:moveTo>
                          <a:pt x="45736" y="22361"/>
                        </a:moveTo>
                        <a:cubicBezTo>
                          <a:pt x="60214" y="644"/>
                          <a:pt x="112920" y="11122"/>
                          <a:pt x="111395" y="26616"/>
                        </a:cubicBezTo>
                        <a:cubicBezTo>
                          <a:pt x="92028" y="25854"/>
                          <a:pt x="63834" y="27314"/>
                          <a:pt x="44466" y="26616"/>
                        </a:cubicBezTo>
                        <a:cubicBezTo>
                          <a:pt x="44339" y="26171"/>
                          <a:pt x="45165" y="22742"/>
                          <a:pt x="45419" y="22361"/>
                        </a:cubicBezTo>
                        <a:close/>
                        <a:moveTo>
                          <a:pt x="125556" y="309127"/>
                        </a:moveTo>
                        <a:cubicBezTo>
                          <a:pt x="22686" y="406028"/>
                          <a:pt x="-873" y="195335"/>
                          <a:pt x="33798" y="131708"/>
                        </a:cubicBezTo>
                        <a:cubicBezTo>
                          <a:pt x="41101" y="132153"/>
                          <a:pt x="48467" y="132470"/>
                          <a:pt x="55833" y="132661"/>
                        </a:cubicBezTo>
                        <a:cubicBezTo>
                          <a:pt x="60913" y="148536"/>
                          <a:pt x="25734" y="268678"/>
                          <a:pt x="58500" y="243023"/>
                        </a:cubicBezTo>
                        <a:cubicBezTo>
                          <a:pt x="62310" y="237436"/>
                          <a:pt x="67708" y="228101"/>
                          <a:pt x="75454" y="228037"/>
                        </a:cubicBezTo>
                        <a:cubicBezTo>
                          <a:pt x="84979" y="228037"/>
                          <a:pt x="91076" y="238960"/>
                          <a:pt x="95394" y="245881"/>
                        </a:cubicBezTo>
                        <a:cubicBezTo>
                          <a:pt x="128985" y="268931"/>
                          <a:pt x="92536" y="150631"/>
                          <a:pt x="101744" y="132661"/>
                        </a:cubicBezTo>
                        <a:cubicBezTo>
                          <a:pt x="109173" y="132661"/>
                          <a:pt x="116602" y="132089"/>
                          <a:pt x="124032" y="131644"/>
                        </a:cubicBezTo>
                        <a:cubicBezTo>
                          <a:pt x="155591" y="183968"/>
                          <a:pt x="160671" y="257311"/>
                          <a:pt x="125239" y="30912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160" name="Google Shape;160;p2"/>
                <p:cNvSpPr/>
                <p:nvPr/>
              </p:nvSpPr>
              <p:spPr>
                <a:xfrm>
                  <a:off x="3375919" y="929219"/>
                  <a:ext cx="17700" cy="20487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61" name="Google Shape;161;p2"/>
              <p:cNvSpPr/>
              <p:nvPr/>
            </p:nvSpPr>
            <p:spPr>
              <a:xfrm>
                <a:off x="3352825" y="3244100"/>
                <a:ext cx="27200" cy="29000"/>
              </a:xfrm>
              <a:custGeom>
                <a:avLst/>
                <a:gdLst/>
                <a:ahLst/>
                <a:cxnLst/>
                <a:rect l="l" t="t" r="r" b="b"/>
                <a:pathLst>
                  <a:path w="1088" h="1160" extrusionOk="0">
                    <a:moveTo>
                      <a:pt x="0" y="0"/>
                    </a:moveTo>
                    <a:cubicBezTo>
                      <a:pt x="294" y="441"/>
                      <a:pt x="670" y="834"/>
                      <a:pt x="1088" y="1160"/>
                    </a:cubicBezTo>
                  </a:path>
                </a:pathLst>
              </a:custGeom>
              <a:noFill/>
              <a:ln w="28575" cap="rnd" cmpd="sng">
                <a:solidFill>
                  <a:schemeClr val="lt1"/>
                </a:solidFill>
                <a:prstDash val="solid"/>
                <a:round/>
                <a:headEnd type="none" w="med" len="med"/>
                <a:tailEnd type="none" w="med" len="med"/>
              </a:ln>
            </p:spPr>
          </p:sp>
        </p:grpSp>
      </p:grpSp>
    </p:spTree>
    <p:extLst>
      <p:ext uri="{BB962C8B-B14F-4D97-AF65-F5344CB8AC3E}">
        <p14:creationId xmlns:p14="http://schemas.microsoft.com/office/powerpoint/2010/main" val="270817250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Subtitle">
  <p:cSld name="Subtitle">
    <p:bg>
      <p:bgPr>
        <a:solidFill>
          <a:schemeClr val="accent1"/>
        </a:solidFill>
        <a:effectLst/>
      </p:bgPr>
    </p:bg>
    <p:spTree>
      <p:nvGrpSpPr>
        <p:cNvPr id="1" name="Shape 162"/>
        <p:cNvGrpSpPr/>
        <p:nvPr/>
      </p:nvGrpSpPr>
      <p:grpSpPr>
        <a:xfrm>
          <a:off x="0" y="0"/>
          <a:ext cx="0" cy="0"/>
          <a:chOff x="0" y="0"/>
          <a:chExt cx="0" cy="0"/>
        </a:xfrm>
      </p:grpSpPr>
      <p:grpSp>
        <p:nvGrpSpPr>
          <p:cNvPr id="163" name="Google Shape;163;p3"/>
          <p:cNvGrpSpPr/>
          <p:nvPr/>
        </p:nvGrpSpPr>
        <p:grpSpPr>
          <a:xfrm>
            <a:off x="10196946" y="-1"/>
            <a:ext cx="635407" cy="6529927"/>
            <a:chOff x="6798998" y="-1296139"/>
            <a:chExt cx="476555" cy="4897445"/>
          </a:xfrm>
        </p:grpSpPr>
        <p:sp>
          <p:nvSpPr>
            <p:cNvPr id="164" name="Google Shape;164;p3"/>
            <p:cNvSpPr/>
            <p:nvPr/>
          </p:nvSpPr>
          <p:spPr>
            <a:xfrm>
              <a:off x="6798998" y="2971595"/>
              <a:ext cx="476555" cy="629711"/>
            </a:xfrm>
            <a:custGeom>
              <a:avLst/>
              <a:gdLst/>
              <a:ahLst/>
              <a:cxnLst/>
              <a:rect l="l" t="t" r="r" b="b"/>
              <a:pathLst>
                <a:path w="476555" h="629711" extrusionOk="0">
                  <a:moveTo>
                    <a:pt x="320201" y="161890"/>
                  </a:moveTo>
                  <a:cubicBezTo>
                    <a:pt x="320201" y="126330"/>
                    <a:pt x="347824" y="28984"/>
                    <a:pt x="296008" y="26762"/>
                  </a:cubicBezTo>
                  <a:cubicBezTo>
                    <a:pt x="297722" y="-5496"/>
                    <a:pt x="165198" y="-10957"/>
                    <a:pt x="178406" y="23460"/>
                  </a:cubicBezTo>
                  <a:cubicBezTo>
                    <a:pt x="166277" y="25936"/>
                    <a:pt x="129701" y="19840"/>
                    <a:pt x="140306" y="41430"/>
                  </a:cubicBezTo>
                  <a:cubicBezTo>
                    <a:pt x="138210" y="84864"/>
                    <a:pt x="137448" y="128425"/>
                    <a:pt x="135797" y="171859"/>
                  </a:cubicBezTo>
                  <a:cubicBezTo>
                    <a:pt x="-17047" y="238661"/>
                    <a:pt x="-46892" y="457165"/>
                    <a:pt x="77123" y="566385"/>
                  </a:cubicBezTo>
                  <a:cubicBezTo>
                    <a:pt x="364651" y="804827"/>
                    <a:pt x="669451" y="303241"/>
                    <a:pt x="320201" y="161890"/>
                  </a:cubicBezTo>
                  <a:close/>
                </a:path>
              </a:pathLst>
            </a:custGeom>
            <a:solidFill>
              <a:srgbClr val="001F6E">
                <a:alpha val="12850"/>
              </a:srgbClr>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65" name="Google Shape;165;p3"/>
            <p:cNvSpPr/>
            <p:nvPr/>
          </p:nvSpPr>
          <p:spPr>
            <a:xfrm>
              <a:off x="7026850" y="-1296139"/>
              <a:ext cx="17700" cy="4271100"/>
            </a:xfrm>
            <a:prstGeom prst="rect">
              <a:avLst/>
            </a:prstGeom>
            <a:solidFill>
              <a:srgbClr val="001F6E">
                <a:alpha val="1285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66" name="Google Shape;166;p3"/>
          <p:cNvGrpSpPr/>
          <p:nvPr/>
        </p:nvGrpSpPr>
        <p:grpSpPr>
          <a:xfrm>
            <a:off x="11470421" y="-4"/>
            <a:ext cx="541587" cy="2053741"/>
            <a:chOff x="5578966" y="2422197"/>
            <a:chExt cx="406190" cy="1540306"/>
          </a:xfrm>
        </p:grpSpPr>
        <p:sp>
          <p:nvSpPr>
            <p:cNvPr id="167" name="Google Shape;167;p3"/>
            <p:cNvSpPr/>
            <p:nvPr/>
          </p:nvSpPr>
          <p:spPr>
            <a:xfrm>
              <a:off x="5578966" y="2971595"/>
              <a:ext cx="406190" cy="990908"/>
            </a:xfrm>
            <a:custGeom>
              <a:avLst/>
              <a:gdLst/>
              <a:ahLst/>
              <a:cxnLst/>
              <a:rect l="l" t="t" r="r" b="b"/>
              <a:pathLst>
                <a:path w="406190" h="990908" extrusionOk="0">
                  <a:moveTo>
                    <a:pt x="340083" y="447063"/>
                  </a:moveTo>
                  <a:cubicBezTo>
                    <a:pt x="341480" y="444205"/>
                    <a:pt x="372913" y="448269"/>
                    <a:pt x="369865" y="426933"/>
                  </a:cubicBezTo>
                  <a:cubicBezTo>
                    <a:pt x="378628" y="356321"/>
                    <a:pt x="379771" y="266786"/>
                    <a:pt x="314811" y="222019"/>
                  </a:cubicBezTo>
                  <a:cubicBezTo>
                    <a:pt x="316334" y="182014"/>
                    <a:pt x="330368" y="29931"/>
                    <a:pt x="276266" y="35328"/>
                  </a:cubicBezTo>
                  <a:cubicBezTo>
                    <a:pt x="257216" y="-16234"/>
                    <a:pt x="121643" y="-11789"/>
                    <a:pt x="117897" y="51521"/>
                  </a:cubicBezTo>
                  <a:cubicBezTo>
                    <a:pt x="68303" y="56474"/>
                    <a:pt x="94719" y="194840"/>
                    <a:pt x="95608" y="232242"/>
                  </a:cubicBezTo>
                  <a:cubicBezTo>
                    <a:pt x="33823" y="278470"/>
                    <a:pt x="28616" y="363941"/>
                    <a:pt x="30775" y="435442"/>
                  </a:cubicBezTo>
                  <a:cubicBezTo>
                    <a:pt x="31219" y="460842"/>
                    <a:pt x="59794" y="448840"/>
                    <a:pt x="72685" y="450746"/>
                  </a:cubicBezTo>
                  <a:cubicBezTo>
                    <a:pt x="75860" y="483511"/>
                    <a:pt x="77003" y="521611"/>
                    <a:pt x="48999" y="544408"/>
                  </a:cubicBezTo>
                  <a:cubicBezTo>
                    <a:pt x="22774" y="559775"/>
                    <a:pt x="3851" y="611464"/>
                    <a:pt x="46078" y="617497"/>
                  </a:cubicBezTo>
                  <a:cubicBezTo>
                    <a:pt x="2835" y="630197"/>
                    <a:pt x="-17041" y="715159"/>
                    <a:pt x="37824" y="733384"/>
                  </a:cubicBezTo>
                  <a:cubicBezTo>
                    <a:pt x="-17041" y="742719"/>
                    <a:pt x="-9611" y="809584"/>
                    <a:pt x="43284" y="813584"/>
                  </a:cubicBezTo>
                  <a:cubicBezTo>
                    <a:pt x="-1801" y="839747"/>
                    <a:pt x="-6309" y="908200"/>
                    <a:pt x="55095" y="912772"/>
                  </a:cubicBezTo>
                  <a:cubicBezTo>
                    <a:pt x="90782" y="913153"/>
                    <a:pt x="126025" y="903310"/>
                    <a:pt x="161268" y="898421"/>
                  </a:cubicBezTo>
                  <a:cubicBezTo>
                    <a:pt x="139233" y="913788"/>
                    <a:pt x="126279" y="946998"/>
                    <a:pt x="144313" y="970176"/>
                  </a:cubicBezTo>
                  <a:cubicBezTo>
                    <a:pt x="172888" y="1006688"/>
                    <a:pt x="224577" y="986051"/>
                    <a:pt x="260327" y="975319"/>
                  </a:cubicBezTo>
                  <a:cubicBezTo>
                    <a:pt x="299570" y="961285"/>
                    <a:pt x="348021" y="957857"/>
                    <a:pt x="376088" y="923821"/>
                  </a:cubicBezTo>
                  <a:cubicBezTo>
                    <a:pt x="399646" y="896008"/>
                    <a:pt x="387327" y="849653"/>
                    <a:pt x="348656" y="845652"/>
                  </a:cubicBezTo>
                  <a:cubicBezTo>
                    <a:pt x="373288" y="834501"/>
                    <a:pt x="384216" y="805495"/>
                    <a:pt x="373065" y="780857"/>
                  </a:cubicBezTo>
                  <a:cubicBezTo>
                    <a:pt x="364353" y="761610"/>
                    <a:pt x="344268" y="750123"/>
                    <a:pt x="323256" y="752371"/>
                  </a:cubicBezTo>
                  <a:cubicBezTo>
                    <a:pt x="387455" y="748370"/>
                    <a:pt x="429999" y="685505"/>
                    <a:pt x="352656" y="659597"/>
                  </a:cubicBezTo>
                  <a:cubicBezTo>
                    <a:pt x="304650" y="655978"/>
                    <a:pt x="438889" y="670011"/>
                    <a:pt x="398503" y="584096"/>
                  </a:cubicBezTo>
                  <a:cubicBezTo>
                    <a:pt x="365928" y="545170"/>
                    <a:pt x="301412" y="524850"/>
                    <a:pt x="340083" y="447063"/>
                  </a:cubicBezTo>
                  <a:close/>
                </a:path>
              </a:pathLst>
            </a:custGeom>
            <a:solidFill>
              <a:srgbClr val="001F6E">
                <a:alpha val="12850"/>
              </a:srgbClr>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68" name="Google Shape;168;p3"/>
            <p:cNvSpPr/>
            <p:nvPr/>
          </p:nvSpPr>
          <p:spPr>
            <a:xfrm>
              <a:off x="5774600" y="2422197"/>
              <a:ext cx="17700" cy="552900"/>
            </a:xfrm>
            <a:prstGeom prst="rect">
              <a:avLst/>
            </a:prstGeom>
            <a:solidFill>
              <a:srgbClr val="001F6E">
                <a:alpha val="1285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69" name="Google Shape;169;p3"/>
          <p:cNvGrpSpPr/>
          <p:nvPr/>
        </p:nvGrpSpPr>
        <p:grpSpPr>
          <a:xfrm>
            <a:off x="10618481" y="1"/>
            <a:ext cx="622016" cy="3800207"/>
            <a:chOff x="6176324" y="940075"/>
            <a:chExt cx="466512" cy="2850155"/>
          </a:xfrm>
        </p:grpSpPr>
        <p:sp>
          <p:nvSpPr>
            <p:cNvPr id="170" name="Google Shape;170;p3"/>
            <p:cNvSpPr/>
            <p:nvPr/>
          </p:nvSpPr>
          <p:spPr>
            <a:xfrm>
              <a:off x="6176324" y="2971595"/>
              <a:ext cx="466512" cy="818636"/>
            </a:xfrm>
            <a:custGeom>
              <a:avLst/>
              <a:gdLst/>
              <a:ahLst/>
              <a:cxnLst/>
              <a:rect l="l" t="t" r="r" b="b"/>
              <a:pathLst>
                <a:path w="466512" h="818636" extrusionOk="0">
                  <a:moveTo>
                    <a:pt x="332323" y="212841"/>
                  </a:moveTo>
                  <a:cubicBezTo>
                    <a:pt x="341531" y="160708"/>
                    <a:pt x="342674" y="107476"/>
                    <a:pt x="335880" y="54980"/>
                  </a:cubicBezTo>
                  <a:cubicBezTo>
                    <a:pt x="332578" y="42280"/>
                    <a:pt x="316004" y="50599"/>
                    <a:pt x="306479" y="48630"/>
                  </a:cubicBezTo>
                  <a:cubicBezTo>
                    <a:pt x="306923" y="-17537"/>
                    <a:pt x="162779" y="-14870"/>
                    <a:pt x="159984" y="48630"/>
                  </a:cubicBezTo>
                  <a:cubicBezTo>
                    <a:pt x="98580" y="52250"/>
                    <a:pt x="140934" y="172709"/>
                    <a:pt x="140554" y="213159"/>
                  </a:cubicBezTo>
                  <a:cubicBezTo>
                    <a:pt x="105057" y="231383"/>
                    <a:pt x="103723" y="274563"/>
                    <a:pt x="102454" y="310060"/>
                  </a:cubicBezTo>
                  <a:cubicBezTo>
                    <a:pt x="97246" y="356427"/>
                    <a:pt x="82324" y="401182"/>
                    <a:pt x="58766" y="441441"/>
                  </a:cubicBezTo>
                  <a:cubicBezTo>
                    <a:pt x="-124178" y="764783"/>
                    <a:pt x="171287" y="823140"/>
                    <a:pt x="250027" y="818377"/>
                  </a:cubicBezTo>
                  <a:cubicBezTo>
                    <a:pt x="471579" y="804979"/>
                    <a:pt x="517362" y="615177"/>
                    <a:pt x="413476" y="441441"/>
                  </a:cubicBezTo>
                  <a:cubicBezTo>
                    <a:pt x="355628" y="353938"/>
                    <a:pt x="388838" y="243448"/>
                    <a:pt x="332323" y="212841"/>
                  </a:cubicBezTo>
                  <a:close/>
                </a:path>
              </a:pathLst>
            </a:custGeom>
            <a:solidFill>
              <a:srgbClr val="001F6E">
                <a:alpha val="12850"/>
              </a:srgbClr>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71" name="Google Shape;171;p3"/>
            <p:cNvSpPr/>
            <p:nvPr/>
          </p:nvSpPr>
          <p:spPr>
            <a:xfrm>
              <a:off x="6400713" y="940075"/>
              <a:ext cx="17700" cy="2034900"/>
            </a:xfrm>
            <a:prstGeom prst="rect">
              <a:avLst/>
            </a:prstGeom>
            <a:solidFill>
              <a:srgbClr val="001F6E">
                <a:alpha val="1285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72" name="Google Shape;172;p3"/>
          <p:cNvGrpSpPr/>
          <p:nvPr/>
        </p:nvGrpSpPr>
        <p:grpSpPr>
          <a:xfrm>
            <a:off x="8249785" y="1"/>
            <a:ext cx="227296" cy="1759505"/>
            <a:chOff x="7576714" y="2009363"/>
            <a:chExt cx="170472" cy="1319629"/>
          </a:xfrm>
        </p:grpSpPr>
        <p:sp>
          <p:nvSpPr>
            <p:cNvPr id="173" name="Google Shape;173;p3"/>
            <p:cNvSpPr/>
            <p:nvPr/>
          </p:nvSpPr>
          <p:spPr>
            <a:xfrm>
              <a:off x="7576714" y="2971595"/>
              <a:ext cx="170472" cy="357397"/>
            </a:xfrm>
            <a:custGeom>
              <a:avLst/>
              <a:gdLst/>
              <a:ahLst/>
              <a:cxnLst/>
              <a:rect l="l" t="t" r="r" b="b"/>
              <a:pathLst>
                <a:path w="170472" h="357397" extrusionOk="0">
                  <a:moveTo>
                    <a:pt x="127257" y="26425"/>
                  </a:moveTo>
                  <a:cubicBezTo>
                    <a:pt x="134369" y="-8309"/>
                    <a:pt x="34039" y="-8500"/>
                    <a:pt x="34611" y="24075"/>
                  </a:cubicBezTo>
                  <a:cubicBezTo>
                    <a:pt x="7052" y="26044"/>
                    <a:pt x="27879" y="109610"/>
                    <a:pt x="21911" y="127835"/>
                  </a:cubicBezTo>
                  <a:cubicBezTo>
                    <a:pt x="-89214" y="468004"/>
                    <a:pt x="264544" y="398789"/>
                    <a:pt x="145736" y="124596"/>
                  </a:cubicBezTo>
                  <a:cubicBezTo>
                    <a:pt x="152086" y="122247"/>
                    <a:pt x="157864" y="17281"/>
                    <a:pt x="127257" y="26425"/>
                  </a:cubicBezTo>
                  <a:close/>
                </a:path>
              </a:pathLst>
            </a:custGeom>
            <a:solidFill>
              <a:srgbClr val="001F6E">
                <a:alpha val="12850"/>
              </a:srgbClr>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74" name="Google Shape;174;p3"/>
            <p:cNvSpPr/>
            <p:nvPr/>
          </p:nvSpPr>
          <p:spPr>
            <a:xfrm>
              <a:off x="7652975" y="2009363"/>
              <a:ext cx="17700" cy="965700"/>
            </a:xfrm>
            <a:prstGeom prst="rect">
              <a:avLst/>
            </a:prstGeom>
            <a:solidFill>
              <a:srgbClr val="001F6E">
                <a:alpha val="1285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75" name="Google Shape;175;p3"/>
          <p:cNvGrpSpPr/>
          <p:nvPr/>
        </p:nvGrpSpPr>
        <p:grpSpPr>
          <a:xfrm>
            <a:off x="9151931" y="-1"/>
            <a:ext cx="384500" cy="4684989"/>
            <a:chOff x="7883572" y="308161"/>
            <a:chExt cx="288375" cy="3513742"/>
          </a:xfrm>
        </p:grpSpPr>
        <p:sp>
          <p:nvSpPr>
            <p:cNvPr id="176" name="Google Shape;176;p3"/>
            <p:cNvSpPr/>
            <p:nvPr/>
          </p:nvSpPr>
          <p:spPr>
            <a:xfrm>
              <a:off x="7883572" y="2971595"/>
              <a:ext cx="288375" cy="850309"/>
            </a:xfrm>
            <a:custGeom>
              <a:avLst/>
              <a:gdLst/>
              <a:ahLst/>
              <a:cxnLst/>
              <a:rect l="l" t="t" r="r" b="b"/>
              <a:pathLst>
                <a:path w="288375" h="850309" extrusionOk="0">
                  <a:moveTo>
                    <a:pt x="226863" y="202395"/>
                  </a:moveTo>
                  <a:cubicBezTo>
                    <a:pt x="222671" y="167343"/>
                    <a:pt x="255946" y="35010"/>
                    <a:pt x="207051" y="37295"/>
                  </a:cubicBezTo>
                  <a:cubicBezTo>
                    <a:pt x="200701" y="-10202"/>
                    <a:pt x="93830" y="-14965"/>
                    <a:pt x="96497" y="38311"/>
                  </a:cubicBezTo>
                  <a:cubicBezTo>
                    <a:pt x="44998" y="23897"/>
                    <a:pt x="95354" y="195792"/>
                    <a:pt x="59222" y="197824"/>
                  </a:cubicBezTo>
                  <a:cubicBezTo>
                    <a:pt x="-24216" y="202459"/>
                    <a:pt x="4930" y="466873"/>
                    <a:pt x="4930" y="713126"/>
                  </a:cubicBezTo>
                  <a:cubicBezTo>
                    <a:pt x="4930" y="781261"/>
                    <a:pt x="39093" y="845714"/>
                    <a:pt x="141201" y="850095"/>
                  </a:cubicBezTo>
                  <a:cubicBezTo>
                    <a:pt x="238420" y="854223"/>
                    <a:pt x="280901" y="798280"/>
                    <a:pt x="281283" y="718016"/>
                  </a:cubicBezTo>
                  <a:cubicBezTo>
                    <a:pt x="282172" y="443314"/>
                    <a:pt x="316208" y="200173"/>
                    <a:pt x="226863" y="202395"/>
                  </a:cubicBezTo>
                  <a:close/>
                </a:path>
              </a:pathLst>
            </a:custGeom>
            <a:solidFill>
              <a:srgbClr val="001F6E">
                <a:alpha val="12850"/>
              </a:srgbClr>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77" name="Google Shape;177;p3"/>
            <p:cNvSpPr/>
            <p:nvPr/>
          </p:nvSpPr>
          <p:spPr>
            <a:xfrm>
              <a:off x="8024899" y="308161"/>
              <a:ext cx="17700" cy="2667000"/>
            </a:xfrm>
            <a:prstGeom prst="rect">
              <a:avLst/>
            </a:prstGeom>
            <a:solidFill>
              <a:srgbClr val="001F6E">
                <a:alpha val="1285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78" name="Google Shape;178;p3"/>
          <p:cNvSpPr txBox="1">
            <a:spLocks noGrp="1"/>
          </p:cNvSpPr>
          <p:nvPr>
            <p:ph type="ctrTitle"/>
          </p:nvPr>
        </p:nvSpPr>
        <p:spPr>
          <a:xfrm>
            <a:off x="2114433" y="2738000"/>
            <a:ext cx="6194800" cy="841200"/>
          </a:xfrm>
          <a:prstGeom prst="rect">
            <a:avLst/>
          </a:prstGeom>
          <a:effectLst>
            <a:outerShdw dist="19050" dir="5400000" algn="bl" rotWithShape="0">
              <a:schemeClr val="dk1">
                <a:alpha val="20000"/>
              </a:schemeClr>
            </a:outerShdw>
          </a:effectLst>
        </p:spPr>
        <p:txBody>
          <a:bodyPr spcFirstLastPara="1" wrap="square" lIns="0" tIns="0" rIns="0" bIns="0" anchor="b" anchorCtr="0">
            <a:noAutofit/>
          </a:bodyPr>
          <a:lstStyle>
            <a:lvl1pPr lvl="0" rtl="0">
              <a:spcBef>
                <a:spcPts val="0"/>
              </a:spcBef>
              <a:spcAft>
                <a:spcPts val="0"/>
              </a:spcAft>
              <a:buClr>
                <a:schemeClr val="lt1"/>
              </a:buClr>
              <a:buSzPts val="4800"/>
              <a:buFont typeface="Amatic SC"/>
              <a:buNone/>
              <a:defRPr sz="6400">
                <a:solidFill>
                  <a:schemeClr val="lt1"/>
                </a:solidFill>
                <a:latin typeface="Amatic SC"/>
                <a:ea typeface="Amatic SC"/>
                <a:cs typeface="Amatic SC"/>
                <a:sym typeface="Amatic SC"/>
              </a:defRPr>
            </a:lvl1pPr>
            <a:lvl2pPr lvl="1" rtl="0">
              <a:spcBef>
                <a:spcPts val="0"/>
              </a:spcBef>
              <a:spcAft>
                <a:spcPts val="0"/>
              </a:spcAft>
              <a:buClr>
                <a:schemeClr val="lt1"/>
              </a:buClr>
              <a:buSzPts val="4800"/>
              <a:buFont typeface="Amatic SC"/>
              <a:buNone/>
              <a:defRPr sz="6400">
                <a:solidFill>
                  <a:schemeClr val="lt1"/>
                </a:solidFill>
                <a:latin typeface="Amatic SC"/>
                <a:ea typeface="Amatic SC"/>
                <a:cs typeface="Amatic SC"/>
                <a:sym typeface="Amatic SC"/>
              </a:defRPr>
            </a:lvl2pPr>
            <a:lvl3pPr lvl="2" rtl="0">
              <a:spcBef>
                <a:spcPts val="0"/>
              </a:spcBef>
              <a:spcAft>
                <a:spcPts val="0"/>
              </a:spcAft>
              <a:buClr>
                <a:schemeClr val="lt1"/>
              </a:buClr>
              <a:buSzPts val="4800"/>
              <a:buFont typeface="Amatic SC"/>
              <a:buNone/>
              <a:defRPr sz="6400">
                <a:solidFill>
                  <a:schemeClr val="lt1"/>
                </a:solidFill>
                <a:latin typeface="Amatic SC"/>
                <a:ea typeface="Amatic SC"/>
                <a:cs typeface="Amatic SC"/>
                <a:sym typeface="Amatic SC"/>
              </a:defRPr>
            </a:lvl3pPr>
            <a:lvl4pPr lvl="3" rtl="0">
              <a:spcBef>
                <a:spcPts val="0"/>
              </a:spcBef>
              <a:spcAft>
                <a:spcPts val="0"/>
              </a:spcAft>
              <a:buClr>
                <a:schemeClr val="lt1"/>
              </a:buClr>
              <a:buSzPts val="4800"/>
              <a:buFont typeface="Amatic SC"/>
              <a:buNone/>
              <a:defRPr sz="6400">
                <a:solidFill>
                  <a:schemeClr val="lt1"/>
                </a:solidFill>
                <a:latin typeface="Amatic SC"/>
                <a:ea typeface="Amatic SC"/>
                <a:cs typeface="Amatic SC"/>
                <a:sym typeface="Amatic SC"/>
              </a:defRPr>
            </a:lvl4pPr>
            <a:lvl5pPr lvl="4" rtl="0">
              <a:spcBef>
                <a:spcPts val="0"/>
              </a:spcBef>
              <a:spcAft>
                <a:spcPts val="0"/>
              </a:spcAft>
              <a:buClr>
                <a:schemeClr val="lt1"/>
              </a:buClr>
              <a:buSzPts val="4800"/>
              <a:buFont typeface="Amatic SC"/>
              <a:buNone/>
              <a:defRPr sz="6400">
                <a:solidFill>
                  <a:schemeClr val="lt1"/>
                </a:solidFill>
                <a:latin typeface="Amatic SC"/>
                <a:ea typeface="Amatic SC"/>
                <a:cs typeface="Amatic SC"/>
                <a:sym typeface="Amatic SC"/>
              </a:defRPr>
            </a:lvl5pPr>
            <a:lvl6pPr lvl="5" rtl="0">
              <a:spcBef>
                <a:spcPts val="0"/>
              </a:spcBef>
              <a:spcAft>
                <a:spcPts val="0"/>
              </a:spcAft>
              <a:buClr>
                <a:schemeClr val="lt1"/>
              </a:buClr>
              <a:buSzPts val="4800"/>
              <a:buFont typeface="Amatic SC"/>
              <a:buNone/>
              <a:defRPr sz="6400">
                <a:solidFill>
                  <a:schemeClr val="lt1"/>
                </a:solidFill>
                <a:latin typeface="Amatic SC"/>
                <a:ea typeface="Amatic SC"/>
                <a:cs typeface="Amatic SC"/>
                <a:sym typeface="Amatic SC"/>
              </a:defRPr>
            </a:lvl6pPr>
            <a:lvl7pPr lvl="6" rtl="0">
              <a:spcBef>
                <a:spcPts val="0"/>
              </a:spcBef>
              <a:spcAft>
                <a:spcPts val="0"/>
              </a:spcAft>
              <a:buClr>
                <a:schemeClr val="lt1"/>
              </a:buClr>
              <a:buSzPts val="4800"/>
              <a:buFont typeface="Amatic SC"/>
              <a:buNone/>
              <a:defRPr sz="6400">
                <a:solidFill>
                  <a:schemeClr val="lt1"/>
                </a:solidFill>
                <a:latin typeface="Amatic SC"/>
                <a:ea typeface="Amatic SC"/>
                <a:cs typeface="Amatic SC"/>
                <a:sym typeface="Amatic SC"/>
              </a:defRPr>
            </a:lvl7pPr>
            <a:lvl8pPr lvl="7" rtl="0">
              <a:spcBef>
                <a:spcPts val="0"/>
              </a:spcBef>
              <a:spcAft>
                <a:spcPts val="0"/>
              </a:spcAft>
              <a:buClr>
                <a:schemeClr val="lt1"/>
              </a:buClr>
              <a:buSzPts val="4800"/>
              <a:buFont typeface="Amatic SC"/>
              <a:buNone/>
              <a:defRPr sz="6400">
                <a:solidFill>
                  <a:schemeClr val="lt1"/>
                </a:solidFill>
                <a:latin typeface="Amatic SC"/>
                <a:ea typeface="Amatic SC"/>
                <a:cs typeface="Amatic SC"/>
                <a:sym typeface="Amatic SC"/>
              </a:defRPr>
            </a:lvl8pPr>
            <a:lvl9pPr lvl="8" rtl="0">
              <a:spcBef>
                <a:spcPts val="0"/>
              </a:spcBef>
              <a:spcAft>
                <a:spcPts val="0"/>
              </a:spcAft>
              <a:buClr>
                <a:schemeClr val="lt1"/>
              </a:buClr>
              <a:buSzPts val="4800"/>
              <a:buFont typeface="Amatic SC"/>
              <a:buNone/>
              <a:defRPr sz="6400">
                <a:solidFill>
                  <a:schemeClr val="lt1"/>
                </a:solidFill>
                <a:latin typeface="Amatic SC"/>
                <a:ea typeface="Amatic SC"/>
                <a:cs typeface="Amatic SC"/>
                <a:sym typeface="Amatic SC"/>
              </a:defRPr>
            </a:lvl9pPr>
          </a:lstStyle>
          <a:p>
            <a:endParaRPr/>
          </a:p>
        </p:txBody>
      </p:sp>
      <p:sp>
        <p:nvSpPr>
          <p:cNvPr id="179" name="Google Shape;179;p3"/>
          <p:cNvSpPr txBox="1">
            <a:spLocks noGrp="1"/>
          </p:cNvSpPr>
          <p:nvPr>
            <p:ph type="subTitle" idx="1"/>
          </p:nvPr>
        </p:nvSpPr>
        <p:spPr>
          <a:xfrm>
            <a:off x="2114433" y="3606800"/>
            <a:ext cx="6194800" cy="513200"/>
          </a:xfrm>
          <a:prstGeom prst="rect">
            <a:avLst/>
          </a:prstGeom>
        </p:spPr>
        <p:txBody>
          <a:bodyPr spcFirstLastPara="1" wrap="square" lIns="0" tIns="0" rIns="0" bIns="0" anchor="t" anchorCtr="0">
            <a:noAutofit/>
          </a:bodyPr>
          <a:lstStyle>
            <a:lvl1pPr lvl="0" rtl="0">
              <a:spcBef>
                <a:spcPts val="0"/>
              </a:spcBef>
              <a:spcAft>
                <a:spcPts val="0"/>
              </a:spcAft>
              <a:buClr>
                <a:schemeClr val="accent4"/>
              </a:buClr>
              <a:buSzPts val="2400"/>
              <a:buNone/>
              <a:defRPr>
                <a:solidFill>
                  <a:schemeClr val="accent4"/>
                </a:solidFill>
              </a:defRPr>
            </a:lvl1pPr>
            <a:lvl2pPr lvl="1" rtl="0">
              <a:spcBef>
                <a:spcPts val="1067"/>
              </a:spcBef>
              <a:spcAft>
                <a:spcPts val="0"/>
              </a:spcAft>
              <a:buClr>
                <a:schemeClr val="accent4"/>
              </a:buClr>
              <a:buSzPts val="3000"/>
              <a:buNone/>
              <a:defRPr sz="4000">
                <a:solidFill>
                  <a:schemeClr val="accent4"/>
                </a:solidFill>
              </a:defRPr>
            </a:lvl2pPr>
            <a:lvl3pPr lvl="2" rtl="0">
              <a:spcBef>
                <a:spcPts val="1067"/>
              </a:spcBef>
              <a:spcAft>
                <a:spcPts val="0"/>
              </a:spcAft>
              <a:buClr>
                <a:schemeClr val="accent4"/>
              </a:buClr>
              <a:buSzPts val="3000"/>
              <a:buNone/>
              <a:defRPr sz="4000">
                <a:solidFill>
                  <a:schemeClr val="accent4"/>
                </a:solidFill>
              </a:defRPr>
            </a:lvl3pPr>
            <a:lvl4pPr lvl="3" rtl="0">
              <a:spcBef>
                <a:spcPts val="1067"/>
              </a:spcBef>
              <a:spcAft>
                <a:spcPts val="0"/>
              </a:spcAft>
              <a:buClr>
                <a:schemeClr val="accent4"/>
              </a:buClr>
              <a:buSzPts val="3000"/>
              <a:buNone/>
              <a:defRPr sz="4000">
                <a:solidFill>
                  <a:schemeClr val="accent4"/>
                </a:solidFill>
              </a:defRPr>
            </a:lvl4pPr>
            <a:lvl5pPr lvl="4" rtl="0">
              <a:spcBef>
                <a:spcPts val="1067"/>
              </a:spcBef>
              <a:spcAft>
                <a:spcPts val="0"/>
              </a:spcAft>
              <a:buClr>
                <a:schemeClr val="accent4"/>
              </a:buClr>
              <a:buSzPts val="3000"/>
              <a:buNone/>
              <a:defRPr sz="4000">
                <a:solidFill>
                  <a:schemeClr val="accent4"/>
                </a:solidFill>
              </a:defRPr>
            </a:lvl5pPr>
            <a:lvl6pPr lvl="5" rtl="0">
              <a:spcBef>
                <a:spcPts val="1067"/>
              </a:spcBef>
              <a:spcAft>
                <a:spcPts val="0"/>
              </a:spcAft>
              <a:buClr>
                <a:schemeClr val="accent4"/>
              </a:buClr>
              <a:buSzPts val="3000"/>
              <a:buNone/>
              <a:defRPr sz="4000">
                <a:solidFill>
                  <a:schemeClr val="accent4"/>
                </a:solidFill>
              </a:defRPr>
            </a:lvl6pPr>
            <a:lvl7pPr lvl="6" rtl="0">
              <a:spcBef>
                <a:spcPts val="1067"/>
              </a:spcBef>
              <a:spcAft>
                <a:spcPts val="0"/>
              </a:spcAft>
              <a:buClr>
                <a:schemeClr val="accent4"/>
              </a:buClr>
              <a:buSzPts val="3000"/>
              <a:buNone/>
              <a:defRPr sz="4000">
                <a:solidFill>
                  <a:schemeClr val="accent4"/>
                </a:solidFill>
              </a:defRPr>
            </a:lvl7pPr>
            <a:lvl8pPr lvl="7" rtl="0">
              <a:spcBef>
                <a:spcPts val="1067"/>
              </a:spcBef>
              <a:spcAft>
                <a:spcPts val="0"/>
              </a:spcAft>
              <a:buClr>
                <a:schemeClr val="accent4"/>
              </a:buClr>
              <a:buSzPts val="3000"/>
              <a:buNone/>
              <a:defRPr sz="4000">
                <a:solidFill>
                  <a:schemeClr val="accent4"/>
                </a:solidFill>
              </a:defRPr>
            </a:lvl8pPr>
            <a:lvl9pPr lvl="8" rtl="0">
              <a:spcBef>
                <a:spcPts val="1067"/>
              </a:spcBef>
              <a:spcAft>
                <a:spcPts val="1067"/>
              </a:spcAft>
              <a:buClr>
                <a:schemeClr val="accent4"/>
              </a:buClr>
              <a:buSzPts val="3000"/>
              <a:buNone/>
              <a:defRPr sz="4000">
                <a:solidFill>
                  <a:schemeClr val="accent4"/>
                </a:solidFill>
              </a:defRPr>
            </a:lvl9pPr>
          </a:lstStyle>
          <a:p>
            <a:endParaRPr/>
          </a:p>
        </p:txBody>
      </p:sp>
      <p:sp>
        <p:nvSpPr>
          <p:cNvPr id="180" name="Google Shape;180;p3"/>
          <p:cNvSpPr/>
          <p:nvPr/>
        </p:nvSpPr>
        <p:spPr>
          <a:xfrm>
            <a:off x="-305525" y="2312800"/>
            <a:ext cx="2232400" cy="2232400"/>
          </a:xfrm>
          <a:prstGeom prst="chord">
            <a:avLst>
              <a:gd name="adj1" fmla="val 13399399"/>
              <a:gd name="adj2" fmla="val 8184747"/>
            </a:avLst>
          </a:prstGeom>
          <a:solidFill>
            <a:srgbClr val="FFFFFF">
              <a:alpha val="134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1" name="Google Shape;181;p3"/>
          <p:cNvSpPr/>
          <p:nvPr/>
        </p:nvSpPr>
        <p:spPr>
          <a:xfrm>
            <a:off x="-38801" y="2579524"/>
            <a:ext cx="1699200" cy="1699200"/>
          </a:xfrm>
          <a:prstGeom prst="chord">
            <a:avLst>
              <a:gd name="adj1" fmla="val 11949430"/>
              <a:gd name="adj2" fmla="val 9637875"/>
            </a:avLst>
          </a:prstGeom>
          <a:solidFill>
            <a:srgbClr val="FFFFFF">
              <a:alpha val="134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82" name="Google Shape;182;p3"/>
          <p:cNvGrpSpPr/>
          <p:nvPr/>
        </p:nvGrpSpPr>
        <p:grpSpPr>
          <a:xfrm>
            <a:off x="8995215" y="992318"/>
            <a:ext cx="240539" cy="253407"/>
            <a:chOff x="3770248" y="2527300"/>
            <a:chExt cx="180404" cy="190055"/>
          </a:xfrm>
        </p:grpSpPr>
        <p:sp>
          <p:nvSpPr>
            <p:cNvPr id="183" name="Google Shape;183;p3"/>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rgbClr val="FFE599"/>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84" name="Google Shape;184;p3"/>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rgbClr val="FFE599"/>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85" name="Google Shape;185;p3"/>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rgbClr val="FFE599"/>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86" name="Google Shape;186;p3"/>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rgbClr val="FFE599"/>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187" name="Google Shape;187;p3"/>
          <p:cNvGrpSpPr/>
          <p:nvPr/>
        </p:nvGrpSpPr>
        <p:grpSpPr>
          <a:xfrm>
            <a:off x="1374453" y="4166627"/>
            <a:ext cx="285951" cy="327472"/>
            <a:chOff x="3462796" y="2555878"/>
            <a:chExt cx="157798" cy="180711"/>
          </a:xfrm>
        </p:grpSpPr>
        <p:sp>
          <p:nvSpPr>
            <p:cNvPr id="188" name="Google Shape;188;p3"/>
            <p:cNvSpPr/>
            <p:nvPr/>
          </p:nvSpPr>
          <p:spPr>
            <a:xfrm>
              <a:off x="3528860" y="2555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rgbClr val="FFF2CC"/>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89" name="Google Shape;189;p3"/>
            <p:cNvSpPr/>
            <p:nvPr/>
          </p:nvSpPr>
          <p:spPr>
            <a:xfrm>
              <a:off x="3528860" y="2682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rgbClr val="FFF2CC"/>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90" name="Google Shape;190;p3"/>
            <p:cNvSpPr/>
            <p:nvPr/>
          </p:nvSpPr>
          <p:spPr>
            <a:xfrm>
              <a:off x="3571315" y="2597137"/>
              <a:ext cx="47570" cy="33554"/>
            </a:xfrm>
            <a:custGeom>
              <a:avLst/>
              <a:gdLst/>
              <a:ahLst/>
              <a:cxnLst/>
              <a:rect l="l" t="t" r="r" b="b"/>
              <a:pathLst>
                <a:path w="47570" h="33554" extrusionOk="0">
                  <a:moveTo>
                    <a:pt x="47423" y="3886"/>
                  </a:moveTo>
                  <a:cubicBezTo>
                    <a:pt x="36183" y="-9449"/>
                    <a:pt x="10910" y="15189"/>
                    <a:pt x="306" y="22936"/>
                  </a:cubicBezTo>
                  <a:cubicBezTo>
                    <a:pt x="-4584" y="50305"/>
                    <a:pt x="50788" y="17729"/>
                    <a:pt x="47423" y="3886"/>
                  </a:cubicBezTo>
                  <a:close/>
                </a:path>
              </a:pathLst>
            </a:custGeom>
            <a:solidFill>
              <a:srgbClr val="FFF2CC"/>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91" name="Google Shape;191;p3"/>
            <p:cNvSpPr/>
            <p:nvPr/>
          </p:nvSpPr>
          <p:spPr>
            <a:xfrm>
              <a:off x="3572203" y="2660050"/>
              <a:ext cx="48391" cy="35006"/>
            </a:xfrm>
            <a:custGeom>
              <a:avLst/>
              <a:gdLst/>
              <a:ahLst/>
              <a:cxnLst/>
              <a:rect l="l" t="t" r="r" b="b"/>
              <a:pathLst>
                <a:path w="48391" h="35006" extrusionOk="0">
                  <a:moveTo>
                    <a:pt x="45900" y="20221"/>
                  </a:moveTo>
                  <a:cubicBezTo>
                    <a:pt x="32120" y="15713"/>
                    <a:pt x="14849" y="-8608"/>
                    <a:pt x="1450" y="3203"/>
                  </a:cubicBezTo>
                  <a:cubicBezTo>
                    <a:pt x="-11123" y="21047"/>
                    <a:pt x="62664" y="54384"/>
                    <a:pt x="45900" y="20221"/>
                  </a:cubicBezTo>
                  <a:close/>
                </a:path>
              </a:pathLst>
            </a:custGeom>
            <a:solidFill>
              <a:srgbClr val="FFF2CC"/>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92" name="Google Shape;192;p3"/>
            <p:cNvSpPr/>
            <p:nvPr/>
          </p:nvSpPr>
          <p:spPr>
            <a:xfrm>
              <a:off x="3466564" y="2662661"/>
              <a:ext cx="42019" cy="33548"/>
            </a:xfrm>
            <a:custGeom>
              <a:avLst/>
              <a:gdLst/>
              <a:ahLst/>
              <a:cxnLst/>
              <a:rect l="l" t="t" r="r" b="b"/>
              <a:pathLst>
                <a:path w="42019" h="33548" extrusionOk="0">
                  <a:moveTo>
                    <a:pt x="41239" y="1798"/>
                  </a:moveTo>
                  <a:cubicBezTo>
                    <a:pt x="31397" y="-7981"/>
                    <a:pt x="-17625" y="24912"/>
                    <a:pt x="6695" y="33548"/>
                  </a:cubicBezTo>
                  <a:cubicBezTo>
                    <a:pt x="17935" y="27452"/>
                    <a:pt x="47145" y="17991"/>
                    <a:pt x="41239" y="1798"/>
                  </a:cubicBezTo>
                  <a:close/>
                </a:path>
              </a:pathLst>
            </a:custGeom>
            <a:solidFill>
              <a:srgbClr val="FFF2CC"/>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93" name="Google Shape;193;p3"/>
            <p:cNvSpPr/>
            <p:nvPr/>
          </p:nvSpPr>
          <p:spPr>
            <a:xfrm>
              <a:off x="3462796" y="2597064"/>
              <a:ext cx="40843" cy="33781"/>
            </a:xfrm>
            <a:custGeom>
              <a:avLst/>
              <a:gdLst/>
              <a:ahLst/>
              <a:cxnLst/>
              <a:rect l="l" t="t" r="r" b="b"/>
              <a:pathLst>
                <a:path w="40843" h="33781" extrusionOk="0">
                  <a:moveTo>
                    <a:pt x="38339" y="18755"/>
                  </a:moveTo>
                  <a:cubicBezTo>
                    <a:pt x="27163" y="13865"/>
                    <a:pt x="13447" y="-8614"/>
                    <a:pt x="1509" y="3578"/>
                  </a:cubicBezTo>
                  <a:cubicBezTo>
                    <a:pt x="-10556" y="21676"/>
                    <a:pt x="54151" y="52346"/>
                    <a:pt x="38339" y="18755"/>
                  </a:cubicBezTo>
                  <a:close/>
                </a:path>
              </a:pathLst>
            </a:custGeom>
            <a:solidFill>
              <a:srgbClr val="FFF2CC"/>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194" name="Google Shape;194;p3"/>
          <p:cNvGrpSpPr/>
          <p:nvPr/>
        </p:nvGrpSpPr>
        <p:grpSpPr>
          <a:xfrm>
            <a:off x="11649893" y="3741984"/>
            <a:ext cx="326916" cy="344405"/>
            <a:chOff x="3770248" y="2527300"/>
            <a:chExt cx="180404" cy="190055"/>
          </a:xfrm>
        </p:grpSpPr>
        <p:sp>
          <p:nvSpPr>
            <p:cNvPr id="195" name="Google Shape;195;p3"/>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rgbClr val="FFF2CC"/>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96" name="Google Shape;196;p3"/>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rgbClr val="FFF2CC"/>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97" name="Google Shape;197;p3"/>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rgbClr val="FFF2CC"/>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98" name="Google Shape;198;p3"/>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rgbClr val="FFF2CC"/>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199" name="Google Shape;199;p3"/>
          <p:cNvGrpSpPr/>
          <p:nvPr/>
        </p:nvGrpSpPr>
        <p:grpSpPr>
          <a:xfrm rot="5400000">
            <a:off x="11496663" y="6087416"/>
            <a:ext cx="285931" cy="327424"/>
            <a:chOff x="3462796" y="2555878"/>
            <a:chExt cx="157798" cy="180711"/>
          </a:xfrm>
        </p:grpSpPr>
        <p:sp>
          <p:nvSpPr>
            <p:cNvPr id="200" name="Google Shape;200;p3"/>
            <p:cNvSpPr/>
            <p:nvPr/>
          </p:nvSpPr>
          <p:spPr>
            <a:xfrm>
              <a:off x="3528860" y="2555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1" name="Google Shape;201;p3"/>
            <p:cNvSpPr/>
            <p:nvPr/>
          </p:nvSpPr>
          <p:spPr>
            <a:xfrm>
              <a:off x="3528860" y="2682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2" name="Google Shape;202;p3"/>
            <p:cNvSpPr/>
            <p:nvPr/>
          </p:nvSpPr>
          <p:spPr>
            <a:xfrm>
              <a:off x="3571315" y="2597137"/>
              <a:ext cx="47570" cy="33554"/>
            </a:xfrm>
            <a:custGeom>
              <a:avLst/>
              <a:gdLst/>
              <a:ahLst/>
              <a:cxnLst/>
              <a:rect l="l" t="t" r="r" b="b"/>
              <a:pathLst>
                <a:path w="47570" h="33554" extrusionOk="0">
                  <a:moveTo>
                    <a:pt x="47423" y="3886"/>
                  </a:moveTo>
                  <a:cubicBezTo>
                    <a:pt x="36183" y="-9449"/>
                    <a:pt x="10910" y="15189"/>
                    <a:pt x="306" y="22936"/>
                  </a:cubicBezTo>
                  <a:cubicBezTo>
                    <a:pt x="-4584" y="50305"/>
                    <a:pt x="50788" y="17729"/>
                    <a:pt x="47423" y="3886"/>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3" name="Google Shape;203;p3"/>
            <p:cNvSpPr/>
            <p:nvPr/>
          </p:nvSpPr>
          <p:spPr>
            <a:xfrm>
              <a:off x="3572203" y="2660050"/>
              <a:ext cx="48391" cy="35006"/>
            </a:xfrm>
            <a:custGeom>
              <a:avLst/>
              <a:gdLst/>
              <a:ahLst/>
              <a:cxnLst/>
              <a:rect l="l" t="t" r="r" b="b"/>
              <a:pathLst>
                <a:path w="48391" h="35006" extrusionOk="0">
                  <a:moveTo>
                    <a:pt x="45900" y="20221"/>
                  </a:moveTo>
                  <a:cubicBezTo>
                    <a:pt x="32120" y="15713"/>
                    <a:pt x="14849" y="-8608"/>
                    <a:pt x="1450" y="3203"/>
                  </a:cubicBezTo>
                  <a:cubicBezTo>
                    <a:pt x="-11123" y="21047"/>
                    <a:pt x="62664" y="54384"/>
                    <a:pt x="45900" y="2022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4" name="Google Shape;204;p3"/>
            <p:cNvSpPr/>
            <p:nvPr/>
          </p:nvSpPr>
          <p:spPr>
            <a:xfrm>
              <a:off x="3466564" y="2662661"/>
              <a:ext cx="42019" cy="33548"/>
            </a:xfrm>
            <a:custGeom>
              <a:avLst/>
              <a:gdLst/>
              <a:ahLst/>
              <a:cxnLst/>
              <a:rect l="l" t="t" r="r" b="b"/>
              <a:pathLst>
                <a:path w="42019" h="33548" extrusionOk="0">
                  <a:moveTo>
                    <a:pt x="41239" y="1798"/>
                  </a:moveTo>
                  <a:cubicBezTo>
                    <a:pt x="31397" y="-7981"/>
                    <a:pt x="-17625" y="24912"/>
                    <a:pt x="6695" y="33548"/>
                  </a:cubicBezTo>
                  <a:cubicBezTo>
                    <a:pt x="17935" y="27452"/>
                    <a:pt x="47145" y="17991"/>
                    <a:pt x="41239" y="179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5" name="Google Shape;205;p3"/>
            <p:cNvSpPr/>
            <p:nvPr/>
          </p:nvSpPr>
          <p:spPr>
            <a:xfrm>
              <a:off x="3462796" y="2597064"/>
              <a:ext cx="40843" cy="33781"/>
            </a:xfrm>
            <a:custGeom>
              <a:avLst/>
              <a:gdLst/>
              <a:ahLst/>
              <a:cxnLst/>
              <a:rect l="l" t="t" r="r" b="b"/>
              <a:pathLst>
                <a:path w="40843" h="33781" extrusionOk="0">
                  <a:moveTo>
                    <a:pt x="38339" y="18755"/>
                  </a:moveTo>
                  <a:cubicBezTo>
                    <a:pt x="27163" y="13865"/>
                    <a:pt x="13447" y="-8614"/>
                    <a:pt x="1509" y="3578"/>
                  </a:cubicBezTo>
                  <a:cubicBezTo>
                    <a:pt x="-10556" y="21676"/>
                    <a:pt x="54151" y="52346"/>
                    <a:pt x="38339" y="18755"/>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206" name="Google Shape;206;p3"/>
          <p:cNvGrpSpPr/>
          <p:nvPr/>
        </p:nvGrpSpPr>
        <p:grpSpPr>
          <a:xfrm>
            <a:off x="217664" y="2246018"/>
            <a:ext cx="240539" cy="253407"/>
            <a:chOff x="3770248" y="2527300"/>
            <a:chExt cx="180404" cy="190055"/>
          </a:xfrm>
        </p:grpSpPr>
        <p:sp>
          <p:nvSpPr>
            <p:cNvPr id="207" name="Google Shape;207;p3"/>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8" name="Google Shape;208;p3"/>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9" name="Google Shape;209;p3"/>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10" name="Google Shape;210;p3"/>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211" name="Google Shape;211;p3"/>
          <p:cNvGrpSpPr/>
          <p:nvPr/>
        </p:nvGrpSpPr>
        <p:grpSpPr>
          <a:xfrm rot="-2700000">
            <a:off x="10286273" y="992330"/>
            <a:ext cx="240536" cy="253404"/>
            <a:chOff x="3770248" y="2527300"/>
            <a:chExt cx="180404" cy="190055"/>
          </a:xfrm>
        </p:grpSpPr>
        <p:sp>
          <p:nvSpPr>
            <p:cNvPr id="212" name="Google Shape;212;p3"/>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13" name="Google Shape;213;p3"/>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14" name="Google Shape;214;p3"/>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15" name="Google Shape;215;p3"/>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216" name="Google Shape;216;p3"/>
          <p:cNvGrpSpPr/>
          <p:nvPr/>
        </p:nvGrpSpPr>
        <p:grpSpPr>
          <a:xfrm>
            <a:off x="8869016" y="-9"/>
            <a:ext cx="1395600" cy="2359160"/>
            <a:chOff x="2484475" y="1329455"/>
            <a:chExt cx="1046700" cy="1769370"/>
          </a:xfrm>
        </p:grpSpPr>
        <p:sp>
          <p:nvSpPr>
            <p:cNvPr id="217" name="Google Shape;217;p3"/>
            <p:cNvSpPr/>
            <p:nvPr/>
          </p:nvSpPr>
          <p:spPr>
            <a:xfrm>
              <a:off x="2484475" y="2052125"/>
              <a:ext cx="1046700" cy="1046700"/>
            </a:xfrm>
            <a:prstGeom prst="ellipse">
              <a:avLst/>
            </a:prstGeom>
            <a:solidFill>
              <a:srgbClr val="FFFFFF">
                <a:alpha val="1341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8" name="Google Shape;218;p3"/>
            <p:cNvSpPr/>
            <p:nvPr/>
          </p:nvSpPr>
          <p:spPr>
            <a:xfrm>
              <a:off x="2643144" y="2210793"/>
              <a:ext cx="729300" cy="729300"/>
            </a:xfrm>
            <a:prstGeom prst="ellipse">
              <a:avLst/>
            </a:prstGeom>
            <a:solidFill>
              <a:srgbClr val="FFFFFF">
                <a:alpha val="1341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219" name="Google Shape;219;p3"/>
            <p:cNvGrpSpPr/>
            <p:nvPr/>
          </p:nvGrpSpPr>
          <p:grpSpPr>
            <a:xfrm>
              <a:off x="2769703" y="1329455"/>
              <a:ext cx="510180" cy="1483501"/>
              <a:chOff x="1818382" y="2433081"/>
              <a:chExt cx="466728" cy="1357150"/>
            </a:xfrm>
          </p:grpSpPr>
          <p:grpSp>
            <p:nvGrpSpPr>
              <p:cNvPr id="220" name="Google Shape;220;p3"/>
              <p:cNvGrpSpPr/>
              <p:nvPr/>
            </p:nvGrpSpPr>
            <p:grpSpPr>
              <a:xfrm>
                <a:off x="1818382" y="2971595"/>
                <a:ext cx="466728" cy="818636"/>
                <a:chOff x="1818382" y="2942618"/>
                <a:chExt cx="466728" cy="818636"/>
              </a:xfrm>
            </p:grpSpPr>
            <p:sp>
              <p:nvSpPr>
                <p:cNvPr id="221" name="Google Shape;221;p3"/>
                <p:cNvSpPr/>
                <p:nvPr/>
              </p:nvSpPr>
              <p:spPr>
                <a:xfrm>
                  <a:off x="1951772" y="2948396"/>
                  <a:ext cx="202080" cy="208143"/>
                </a:xfrm>
                <a:custGeom>
                  <a:avLst/>
                  <a:gdLst/>
                  <a:ahLst/>
                  <a:cxnLst/>
                  <a:rect l="l" t="t" r="r" b="b"/>
                  <a:pathLst>
                    <a:path w="202080" h="208143" extrusionOk="0">
                      <a:moveTo>
                        <a:pt x="15038" y="208143"/>
                      </a:moveTo>
                      <a:cubicBezTo>
                        <a:pt x="13132" y="168837"/>
                        <a:pt x="-13030" y="86033"/>
                        <a:pt x="8370" y="57521"/>
                      </a:cubicBezTo>
                      <a:cubicBezTo>
                        <a:pt x="12625" y="47552"/>
                        <a:pt x="30278" y="53140"/>
                        <a:pt x="32881" y="42726"/>
                      </a:cubicBezTo>
                      <a:cubicBezTo>
                        <a:pt x="35485" y="-11186"/>
                        <a:pt x="164834" y="-17218"/>
                        <a:pt x="166739" y="42726"/>
                      </a:cubicBezTo>
                      <a:cubicBezTo>
                        <a:pt x="166739" y="51679"/>
                        <a:pt x="176899" y="48123"/>
                        <a:pt x="182106" y="47679"/>
                      </a:cubicBezTo>
                      <a:cubicBezTo>
                        <a:pt x="221285" y="61458"/>
                        <a:pt x="190869" y="163884"/>
                        <a:pt x="190171" y="205921"/>
                      </a:cubicBezTo>
                      <a:cubicBezTo>
                        <a:pt x="129528" y="203254"/>
                        <a:pt x="70029" y="200523"/>
                        <a:pt x="15038" y="208143"/>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22" name="Google Shape;222;p3"/>
                <p:cNvSpPr/>
                <p:nvPr/>
              </p:nvSpPr>
              <p:spPr>
                <a:xfrm>
                  <a:off x="1833104" y="3156294"/>
                  <a:ext cx="444195" cy="592827"/>
                </a:xfrm>
                <a:custGeom>
                  <a:avLst/>
                  <a:gdLst/>
                  <a:ahLst/>
                  <a:cxnLst/>
                  <a:rect l="l" t="t" r="r" b="b"/>
                  <a:pathLst>
                    <a:path w="444195" h="592827" extrusionOk="0">
                      <a:moveTo>
                        <a:pt x="211556" y="592827"/>
                      </a:moveTo>
                      <a:cubicBezTo>
                        <a:pt x="2006" y="586922"/>
                        <a:pt x="-51715" y="421377"/>
                        <a:pt x="49695" y="230877"/>
                      </a:cubicBezTo>
                      <a:cubicBezTo>
                        <a:pt x="155993" y="12945"/>
                        <a:pt x="800" y="-5978"/>
                        <a:pt x="315315" y="1198"/>
                      </a:cubicBezTo>
                      <a:cubicBezTo>
                        <a:pt x="366115" y="53077"/>
                        <a:pt x="345160" y="156709"/>
                        <a:pt x="388277" y="228972"/>
                      </a:cubicBezTo>
                      <a:cubicBezTo>
                        <a:pt x="514134" y="439856"/>
                        <a:pt x="415645" y="578159"/>
                        <a:pt x="211556" y="592827"/>
                      </a:cubicBezTo>
                      <a:close/>
                    </a:path>
                  </a:pathLst>
                </a:custGeom>
                <a:solidFill>
                  <a:srgbClr val="FFE599"/>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23" name="Google Shape;223;p3"/>
                <p:cNvSpPr/>
                <p:nvPr/>
              </p:nvSpPr>
              <p:spPr>
                <a:xfrm>
                  <a:off x="1818382" y="2942618"/>
                  <a:ext cx="466728" cy="818636"/>
                </a:xfrm>
                <a:custGeom>
                  <a:avLst/>
                  <a:gdLst/>
                  <a:ahLst/>
                  <a:cxnLst/>
                  <a:rect l="l" t="t" r="r" b="b"/>
                  <a:pathLst>
                    <a:path w="466728" h="818636" extrusionOk="0">
                      <a:moveTo>
                        <a:pt x="413730" y="440997"/>
                      </a:moveTo>
                      <a:cubicBezTo>
                        <a:pt x="355564" y="353938"/>
                        <a:pt x="388838" y="243448"/>
                        <a:pt x="332323" y="212841"/>
                      </a:cubicBezTo>
                      <a:cubicBezTo>
                        <a:pt x="341474" y="160701"/>
                        <a:pt x="342668" y="107476"/>
                        <a:pt x="335879" y="54980"/>
                      </a:cubicBezTo>
                      <a:cubicBezTo>
                        <a:pt x="332577" y="42280"/>
                        <a:pt x="316004" y="50599"/>
                        <a:pt x="306479" y="48630"/>
                      </a:cubicBezTo>
                      <a:cubicBezTo>
                        <a:pt x="306860" y="-17537"/>
                        <a:pt x="162715" y="-14870"/>
                        <a:pt x="159921" y="48630"/>
                      </a:cubicBezTo>
                      <a:cubicBezTo>
                        <a:pt x="98580" y="52250"/>
                        <a:pt x="141252" y="172709"/>
                        <a:pt x="140553" y="213159"/>
                      </a:cubicBezTo>
                      <a:cubicBezTo>
                        <a:pt x="105057" y="231383"/>
                        <a:pt x="103723" y="274563"/>
                        <a:pt x="102453" y="310060"/>
                      </a:cubicBezTo>
                      <a:cubicBezTo>
                        <a:pt x="97234" y="356427"/>
                        <a:pt x="82349" y="401182"/>
                        <a:pt x="58765" y="441441"/>
                      </a:cubicBezTo>
                      <a:cubicBezTo>
                        <a:pt x="-124178" y="764783"/>
                        <a:pt x="171288" y="823140"/>
                        <a:pt x="250027" y="818377"/>
                      </a:cubicBezTo>
                      <a:cubicBezTo>
                        <a:pt x="471833" y="804535"/>
                        <a:pt x="517553" y="614542"/>
                        <a:pt x="413730" y="440997"/>
                      </a:cubicBezTo>
                      <a:close/>
                      <a:moveTo>
                        <a:pt x="322417" y="107431"/>
                      </a:moveTo>
                      <a:cubicBezTo>
                        <a:pt x="322862" y="119369"/>
                        <a:pt x="322862" y="131371"/>
                        <a:pt x="322417" y="143309"/>
                      </a:cubicBezTo>
                      <a:cubicBezTo>
                        <a:pt x="265788" y="153837"/>
                        <a:pt x="209934" y="168156"/>
                        <a:pt x="155222" y="186171"/>
                      </a:cubicBezTo>
                      <a:cubicBezTo>
                        <a:pt x="153825" y="175757"/>
                        <a:pt x="152555" y="165343"/>
                        <a:pt x="151348" y="154866"/>
                      </a:cubicBezTo>
                      <a:cubicBezTo>
                        <a:pt x="209191" y="142185"/>
                        <a:pt x="266302" y="126348"/>
                        <a:pt x="322417" y="107431"/>
                      </a:cubicBezTo>
                      <a:close/>
                      <a:moveTo>
                        <a:pt x="270538" y="514911"/>
                      </a:moveTo>
                      <a:cubicBezTo>
                        <a:pt x="290921" y="432742"/>
                        <a:pt x="171033" y="476811"/>
                        <a:pt x="221770" y="547423"/>
                      </a:cubicBezTo>
                      <a:cubicBezTo>
                        <a:pt x="201005" y="569394"/>
                        <a:pt x="150777" y="562726"/>
                        <a:pt x="161064" y="525135"/>
                      </a:cubicBezTo>
                      <a:cubicBezTo>
                        <a:pt x="172367" y="494210"/>
                        <a:pt x="197449" y="470143"/>
                        <a:pt x="209133" y="439028"/>
                      </a:cubicBezTo>
                      <a:cubicBezTo>
                        <a:pt x="238966" y="372588"/>
                        <a:pt x="245906" y="298128"/>
                        <a:pt x="228882" y="227319"/>
                      </a:cubicBezTo>
                      <a:cubicBezTo>
                        <a:pt x="235124" y="229339"/>
                        <a:pt x="241887" y="229040"/>
                        <a:pt x="247932" y="226494"/>
                      </a:cubicBezTo>
                      <a:cubicBezTo>
                        <a:pt x="236185" y="314949"/>
                        <a:pt x="272697" y="400547"/>
                        <a:pt x="308511" y="479605"/>
                      </a:cubicBezTo>
                      <a:cubicBezTo>
                        <a:pt x="345150" y="534913"/>
                        <a:pt x="303494" y="594603"/>
                        <a:pt x="246471" y="547804"/>
                      </a:cubicBezTo>
                      <a:cubicBezTo>
                        <a:pt x="256295" y="538253"/>
                        <a:pt x="264340" y="527027"/>
                        <a:pt x="270220" y="514657"/>
                      </a:cubicBezTo>
                      <a:close/>
                      <a:moveTo>
                        <a:pt x="235803" y="534596"/>
                      </a:moveTo>
                      <a:cubicBezTo>
                        <a:pt x="220436" y="518467"/>
                        <a:pt x="229072" y="474017"/>
                        <a:pt x="255235" y="493956"/>
                      </a:cubicBezTo>
                      <a:cubicBezTo>
                        <a:pt x="261394" y="509196"/>
                        <a:pt x="244439" y="523039"/>
                        <a:pt x="235486" y="534342"/>
                      </a:cubicBezTo>
                      <a:close/>
                      <a:moveTo>
                        <a:pt x="157317" y="205602"/>
                      </a:moveTo>
                      <a:cubicBezTo>
                        <a:pt x="157317" y="204904"/>
                        <a:pt x="157317" y="204205"/>
                        <a:pt x="157317" y="203507"/>
                      </a:cubicBezTo>
                      <a:cubicBezTo>
                        <a:pt x="210956" y="185962"/>
                        <a:pt x="265655" y="171839"/>
                        <a:pt x="321084" y="161216"/>
                      </a:cubicBezTo>
                      <a:cubicBezTo>
                        <a:pt x="320004" y="176138"/>
                        <a:pt x="318353" y="190997"/>
                        <a:pt x="315941" y="205666"/>
                      </a:cubicBezTo>
                      <a:cubicBezTo>
                        <a:pt x="298795" y="200713"/>
                        <a:pt x="178971" y="199443"/>
                        <a:pt x="157317" y="205602"/>
                      </a:cubicBezTo>
                      <a:close/>
                      <a:moveTo>
                        <a:pt x="318925" y="66537"/>
                      </a:moveTo>
                      <a:cubicBezTo>
                        <a:pt x="319750" y="74157"/>
                        <a:pt x="320449" y="81714"/>
                        <a:pt x="320957" y="89334"/>
                      </a:cubicBezTo>
                      <a:cubicBezTo>
                        <a:pt x="264493" y="108111"/>
                        <a:pt x="207095" y="123967"/>
                        <a:pt x="148999" y="136832"/>
                      </a:cubicBezTo>
                      <a:cubicBezTo>
                        <a:pt x="148173" y="129402"/>
                        <a:pt x="147602" y="121909"/>
                        <a:pt x="147094" y="114480"/>
                      </a:cubicBezTo>
                      <a:cubicBezTo>
                        <a:pt x="199367" y="108301"/>
                        <a:pt x="249945" y="92020"/>
                        <a:pt x="296001" y="66537"/>
                      </a:cubicBezTo>
                      <a:close/>
                      <a:moveTo>
                        <a:pt x="177002" y="47805"/>
                      </a:moveTo>
                      <a:cubicBezTo>
                        <a:pt x="177828" y="8498"/>
                        <a:pt x="287810" y="8625"/>
                        <a:pt x="288699" y="48313"/>
                      </a:cubicBezTo>
                      <a:cubicBezTo>
                        <a:pt x="251424" y="48313"/>
                        <a:pt x="214213" y="48694"/>
                        <a:pt x="176939" y="48313"/>
                      </a:cubicBezTo>
                      <a:cubicBezTo>
                        <a:pt x="177193" y="48059"/>
                        <a:pt x="177257" y="47932"/>
                        <a:pt x="177257" y="47805"/>
                      </a:cubicBezTo>
                      <a:close/>
                      <a:moveTo>
                        <a:pt x="146713" y="71871"/>
                      </a:moveTo>
                      <a:cubicBezTo>
                        <a:pt x="177002" y="57520"/>
                        <a:pt x="222532" y="70411"/>
                        <a:pt x="256949" y="66537"/>
                      </a:cubicBezTo>
                      <a:cubicBezTo>
                        <a:pt x="221592" y="81917"/>
                        <a:pt x="184178" y="92039"/>
                        <a:pt x="145888" y="96573"/>
                      </a:cubicBezTo>
                      <a:cubicBezTo>
                        <a:pt x="146141" y="88381"/>
                        <a:pt x="143792" y="79555"/>
                        <a:pt x="146967" y="71871"/>
                      </a:cubicBezTo>
                      <a:close/>
                      <a:moveTo>
                        <a:pt x="350675" y="770371"/>
                      </a:moveTo>
                      <a:cubicBezTo>
                        <a:pt x="158270" y="868796"/>
                        <a:pt x="-63536" y="698362"/>
                        <a:pt x="54193" y="490971"/>
                      </a:cubicBezTo>
                      <a:cubicBezTo>
                        <a:pt x="77371" y="438901"/>
                        <a:pt x="106010" y="388355"/>
                        <a:pt x="116804" y="331713"/>
                      </a:cubicBezTo>
                      <a:cubicBezTo>
                        <a:pt x="121885" y="263641"/>
                        <a:pt x="121122" y="204713"/>
                        <a:pt x="210721" y="223255"/>
                      </a:cubicBezTo>
                      <a:cubicBezTo>
                        <a:pt x="226723" y="301360"/>
                        <a:pt x="222278" y="385688"/>
                        <a:pt x="180939" y="456554"/>
                      </a:cubicBezTo>
                      <a:cubicBezTo>
                        <a:pt x="165001" y="485129"/>
                        <a:pt x="126457" y="522975"/>
                        <a:pt x="147030" y="558154"/>
                      </a:cubicBezTo>
                      <a:cubicBezTo>
                        <a:pt x="165636" y="587936"/>
                        <a:pt x="208752" y="581459"/>
                        <a:pt x="231739" y="560377"/>
                      </a:cubicBezTo>
                      <a:cubicBezTo>
                        <a:pt x="277777" y="613590"/>
                        <a:pt x="364772" y="561710"/>
                        <a:pt x="334482" y="495924"/>
                      </a:cubicBezTo>
                      <a:cubicBezTo>
                        <a:pt x="299240" y="409120"/>
                        <a:pt x="249964" y="319521"/>
                        <a:pt x="265267" y="222874"/>
                      </a:cubicBezTo>
                      <a:cubicBezTo>
                        <a:pt x="351310" y="205475"/>
                        <a:pt x="350675" y="267324"/>
                        <a:pt x="355438" y="332031"/>
                      </a:cubicBezTo>
                      <a:cubicBezTo>
                        <a:pt x="394553" y="482907"/>
                        <a:pt x="549557" y="659881"/>
                        <a:pt x="350929" y="77011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224" name="Google Shape;224;p3"/>
              <p:cNvSpPr/>
              <p:nvPr/>
            </p:nvSpPr>
            <p:spPr>
              <a:xfrm>
                <a:off x="2046046" y="2433081"/>
                <a:ext cx="17700" cy="5448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25" name="Google Shape;225;p3"/>
            <p:cNvSpPr/>
            <p:nvPr/>
          </p:nvSpPr>
          <p:spPr>
            <a:xfrm>
              <a:off x="2848289" y="2564652"/>
              <a:ext cx="130735" cy="158472"/>
            </a:xfrm>
            <a:custGeom>
              <a:avLst/>
              <a:gdLst/>
              <a:ahLst/>
              <a:cxnLst/>
              <a:rect l="l" t="t" r="r" b="b"/>
              <a:pathLst>
                <a:path w="4784" h="5799" extrusionOk="0">
                  <a:moveTo>
                    <a:pt x="0" y="0"/>
                  </a:moveTo>
                  <a:cubicBezTo>
                    <a:pt x="0" y="2506"/>
                    <a:pt x="2375" y="5110"/>
                    <a:pt x="4784" y="5799"/>
                  </a:cubicBezTo>
                </a:path>
              </a:pathLst>
            </a:custGeom>
            <a:noFill/>
            <a:ln w="38100" cap="rnd" cmpd="sng">
              <a:solidFill>
                <a:schemeClr val="lt1"/>
              </a:solidFill>
              <a:prstDash val="solid"/>
              <a:round/>
              <a:headEnd type="none" w="med" len="med"/>
              <a:tailEnd type="none" w="med" len="med"/>
            </a:ln>
          </p:spPr>
        </p:sp>
      </p:grpSp>
      <p:grpSp>
        <p:nvGrpSpPr>
          <p:cNvPr id="226" name="Google Shape;226;p3"/>
          <p:cNvGrpSpPr/>
          <p:nvPr/>
        </p:nvGrpSpPr>
        <p:grpSpPr>
          <a:xfrm>
            <a:off x="11036091" y="-2"/>
            <a:ext cx="1207055" cy="3740915"/>
            <a:chOff x="3961868" y="-891976"/>
            <a:chExt cx="905291" cy="2805686"/>
          </a:xfrm>
        </p:grpSpPr>
        <p:grpSp>
          <p:nvGrpSpPr>
            <p:cNvPr id="227" name="Google Shape;227;p3"/>
            <p:cNvGrpSpPr/>
            <p:nvPr/>
          </p:nvGrpSpPr>
          <p:grpSpPr>
            <a:xfrm>
              <a:off x="3961868" y="1008419"/>
              <a:ext cx="905291" cy="905291"/>
              <a:chOff x="764100" y="3623300"/>
              <a:chExt cx="1046700" cy="1046700"/>
            </a:xfrm>
          </p:grpSpPr>
          <p:sp>
            <p:nvSpPr>
              <p:cNvPr id="228" name="Google Shape;228;p3"/>
              <p:cNvSpPr/>
              <p:nvPr/>
            </p:nvSpPr>
            <p:spPr>
              <a:xfrm>
                <a:off x="764100" y="3623300"/>
                <a:ext cx="1046700" cy="1046700"/>
              </a:xfrm>
              <a:prstGeom prst="ellipse">
                <a:avLst/>
              </a:prstGeom>
              <a:solidFill>
                <a:srgbClr val="FFFFFF">
                  <a:alpha val="1341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9" name="Google Shape;229;p3"/>
              <p:cNvSpPr/>
              <p:nvPr/>
            </p:nvSpPr>
            <p:spPr>
              <a:xfrm>
                <a:off x="922769" y="3781968"/>
                <a:ext cx="729300" cy="729300"/>
              </a:xfrm>
              <a:prstGeom prst="ellipse">
                <a:avLst/>
              </a:prstGeom>
              <a:solidFill>
                <a:srgbClr val="FFFFFF">
                  <a:alpha val="1341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30" name="Google Shape;230;p3"/>
            <p:cNvGrpSpPr/>
            <p:nvPr/>
          </p:nvGrpSpPr>
          <p:grpSpPr>
            <a:xfrm>
              <a:off x="4155315" y="-891976"/>
              <a:ext cx="522826" cy="2613070"/>
              <a:chOff x="2447534" y="1219291"/>
              <a:chExt cx="478297" cy="2390513"/>
            </a:xfrm>
          </p:grpSpPr>
          <p:grpSp>
            <p:nvGrpSpPr>
              <p:cNvPr id="231" name="Google Shape;231;p3"/>
              <p:cNvGrpSpPr/>
              <p:nvPr/>
            </p:nvGrpSpPr>
            <p:grpSpPr>
              <a:xfrm>
                <a:off x="2447534" y="1219291"/>
                <a:ext cx="478297" cy="2390513"/>
                <a:chOff x="2447534" y="1219291"/>
                <a:chExt cx="478297" cy="2390513"/>
              </a:xfrm>
            </p:grpSpPr>
            <p:grpSp>
              <p:nvGrpSpPr>
                <p:cNvPr id="232" name="Google Shape;232;p3"/>
                <p:cNvGrpSpPr/>
                <p:nvPr/>
              </p:nvGrpSpPr>
              <p:grpSpPr>
                <a:xfrm>
                  <a:off x="2447534" y="2971595"/>
                  <a:ext cx="478297" cy="638209"/>
                  <a:chOff x="2447534" y="3081786"/>
                  <a:chExt cx="478297" cy="638209"/>
                </a:xfrm>
              </p:grpSpPr>
              <p:sp>
                <p:nvSpPr>
                  <p:cNvPr id="233" name="Google Shape;233;p3"/>
                  <p:cNvSpPr/>
                  <p:nvPr/>
                </p:nvSpPr>
                <p:spPr>
                  <a:xfrm>
                    <a:off x="2591014" y="3097533"/>
                    <a:ext cx="179593" cy="168416"/>
                  </a:xfrm>
                  <a:custGeom>
                    <a:avLst/>
                    <a:gdLst/>
                    <a:ahLst/>
                    <a:cxnLst/>
                    <a:rect l="l" t="t" r="r" b="b"/>
                    <a:pathLst>
                      <a:path w="179593" h="168416" extrusionOk="0">
                        <a:moveTo>
                          <a:pt x="0" y="168417"/>
                        </a:moveTo>
                        <a:cubicBezTo>
                          <a:pt x="0" y="125745"/>
                          <a:pt x="5779" y="81168"/>
                          <a:pt x="2349" y="39004"/>
                        </a:cubicBezTo>
                        <a:cubicBezTo>
                          <a:pt x="8128" y="33924"/>
                          <a:pt x="29020" y="36527"/>
                          <a:pt x="37148" y="34622"/>
                        </a:cubicBezTo>
                        <a:cubicBezTo>
                          <a:pt x="48577" y="31575"/>
                          <a:pt x="35052" y="16652"/>
                          <a:pt x="41148" y="11254"/>
                        </a:cubicBezTo>
                        <a:cubicBezTo>
                          <a:pt x="60198" y="-10653"/>
                          <a:pt x="146685" y="1412"/>
                          <a:pt x="147320" y="30304"/>
                        </a:cubicBezTo>
                        <a:cubicBezTo>
                          <a:pt x="146577" y="33733"/>
                          <a:pt x="148761" y="37112"/>
                          <a:pt x="152184" y="37855"/>
                        </a:cubicBezTo>
                        <a:cubicBezTo>
                          <a:pt x="152527" y="37925"/>
                          <a:pt x="152876" y="37969"/>
                          <a:pt x="153226" y="37988"/>
                        </a:cubicBezTo>
                        <a:cubicBezTo>
                          <a:pt x="199009" y="46307"/>
                          <a:pt x="171196" y="124983"/>
                          <a:pt x="171514" y="162194"/>
                        </a:cubicBezTo>
                        <a:cubicBezTo>
                          <a:pt x="116268" y="155717"/>
                          <a:pt x="51435" y="152225"/>
                          <a:pt x="0" y="168417"/>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34" name="Google Shape;234;p3"/>
                  <p:cNvSpPr/>
                  <p:nvPr/>
                </p:nvSpPr>
                <p:spPr>
                  <a:xfrm>
                    <a:off x="2458233" y="3250561"/>
                    <a:ext cx="453667" cy="462047"/>
                  </a:xfrm>
                  <a:custGeom>
                    <a:avLst/>
                    <a:gdLst/>
                    <a:ahLst/>
                    <a:cxnLst/>
                    <a:rect l="l" t="t" r="r" b="b"/>
                    <a:pathLst>
                      <a:path w="453667" h="462047" extrusionOk="0">
                        <a:moveTo>
                          <a:pt x="221935" y="462048"/>
                        </a:moveTo>
                        <a:cubicBezTo>
                          <a:pt x="-59306" y="460714"/>
                          <a:pt x="-82865" y="22373"/>
                          <a:pt x="206568" y="847"/>
                        </a:cubicBezTo>
                        <a:cubicBezTo>
                          <a:pt x="522671" y="-22712"/>
                          <a:pt x="543753" y="452904"/>
                          <a:pt x="221935" y="462048"/>
                        </a:cubicBezTo>
                        <a:close/>
                      </a:path>
                    </a:pathLst>
                  </a:custGeom>
                  <a:solidFill>
                    <a:srgbClr val="D9D2E9"/>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35" name="Google Shape;235;p3"/>
                  <p:cNvSpPr/>
                  <p:nvPr/>
                </p:nvSpPr>
                <p:spPr>
                  <a:xfrm>
                    <a:off x="2447534" y="3081786"/>
                    <a:ext cx="478297" cy="638209"/>
                  </a:xfrm>
                  <a:custGeom>
                    <a:avLst/>
                    <a:gdLst/>
                    <a:ahLst/>
                    <a:cxnLst/>
                    <a:rect l="l" t="t" r="r" b="b"/>
                    <a:pathLst>
                      <a:path w="478297" h="638209" extrusionOk="0">
                        <a:moveTo>
                          <a:pt x="474760" y="358979"/>
                        </a:moveTo>
                        <a:cubicBezTo>
                          <a:pt x="461679" y="274778"/>
                          <a:pt x="399195" y="202960"/>
                          <a:pt x="320201" y="173178"/>
                        </a:cubicBezTo>
                        <a:cubicBezTo>
                          <a:pt x="320201" y="137618"/>
                          <a:pt x="347824" y="40273"/>
                          <a:pt x="296008" y="38050"/>
                        </a:cubicBezTo>
                        <a:cubicBezTo>
                          <a:pt x="297722" y="5792"/>
                          <a:pt x="256955" y="7316"/>
                          <a:pt x="234286" y="3379"/>
                        </a:cubicBezTo>
                        <a:cubicBezTo>
                          <a:pt x="210981" y="-4749"/>
                          <a:pt x="165198" y="331"/>
                          <a:pt x="178406" y="34748"/>
                        </a:cubicBezTo>
                        <a:cubicBezTo>
                          <a:pt x="166277" y="37224"/>
                          <a:pt x="129765" y="31129"/>
                          <a:pt x="140306" y="52718"/>
                        </a:cubicBezTo>
                        <a:cubicBezTo>
                          <a:pt x="138210" y="96153"/>
                          <a:pt x="137448" y="139713"/>
                          <a:pt x="135797" y="183148"/>
                        </a:cubicBezTo>
                        <a:cubicBezTo>
                          <a:pt x="-17047" y="249949"/>
                          <a:pt x="-46892" y="468453"/>
                          <a:pt x="77123" y="577673"/>
                        </a:cubicBezTo>
                        <a:cubicBezTo>
                          <a:pt x="240636" y="727914"/>
                          <a:pt x="512416" y="577165"/>
                          <a:pt x="474760" y="358979"/>
                        </a:cubicBezTo>
                        <a:close/>
                        <a:moveTo>
                          <a:pt x="304771" y="167971"/>
                        </a:moveTo>
                        <a:cubicBezTo>
                          <a:pt x="286165" y="163081"/>
                          <a:pt x="266226" y="157748"/>
                          <a:pt x="246922" y="159144"/>
                        </a:cubicBezTo>
                        <a:cubicBezTo>
                          <a:pt x="215172" y="156033"/>
                          <a:pt x="182914" y="164288"/>
                          <a:pt x="153514" y="175273"/>
                        </a:cubicBezTo>
                        <a:cubicBezTo>
                          <a:pt x="153514" y="170829"/>
                          <a:pt x="153514" y="166320"/>
                          <a:pt x="153958" y="161875"/>
                        </a:cubicBezTo>
                        <a:cubicBezTo>
                          <a:pt x="206600" y="153398"/>
                          <a:pt x="258035" y="138666"/>
                          <a:pt x="307184" y="117997"/>
                        </a:cubicBezTo>
                        <a:cubicBezTo>
                          <a:pt x="306422" y="134634"/>
                          <a:pt x="305342" y="151334"/>
                          <a:pt x="304771" y="167971"/>
                        </a:cubicBezTo>
                        <a:close/>
                        <a:moveTo>
                          <a:pt x="292515" y="378092"/>
                        </a:moveTo>
                        <a:cubicBezTo>
                          <a:pt x="301278" y="393079"/>
                          <a:pt x="305215" y="416700"/>
                          <a:pt x="297087" y="432131"/>
                        </a:cubicBezTo>
                        <a:cubicBezTo>
                          <a:pt x="286356" y="434925"/>
                          <a:pt x="294928" y="387363"/>
                          <a:pt x="292515" y="378092"/>
                        </a:cubicBezTo>
                        <a:close/>
                        <a:moveTo>
                          <a:pt x="233524" y="360440"/>
                        </a:moveTo>
                        <a:cubicBezTo>
                          <a:pt x="220881" y="353181"/>
                          <a:pt x="206085" y="350622"/>
                          <a:pt x="191741" y="353200"/>
                        </a:cubicBezTo>
                        <a:cubicBezTo>
                          <a:pt x="193900" y="295606"/>
                          <a:pt x="196313" y="237948"/>
                          <a:pt x="198599" y="180354"/>
                        </a:cubicBezTo>
                        <a:cubicBezTo>
                          <a:pt x="213394" y="176480"/>
                          <a:pt x="265528" y="177750"/>
                          <a:pt x="276005" y="180354"/>
                        </a:cubicBezTo>
                        <a:cubicBezTo>
                          <a:pt x="275707" y="235389"/>
                          <a:pt x="275415" y="290418"/>
                          <a:pt x="275116" y="345454"/>
                        </a:cubicBezTo>
                        <a:cubicBezTo>
                          <a:pt x="259679" y="343733"/>
                          <a:pt x="244312" y="349263"/>
                          <a:pt x="233524" y="360440"/>
                        </a:cubicBezTo>
                        <a:close/>
                        <a:moveTo>
                          <a:pt x="244636" y="403619"/>
                        </a:moveTo>
                        <a:cubicBezTo>
                          <a:pt x="254860" y="460769"/>
                          <a:pt x="203615" y="463119"/>
                          <a:pt x="235365" y="386855"/>
                        </a:cubicBezTo>
                        <a:cubicBezTo>
                          <a:pt x="239537" y="391777"/>
                          <a:pt x="242687" y="397473"/>
                          <a:pt x="244636" y="403619"/>
                        </a:cubicBezTo>
                        <a:close/>
                        <a:moveTo>
                          <a:pt x="203234" y="18174"/>
                        </a:moveTo>
                        <a:cubicBezTo>
                          <a:pt x="226920" y="23191"/>
                          <a:pt x="260384" y="18174"/>
                          <a:pt x="278228" y="35383"/>
                        </a:cubicBezTo>
                        <a:cubicBezTo>
                          <a:pt x="250357" y="33268"/>
                          <a:pt x="222392" y="32805"/>
                          <a:pt x="194471" y="33986"/>
                        </a:cubicBezTo>
                        <a:cubicBezTo>
                          <a:pt x="198916" y="25413"/>
                          <a:pt x="186407" y="19063"/>
                          <a:pt x="203234" y="18174"/>
                        </a:cubicBezTo>
                        <a:close/>
                        <a:moveTo>
                          <a:pt x="157451" y="54369"/>
                        </a:moveTo>
                        <a:cubicBezTo>
                          <a:pt x="205711" y="53036"/>
                          <a:pt x="261591" y="43511"/>
                          <a:pt x="306358" y="62688"/>
                        </a:cubicBezTo>
                        <a:lnTo>
                          <a:pt x="156308" y="90501"/>
                        </a:lnTo>
                        <a:close/>
                        <a:moveTo>
                          <a:pt x="308136" y="80468"/>
                        </a:moveTo>
                        <a:cubicBezTo>
                          <a:pt x="308701" y="80385"/>
                          <a:pt x="309254" y="80239"/>
                          <a:pt x="309787" y="80023"/>
                        </a:cubicBezTo>
                        <a:cubicBezTo>
                          <a:pt x="309279" y="87135"/>
                          <a:pt x="308263" y="92723"/>
                          <a:pt x="308136" y="99073"/>
                        </a:cubicBezTo>
                        <a:cubicBezTo>
                          <a:pt x="258975" y="120276"/>
                          <a:pt x="207381" y="135338"/>
                          <a:pt x="154530" y="143904"/>
                        </a:cubicBezTo>
                        <a:lnTo>
                          <a:pt x="155673" y="109043"/>
                        </a:lnTo>
                        <a:close/>
                        <a:moveTo>
                          <a:pt x="378685" y="571513"/>
                        </a:moveTo>
                        <a:cubicBezTo>
                          <a:pt x="88871" y="776746"/>
                          <a:pt x="-158652" y="297384"/>
                          <a:pt x="181009" y="184735"/>
                        </a:cubicBezTo>
                        <a:cubicBezTo>
                          <a:pt x="178787" y="242774"/>
                          <a:pt x="176183" y="300749"/>
                          <a:pt x="174151" y="358788"/>
                        </a:cubicBezTo>
                        <a:cubicBezTo>
                          <a:pt x="71345" y="420066"/>
                          <a:pt x="191741" y="557798"/>
                          <a:pt x="191360" y="371488"/>
                        </a:cubicBezTo>
                        <a:cubicBezTo>
                          <a:pt x="201799" y="369437"/>
                          <a:pt x="212626" y="371031"/>
                          <a:pt x="222030" y="375997"/>
                        </a:cubicBezTo>
                        <a:cubicBezTo>
                          <a:pt x="159673" y="513474"/>
                          <a:pt x="315756" y="467310"/>
                          <a:pt x="246795" y="371107"/>
                        </a:cubicBezTo>
                        <a:cubicBezTo>
                          <a:pt x="254364" y="364078"/>
                          <a:pt x="265052" y="361500"/>
                          <a:pt x="274989" y="364313"/>
                        </a:cubicBezTo>
                        <a:cubicBezTo>
                          <a:pt x="279561" y="390666"/>
                          <a:pt x="263115" y="429528"/>
                          <a:pt x="284324" y="449276"/>
                        </a:cubicBezTo>
                        <a:cubicBezTo>
                          <a:pt x="335124" y="459118"/>
                          <a:pt x="324964" y="368631"/>
                          <a:pt x="292642" y="351804"/>
                        </a:cubicBezTo>
                        <a:lnTo>
                          <a:pt x="293531" y="184481"/>
                        </a:lnTo>
                        <a:cubicBezTo>
                          <a:pt x="465172" y="225438"/>
                          <a:pt x="517686" y="462167"/>
                          <a:pt x="378685" y="571513"/>
                        </a:cubicBezTo>
                        <a:close/>
                        <a:moveTo>
                          <a:pt x="173453" y="378537"/>
                        </a:moveTo>
                        <a:cubicBezTo>
                          <a:pt x="170786" y="400508"/>
                          <a:pt x="176882" y="430226"/>
                          <a:pt x="158848" y="446926"/>
                        </a:cubicBezTo>
                        <a:cubicBezTo>
                          <a:pt x="145830" y="424638"/>
                          <a:pt x="150085" y="391681"/>
                          <a:pt x="173453" y="37828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236" name="Google Shape;236;p3"/>
                <p:cNvSpPr/>
                <p:nvPr/>
              </p:nvSpPr>
              <p:spPr>
                <a:xfrm>
                  <a:off x="2675610" y="1219291"/>
                  <a:ext cx="17700" cy="17586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37" name="Google Shape;237;p3"/>
              <p:cNvSpPr/>
              <p:nvPr/>
            </p:nvSpPr>
            <p:spPr>
              <a:xfrm>
                <a:off x="2546350" y="3472450"/>
                <a:ext cx="97850" cy="61625"/>
              </a:xfrm>
              <a:custGeom>
                <a:avLst/>
                <a:gdLst/>
                <a:ahLst/>
                <a:cxnLst/>
                <a:rect l="l" t="t" r="r" b="b"/>
                <a:pathLst>
                  <a:path w="3914" h="2465" extrusionOk="0">
                    <a:moveTo>
                      <a:pt x="0" y="0"/>
                    </a:moveTo>
                    <a:cubicBezTo>
                      <a:pt x="946" y="1217"/>
                      <a:pt x="2412" y="2117"/>
                      <a:pt x="3914" y="2465"/>
                    </a:cubicBezTo>
                  </a:path>
                </a:pathLst>
              </a:custGeom>
              <a:noFill/>
              <a:ln w="38100" cap="rnd" cmpd="sng">
                <a:solidFill>
                  <a:schemeClr val="lt1"/>
                </a:solidFill>
                <a:prstDash val="solid"/>
                <a:round/>
                <a:headEnd type="none" w="med" len="med"/>
                <a:tailEnd type="none" w="med" len="med"/>
              </a:ln>
            </p:spPr>
          </p:sp>
          <p:sp>
            <p:nvSpPr>
              <p:cNvPr id="238" name="Google Shape;238;p3"/>
              <p:cNvSpPr/>
              <p:nvPr/>
            </p:nvSpPr>
            <p:spPr>
              <a:xfrm>
                <a:off x="2515525" y="3392700"/>
                <a:ext cx="9075" cy="19950"/>
              </a:xfrm>
              <a:custGeom>
                <a:avLst/>
                <a:gdLst/>
                <a:ahLst/>
                <a:cxnLst/>
                <a:rect l="l" t="t" r="r" b="b"/>
                <a:pathLst>
                  <a:path w="363" h="798" extrusionOk="0">
                    <a:moveTo>
                      <a:pt x="0" y="0"/>
                    </a:moveTo>
                    <a:cubicBezTo>
                      <a:pt x="182" y="399"/>
                      <a:pt x="182" y="399"/>
                      <a:pt x="363" y="798"/>
                    </a:cubicBezTo>
                  </a:path>
                </a:pathLst>
              </a:custGeom>
              <a:noFill/>
              <a:ln w="38100" cap="rnd" cmpd="sng">
                <a:solidFill>
                  <a:schemeClr val="lt1"/>
                </a:solidFill>
                <a:prstDash val="solid"/>
                <a:round/>
                <a:headEnd type="none" w="med" len="med"/>
                <a:tailEnd type="none" w="med" len="med"/>
              </a:ln>
            </p:spPr>
          </p:sp>
        </p:grpSp>
      </p:grpSp>
      <p:grpSp>
        <p:nvGrpSpPr>
          <p:cNvPr id="239" name="Google Shape;239;p3"/>
          <p:cNvGrpSpPr/>
          <p:nvPr/>
        </p:nvGrpSpPr>
        <p:grpSpPr>
          <a:xfrm>
            <a:off x="10301791" y="2"/>
            <a:ext cx="697103" cy="2603023"/>
            <a:chOff x="5194218" y="-536312"/>
            <a:chExt cx="522827" cy="1952267"/>
          </a:xfrm>
        </p:grpSpPr>
        <p:grpSp>
          <p:nvGrpSpPr>
            <p:cNvPr id="240" name="Google Shape;240;p3"/>
            <p:cNvGrpSpPr/>
            <p:nvPr/>
          </p:nvGrpSpPr>
          <p:grpSpPr>
            <a:xfrm>
              <a:off x="5194218" y="893129"/>
              <a:ext cx="522827" cy="522827"/>
              <a:chOff x="764100" y="3623300"/>
              <a:chExt cx="1046700" cy="1046700"/>
            </a:xfrm>
          </p:grpSpPr>
          <p:sp>
            <p:nvSpPr>
              <p:cNvPr id="241" name="Google Shape;241;p3"/>
              <p:cNvSpPr/>
              <p:nvPr/>
            </p:nvSpPr>
            <p:spPr>
              <a:xfrm>
                <a:off x="764100" y="3623300"/>
                <a:ext cx="1046700" cy="1046700"/>
              </a:xfrm>
              <a:prstGeom prst="ellipse">
                <a:avLst/>
              </a:prstGeom>
              <a:solidFill>
                <a:srgbClr val="FFFFFF">
                  <a:alpha val="1341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2" name="Google Shape;242;p3"/>
              <p:cNvSpPr/>
              <p:nvPr/>
            </p:nvSpPr>
            <p:spPr>
              <a:xfrm>
                <a:off x="922769" y="3781968"/>
                <a:ext cx="729300" cy="729300"/>
              </a:xfrm>
              <a:prstGeom prst="ellipse">
                <a:avLst/>
              </a:prstGeom>
              <a:solidFill>
                <a:srgbClr val="FFFFFF">
                  <a:alpha val="1341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43" name="Google Shape;243;p3"/>
            <p:cNvGrpSpPr/>
            <p:nvPr/>
          </p:nvGrpSpPr>
          <p:grpSpPr>
            <a:xfrm>
              <a:off x="5371921" y="-536312"/>
              <a:ext cx="182209" cy="1814066"/>
              <a:chOff x="3305183" y="1663032"/>
              <a:chExt cx="166690" cy="1659561"/>
            </a:xfrm>
          </p:grpSpPr>
          <p:grpSp>
            <p:nvGrpSpPr>
              <p:cNvPr id="244" name="Google Shape;244;p3"/>
              <p:cNvGrpSpPr/>
              <p:nvPr/>
            </p:nvGrpSpPr>
            <p:grpSpPr>
              <a:xfrm>
                <a:off x="3305183" y="1663032"/>
                <a:ext cx="166690" cy="1659561"/>
                <a:chOff x="3305183" y="1663032"/>
                <a:chExt cx="166690" cy="1659561"/>
              </a:xfrm>
            </p:grpSpPr>
            <p:grpSp>
              <p:nvGrpSpPr>
                <p:cNvPr id="245" name="Google Shape;245;p3"/>
                <p:cNvGrpSpPr/>
                <p:nvPr/>
              </p:nvGrpSpPr>
              <p:grpSpPr>
                <a:xfrm>
                  <a:off x="3305183" y="2971595"/>
                  <a:ext cx="166690" cy="350998"/>
                  <a:chOff x="3305183" y="3146560"/>
                  <a:chExt cx="166690" cy="350998"/>
                </a:xfrm>
              </p:grpSpPr>
              <p:sp>
                <p:nvSpPr>
                  <p:cNvPr id="246" name="Google Shape;246;p3"/>
                  <p:cNvSpPr/>
                  <p:nvPr/>
                </p:nvSpPr>
                <p:spPr>
                  <a:xfrm>
                    <a:off x="3324821" y="3152836"/>
                    <a:ext cx="119489" cy="117177"/>
                  </a:xfrm>
                  <a:custGeom>
                    <a:avLst/>
                    <a:gdLst/>
                    <a:ahLst/>
                    <a:cxnLst/>
                    <a:rect l="l" t="t" r="r" b="b"/>
                    <a:pathLst>
                      <a:path w="119489" h="117177" extrusionOk="0">
                        <a:moveTo>
                          <a:pt x="5460" y="117177"/>
                        </a:moveTo>
                        <a:cubicBezTo>
                          <a:pt x="4508" y="91777"/>
                          <a:pt x="-9653" y="30373"/>
                          <a:pt x="11810" y="23896"/>
                        </a:cubicBezTo>
                        <a:cubicBezTo>
                          <a:pt x="18160" y="22118"/>
                          <a:pt x="14668" y="14561"/>
                          <a:pt x="19494" y="10688"/>
                        </a:cubicBezTo>
                        <a:cubicBezTo>
                          <a:pt x="31241" y="-2901"/>
                          <a:pt x="96456" y="-6838"/>
                          <a:pt x="96456" y="18879"/>
                        </a:cubicBezTo>
                        <a:cubicBezTo>
                          <a:pt x="95751" y="22315"/>
                          <a:pt x="97967" y="25668"/>
                          <a:pt x="101409" y="26373"/>
                        </a:cubicBezTo>
                        <a:cubicBezTo>
                          <a:pt x="101866" y="26467"/>
                          <a:pt x="102336" y="26506"/>
                          <a:pt x="102806" y="26499"/>
                        </a:cubicBezTo>
                        <a:cubicBezTo>
                          <a:pt x="133731" y="28849"/>
                          <a:pt x="111569" y="90507"/>
                          <a:pt x="114744" y="11393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7" name="Google Shape;247;p3"/>
                  <p:cNvSpPr/>
                  <p:nvPr/>
                </p:nvSpPr>
                <p:spPr>
                  <a:xfrm>
                    <a:off x="3312763" y="3270014"/>
                    <a:ext cx="150661" cy="221107"/>
                  </a:xfrm>
                  <a:custGeom>
                    <a:avLst/>
                    <a:gdLst/>
                    <a:ahLst/>
                    <a:cxnLst/>
                    <a:rect l="l" t="t" r="r" b="b"/>
                    <a:pathLst>
                      <a:path w="150661" h="221107" extrusionOk="0">
                        <a:moveTo>
                          <a:pt x="72636" y="221107"/>
                        </a:moveTo>
                        <a:cubicBezTo>
                          <a:pt x="-3564" y="204978"/>
                          <a:pt x="-15057" y="136779"/>
                          <a:pt x="16184" y="2477"/>
                        </a:cubicBezTo>
                        <a:cubicBezTo>
                          <a:pt x="54284" y="1207"/>
                          <a:pt x="87558" y="1270"/>
                          <a:pt x="125595" y="0"/>
                        </a:cubicBezTo>
                        <a:cubicBezTo>
                          <a:pt x="164330" y="92202"/>
                          <a:pt x="166299" y="206629"/>
                          <a:pt x="72636" y="221107"/>
                        </a:cubicBezTo>
                        <a:close/>
                      </a:path>
                    </a:pathLst>
                  </a:custGeom>
                  <a:solidFill>
                    <a:srgbClr val="F9CB9C"/>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8" name="Google Shape;248;p3"/>
                  <p:cNvSpPr/>
                  <p:nvPr/>
                </p:nvSpPr>
                <p:spPr>
                  <a:xfrm>
                    <a:off x="3305183" y="3146560"/>
                    <a:ext cx="166690" cy="350998"/>
                  </a:xfrm>
                  <a:custGeom>
                    <a:avLst/>
                    <a:gdLst/>
                    <a:ahLst/>
                    <a:cxnLst/>
                    <a:rect l="l" t="t" r="r" b="b"/>
                    <a:pathLst>
                      <a:path w="166690" h="350998" extrusionOk="0">
                        <a:moveTo>
                          <a:pt x="140987" y="124596"/>
                        </a:moveTo>
                        <a:cubicBezTo>
                          <a:pt x="147337" y="122247"/>
                          <a:pt x="143336" y="59572"/>
                          <a:pt x="144542" y="54238"/>
                        </a:cubicBezTo>
                        <a:cubicBezTo>
                          <a:pt x="146828" y="39252"/>
                          <a:pt x="140097" y="24647"/>
                          <a:pt x="122571" y="26425"/>
                        </a:cubicBezTo>
                        <a:cubicBezTo>
                          <a:pt x="129683" y="-8309"/>
                          <a:pt x="29417" y="-8500"/>
                          <a:pt x="29925" y="24075"/>
                        </a:cubicBezTo>
                        <a:cubicBezTo>
                          <a:pt x="15891" y="25536"/>
                          <a:pt x="12399" y="39633"/>
                          <a:pt x="13478" y="51635"/>
                        </a:cubicBezTo>
                        <a:cubicBezTo>
                          <a:pt x="16145" y="75955"/>
                          <a:pt x="8335" y="105292"/>
                          <a:pt x="17034" y="127263"/>
                        </a:cubicBezTo>
                        <a:cubicBezTo>
                          <a:pt x="17034" y="127263"/>
                          <a:pt x="17034" y="127644"/>
                          <a:pt x="17034" y="127835"/>
                        </a:cubicBezTo>
                        <a:cubicBezTo>
                          <a:pt x="-77835" y="451748"/>
                          <a:pt x="259922" y="398789"/>
                          <a:pt x="140987" y="124596"/>
                        </a:cubicBezTo>
                        <a:close/>
                        <a:moveTo>
                          <a:pt x="126254" y="42427"/>
                        </a:moveTo>
                        <a:cubicBezTo>
                          <a:pt x="126699" y="51254"/>
                          <a:pt x="126699" y="64842"/>
                          <a:pt x="126889" y="74177"/>
                        </a:cubicBezTo>
                        <a:lnTo>
                          <a:pt x="31258" y="101736"/>
                        </a:lnTo>
                        <a:cubicBezTo>
                          <a:pt x="31258" y="96719"/>
                          <a:pt x="31258" y="91640"/>
                          <a:pt x="31258" y="86560"/>
                        </a:cubicBezTo>
                        <a:cubicBezTo>
                          <a:pt x="57865" y="73415"/>
                          <a:pt x="88408" y="58556"/>
                          <a:pt x="112348" y="40903"/>
                        </a:cubicBezTo>
                        <a:cubicBezTo>
                          <a:pt x="116793" y="41665"/>
                          <a:pt x="123778" y="38490"/>
                          <a:pt x="126254" y="42427"/>
                        </a:cubicBezTo>
                        <a:close/>
                        <a:moveTo>
                          <a:pt x="89044" y="212671"/>
                        </a:moveTo>
                        <a:cubicBezTo>
                          <a:pt x="81112" y="208784"/>
                          <a:pt x="71771" y="209070"/>
                          <a:pt x="64088" y="213433"/>
                        </a:cubicBezTo>
                        <a:cubicBezTo>
                          <a:pt x="67943" y="186762"/>
                          <a:pt x="70883" y="159947"/>
                          <a:pt x="72914" y="132978"/>
                        </a:cubicBezTo>
                        <a:lnTo>
                          <a:pt x="83964" y="132978"/>
                        </a:lnTo>
                        <a:cubicBezTo>
                          <a:pt x="83049" y="159642"/>
                          <a:pt x="84751" y="186337"/>
                          <a:pt x="89044" y="212671"/>
                        </a:cubicBezTo>
                        <a:close/>
                        <a:moveTo>
                          <a:pt x="50944" y="114118"/>
                        </a:moveTo>
                        <a:lnTo>
                          <a:pt x="127144" y="92148"/>
                        </a:lnTo>
                        <a:lnTo>
                          <a:pt x="127144" y="113420"/>
                        </a:lnTo>
                        <a:cubicBezTo>
                          <a:pt x="101299" y="114880"/>
                          <a:pt x="75899" y="115135"/>
                          <a:pt x="50626" y="114118"/>
                        </a:cubicBezTo>
                        <a:close/>
                        <a:moveTo>
                          <a:pt x="90695" y="39950"/>
                        </a:moveTo>
                        <a:cubicBezTo>
                          <a:pt x="74692" y="48269"/>
                          <a:pt x="47832" y="59826"/>
                          <a:pt x="31385" y="67255"/>
                        </a:cubicBezTo>
                        <a:cubicBezTo>
                          <a:pt x="31385" y="58937"/>
                          <a:pt x="31766" y="47634"/>
                          <a:pt x="31385" y="39379"/>
                        </a:cubicBezTo>
                        <a:cubicBezTo>
                          <a:pt x="33036" y="39379"/>
                          <a:pt x="75835" y="39442"/>
                          <a:pt x="90377" y="39950"/>
                        </a:cubicBezTo>
                        <a:close/>
                        <a:moveTo>
                          <a:pt x="45736" y="22361"/>
                        </a:moveTo>
                        <a:cubicBezTo>
                          <a:pt x="60214" y="644"/>
                          <a:pt x="112920" y="11122"/>
                          <a:pt x="111395" y="26616"/>
                        </a:cubicBezTo>
                        <a:cubicBezTo>
                          <a:pt x="92028" y="25854"/>
                          <a:pt x="63834" y="27314"/>
                          <a:pt x="44466" y="26616"/>
                        </a:cubicBezTo>
                        <a:cubicBezTo>
                          <a:pt x="44339" y="26171"/>
                          <a:pt x="45165" y="22742"/>
                          <a:pt x="45419" y="22361"/>
                        </a:cubicBezTo>
                        <a:close/>
                        <a:moveTo>
                          <a:pt x="125556" y="309127"/>
                        </a:moveTo>
                        <a:cubicBezTo>
                          <a:pt x="22686" y="406028"/>
                          <a:pt x="-873" y="195335"/>
                          <a:pt x="33798" y="131708"/>
                        </a:cubicBezTo>
                        <a:cubicBezTo>
                          <a:pt x="41101" y="132153"/>
                          <a:pt x="48467" y="132470"/>
                          <a:pt x="55833" y="132661"/>
                        </a:cubicBezTo>
                        <a:cubicBezTo>
                          <a:pt x="60913" y="148536"/>
                          <a:pt x="25734" y="268678"/>
                          <a:pt x="58500" y="243023"/>
                        </a:cubicBezTo>
                        <a:cubicBezTo>
                          <a:pt x="62310" y="237436"/>
                          <a:pt x="67708" y="228101"/>
                          <a:pt x="75454" y="228037"/>
                        </a:cubicBezTo>
                        <a:cubicBezTo>
                          <a:pt x="84979" y="228037"/>
                          <a:pt x="91076" y="238960"/>
                          <a:pt x="95394" y="245881"/>
                        </a:cubicBezTo>
                        <a:cubicBezTo>
                          <a:pt x="128985" y="268931"/>
                          <a:pt x="92536" y="150631"/>
                          <a:pt x="101744" y="132661"/>
                        </a:cubicBezTo>
                        <a:cubicBezTo>
                          <a:pt x="109173" y="132661"/>
                          <a:pt x="116602" y="132089"/>
                          <a:pt x="124032" y="131644"/>
                        </a:cubicBezTo>
                        <a:cubicBezTo>
                          <a:pt x="155591" y="183968"/>
                          <a:pt x="160671" y="257311"/>
                          <a:pt x="125239" y="30912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249" name="Google Shape;249;p3"/>
                <p:cNvSpPr/>
                <p:nvPr/>
              </p:nvSpPr>
              <p:spPr>
                <a:xfrm>
                  <a:off x="3375902" y="1663032"/>
                  <a:ext cx="17700" cy="13149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50" name="Google Shape;250;p3"/>
              <p:cNvSpPr/>
              <p:nvPr/>
            </p:nvSpPr>
            <p:spPr>
              <a:xfrm>
                <a:off x="3352825" y="3244100"/>
                <a:ext cx="27200" cy="29000"/>
              </a:xfrm>
              <a:custGeom>
                <a:avLst/>
                <a:gdLst/>
                <a:ahLst/>
                <a:cxnLst/>
                <a:rect l="l" t="t" r="r" b="b"/>
                <a:pathLst>
                  <a:path w="1088" h="1160" extrusionOk="0">
                    <a:moveTo>
                      <a:pt x="0" y="0"/>
                    </a:moveTo>
                    <a:cubicBezTo>
                      <a:pt x="294" y="441"/>
                      <a:pt x="670" y="834"/>
                      <a:pt x="1088" y="1160"/>
                    </a:cubicBezTo>
                  </a:path>
                </a:pathLst>
              </a:custGeom>
              <a:noFill/>
              <a:ln w="28575" cap="rnd" cmpd="sng">
                <a:solidFill>
                  <a:schemeClr val="lt1"/>
                </a:solidFill>
                <a:prstDash val="solid"/>
                <a:round/>
                <a:headEnd type="none" w="med" len="med"/>
                <a:tailEnd type="none" w="med" len="med"/>
              </a:ln>
            </p:spPr>
          </p:sp>
        </p:grpSp>
      </p:grpSp>
      <p:grpSp>
        <p:nvGrpSpPr>
          <p:cNvPr id="251" name="Google Shape;251;p3"/>
          <p:cNvGrpSpPr/>
          <p:nvPr/>
        </p:nvGrpSpPr>
        <p:grpSpPr>
          <a:xfrm>
            <a:off x="10595063" y="-8"/>
            <a:ext cx="1147463" cy="6331381"/>
            <a:chOff x="7824797" y="-1724181"/>
            <a:chExt cx="860597" cy="4748536"/>
          </a:xfrm>
        </p:grpSpPr>
        <p:grpSp>
          <p:nvGrpSpPr>
            <p:cNvPr id="252" name="Google Shape;252;p3"/>
            <p:cNvGrpSpPr/>
            <p:nvPr/>
          </p:nvGrpSpPr>
          <p:grpSpPr>
            <a:xfrm>
              <a:off x="7824797" y="1891931"/>
              <a:ext cx="860597" cy="1132425"/>
              <a:chOff x="764100" y="3623300"/>
              <a:chExt cx="1046700" cy="1046700"/>
            </a:xfrm>
          </p:grpSpPr>
          <p:sp>
            <p:nvSpPr>
              <p:cNvPr id="253" name="Google Shape;253;p3"/>
              <p:cNvSpPr/>
              <p:nvPr/>
            </p:nvSpPr>
            <p:spPr>
              <a:xfrm>
                <a:off x="764100" y="3623300"/>
                <a:ext cx="1046700" cy="1046700"/>
              </a:xfrm>
              <a:prstGeom prst="ellipse">
                <a:avLst/>
              </a:prstGeom>
              <a:solidFill>
                <a:srgbClr val="FFFFFF">
                  <a:alpha val="1341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4" name="Google Shape;254;p3"/>
              <p:cNvSpPr/>
              <p:nvPr/>
            </p:nvSpPr>
            <p:spPr>
              <a:xfrm>
                <a:off x="922769" y="3781968"/>
                <a:ext cx="729300" cy="729300"/>
              </a:xfrm>
              <a:prstGeom prst="ellipse">
                <a:avLst/>
              </a:prstGeom>
              <a:solidFill>
                <a:srgbClr val="FFFFFF">
                  <a:alpha val="1341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55" name="Google Shape;255;p3"/>
            <p:cNvGrpSpPr/>
            <p:nvPr/>
          </p:nvGrpSpPr>
          <p:grpSpPr>
            <a:xfrm>
              <a:off x="8100547" y="-1724181"/>
              <a:ext cx="300376" cy="4529867"/>
              <a:chOff x="3792712" y="-322375"/>
              <a:chExt cx="274793" cy="4144055"/>
            </a:xfrm>
          </p:grpSpPr>
          <p:grpSp>
            <p:nvGrpSpPr>
              <p:cNvPr id="256" name="Google Shape;256;p3"/>
              <p:cNvGrpSpPr/>
              <p:nvPr/>
            </p:nvGrpSpPr>
            <p:grpSpPr>
              <a:xfrm>
                <a:off x="3792712" y="-322375"/>
                <a:ext cx="274793" cy="4144055"/>
                <a:chOff x="3792712" y="-322375"/>
                <a:chExt cx="274793" cy="4144055"/>
              </a:xfrm>
            </p:grpSpPr>
            <p:grpSp>
              <p:nvGrpSpPr>
                <p:cNvPr id="257" name="Google Shape;257;p3"/>
                <p:cNvGrpSpPr/>
                <p:nvPr/>
              </p:nvGrpSpPr>
              <p:grpSpPr>
                <a:xfrm>
                  <a:off x="3792712" y="2971595"/>
                  <a:ext cx="274793" cy="850085"/>
                  <a:chOff x="3792712" y="2879468"/>
                  <a:chExt cx="274793" cy="850085"/>
                </a:xfrm>
              </p:grpSpPr>
              <p:sp>
                <p:nvSpPr>
                  <p:cNvPr id="258" name="Google Shape;258;p3"/>
                  <p:cNvSpPr/>
                  <p:nvPr/>
                </p:nvSpPr>
                <p:spPr>
                  <a:xfrm>
                    <a:off x="3798083" y="3085793"/>
                    <a:ext cx="261578" cy="637356"/>
                  </a:xfrm>
                  <a:custGeom>
                    <a:avLst/>
                    <a:gdLst/>
                    <a:ahLst/>
                    <a:cxnLst/>
                    <a:rect l="l" t="t" r="r" b="b"/>
                    <a:pathLst>
                      <a:path w="261578" h="637356" extrusionOk="0">
                        <a:moveTo>
                          <a:pt x="126686" y="637357"/>
                        </a:moveTo>
                        <a:cubicBezTo>
                          <a:pt x="-60449" y="630435"/>
                          <a:pt x="18736" y="394850"/>
                          <a:pt x="6417" y="267723"/>
                        </a:cubicBezTo>
                        <a:cubicBezTo>
                          <a:pt x="12322" y="197048"/>
                          <a:pt x="-10665" y="53665"/>
                          <a:pt x="31817" y="8008"/>
                        </a:cubicBezTo>
                        <a:cubicBezTo>
                          <a:pt x="291595" y="-16566"/>
                          <a:pt x="262449" y="-1263"/>
                          <a:pt x="258829" y="299283"/>
                        </a:cubicBezTo>
                        <a:cubicBezTo>
                          <a:pt x="256988" y="426728"/>
                          <a:pt x="295024" y="626816"/>
                          <a:pt x="126686" y="637357"/>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9" name="Google Shape;259;p3"/>
                  <p:cNvSpPr/>
                  <p:nvPr/>
                </p:nvSpPr>
                <p:spPr>
                  <a:xfrm>
                    <a:off x="3849902" y="2886279"/>
                    <a:ext cx="160096" cy="197298"/>
                  </a:xfrm>
                  <a:custGeom>
                    <a:avLst/>
                    <a:gdLst/>
                    <a:ahLst/>
                    <a:cxnLst/>
                    <a:rect l="l" t="t" r="r" b="b"/>
                    <a:pathLst>
                      <a:path w="160096" h="197298" extrusionOk="0">
                        <a:moveTo>
                          <a:pt x="0" y="197298"/>
                        </a:moveTo>
                        <a:cubicBezTo>
                          <a:pt x="14795" y="163453"/>
                          <a:pt x="-19495" y="39120"/>
                          <a:pt x="29908" y="37913"/>
                        </a:cubicBezTo>
                        <a:cubicBezTo>
                          <a:pt x="41275" y="35754"/>
                          <a:pt x="33401" y="17911"/>
                          <a:pt x="43053" y="12513"/>
                        </a:cubicBezTo>
                        <a:cubicBezTo>
                          <a:pt x="64008" y="-9902"/>
                          <a:pt x="129984" y="-1393"/>
                          <a:pt x="134239" y="31563"/>
                        </a:cubicBezTo>
                        <a:cubicBezTo>
                          <a:pt x="135826" y="40517"/>
                          <a:pt x="147891" y="34484"/>
                          <a:pt x="151955" y="41406"/>
                        </a:cubicBezTo>
                        <a:cubicBezTo>
                          <a:pt x="171640" y="64583"/>
                          <a:pt x="149479" y="158246"/>
                          <a:pt x="149161" y="196663"/>
                        </a:cubicBezTo>
                        <a:cubicBezTo>
                          <a:pt x="98234" y="196155"/>
                          <a:pt x="49847" y="189170"/>
                          <a:pt x="0" y="197298"/>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60" name="Google Shape;260;p3"/>
                  <p:cNvSpPr/>
                  <p:nvPr/>
                </p:nvSpPr>
                <p:spPr>
                  <a:xfrm>
                    <a:off x="3792712" y="2879468"/>
                    <a:ext cx="274793" cy="850085"/>
                  </a:xfrm>
                  <a:custGeom>
                    <a:avLst/>
                    <a:gdLst/>
                    <a:ahLst/>
                    <a:cxnLst/>
                    <a:rect l="l" t="t" r="r" b="b"/>
                    <a:pathLst>
                      <a:path w="274793" h="850085" extrusionOk="0">
                        <a:moveTo>
                          <a:pt x="19916" y="786532"/>
                        </a:moveTo>
                        <a:cubicBezTo>
                          <a:pt x="39854" y="827489"/>
                          <a:pt x="67541" y="848572"/>
                          <a:pt x="131866" y="850032"/>
                        </a:cubicBezTo>
                        <a:cubicBezTo>
                          <a:pt x="255818" y="852953"/>
                          <a:pt x="279440" y="735732"/>
                          <a:pt x="271947" y="651213"/>
                        </a:cubicBezTo>
                        <a:cubicBezTo>
                          <a:pt x="272963" y="537612"/>
                          <a:pt x="275312" y="423947"/>
                          <a:pt x="274678" y="310345"/>
                        </a:cubicBezTo>
                        <a:cubicBezTo>
                          <a:pt x="276202" y="268245"/>
                          <a:pt x="263057" y="215095"/>
                          <a:pt x="217528" y="202395"/>
                        </a:cubicBezTo>
                        <a:cubicBezTo>
                          <a:pt x="213336" y="167343"/>
                          <a:pt x="246610" y="35073"/>
                          <a:pt x="197716" y="37295"/>
                        </a:cubicBezTo>
                        <a:cubicBezTo>
                          <a:pt x="191366" y="-10202"/>
                          <a:pt x="84495" y="-14965"/>
                          <a:pt x="87098" y="38311"/>
                        </a:cubicBezTo>
                        <a:cubicBezTo>
                          <a:pt x="75478" y="36978"/>
                          <a:pt x="60047" y="37041"/>
                          <a:pt x="58778" y="55583"/>
                        </a:cubicBezTo>
                        <a:cubicBezTo>
                          <a:pt x="55603" y="103081"/>
                          <a:pt x="55285" y="150833"/>
                          <a:pt x="49887" y="197760"/>
                        </a:cubicBezTo>
                        <a:cubicBezTo>
                          <a:pt x="-19010" y="224303"/>
                          <a:pt x="12613" y="404262"/>
                          <a:pt x="5437" y="474048"/>
                        </a:cubicBezTo>
                        <a:cubicBezTo>
                          <a:pt x="10264" y="577299"/>
                          <a:pt x="-17549" y="687980"/>
                          <a:pt x="19916" y="786532"/>
                        </a:cubicBezTo>
                        <a:close/>
                        <a:moveTo>
                          <a:pt x="102466" y="38248"/>
                        </a:moveTo>
                        <a:cubicBezTo>
                          <a:pt x="106148" y="7895"/>
                          <a:pt x="173585" y="17166"/>
                          <a:pt x="178983" y="37105"/>
                        </a:cubicBezTo>
                        <a:cubicBezTo>
                          <a:pt x="154281" y="37549"/>
                          <a:pt x="103101" y="39962"/>
                          <a:pt x="102592" y="38311"/>
                        </a:cubicBezTo>
                        <a:close/>
                        <a:moveTo>
                          <a:pt x="76177" y="56663"/>
                        </a:moveTo>
                        <a:lnTo>
                          <a:pt x="174983" y="55393"/>
                        </a:lnTo>
                        <a:cubicBezTo>
                          <a:pt x="190222" y="53361"/>
                          <a:pt x="211304" y="53298"/>
                          <a:pt x="206733" y="75459"/>
                        </a:cubicBezTo>
                        <a:lnTo>
                          <a:pt x="75287" y="111400"/>
                        </a:lnTo>
                        <a:cubicBezTo>
                          <a:pt x="75967" y="93194"/>
                          <a:pt x="76303" y="74970"/>
                          <a:pt x="76303" y="56726"/>
                        </a:cubicBezTo>
                        <a:close/>
                        <a:moveTo>
                          <a:pt x="73700" y="129879"/>
                        </a:moveTo>
                        <a:lnTo>
                          <a:pt x="205399" y="94382"/>
                        </a:lnTo>
                        <a:lnTo>
                          <a:pt x="203684" y="134069"/>
                        </a:lnTo>
                        <a:lnTo>
                          <a:pt x="71478" y="159469"/>
                        </a:lnTo>
                        <a:cubicBezTo>
                          <a:pt x="72430" y="149563"/>
                          <a:pt x="73192" y="139785"/>
                          <a:pt x="73827" y="129942"/>
                        </a:cubicBezTo>
                        <a:close/>
                        <a:moveTo>
                          <a:pt x="69191" y="177885"/>
                        </a:moveTo>
                        <a:lnTo>
                          <a:pt x="202541" y="152104"/>
                        </a:lnTo>
                        <a:cubicBezTo>
                          <a:pt x="201906" y="166391"/>
                          <a:pt x="201335" y="180615"/>
                          <a:pt x="200700" y="194839"/>
                        </a:cubicBezTo>
                        <a:lnTo>
                          <a:pt x="67350" y="193379"/>
                        </a:lnTo>
                        <a:cubicBezTo>
                          <a:pt x="68239" y="188298"/>
                          <a:pt x="68937" y="183282"/>
                          <a:pt x="69318" y="177948"/>
                        </a:cubicBezTo>
                        <a:close/>
                        <a:moveTo>
                          <a:pt x="19217" y="648102"/>
                        </a:moveTo>
                        <a:cubicBezTo>
                          <a:pt x="23154" y="519832"/>
                          <a:pt x="21947" y="391117"/>
                          <a:pt x="28171" y="263101"/>
                        </a:cubicBezTo>
                        <a:cubicBezTo>
                          <a:pt x="34965" y="198204"/>
                          <a:pt x="74589" y="211222"/>
                          <a:pt x="121960" y="210968"/>
                        </a:cubicBezTo>
                        <a:cubicBezTo>
                          <a:pt x="123103" y="217851"/>
                          <a:pt x="123674" y="224817"/>
                          <a:pt x="123674" y="231796"/>
                        </a:cubicBezTo>
                        <a:cubicBezTo>
                          <a:pt x="72874" y="256370"/>
                          <a:pt x="60174" y="344889"/>
                          <a:pt x="124246" y="360891"/>
                        </a:cubicBezTo>
                        <a:lnTo>
                          <a:pt x="124627" y="429281"/>
                        </a:lnTo>
                        <a:cubicBezTo>
                          <a:pt x="46966" y="432710"/>
                          <a:pt x="45951" y="548915"/>
                          <a:pt x="125135" y="549486"/>
                        </a:cubicBezTo>
                        <a:lnTo>
                          <a:pt x="125516" y="627083"/>
                        </a:lnTo>
                        <a:cubicBezTo>
                          <a:pt x="40" y="680677"/>
                          <a:pt x="157647" y="791422"/>
                          <a:pt x="143550" y="638069"/>
                        </a:cubicBezTo>
                        <a:cubicBezTo>
                          <a:pt x="209971" y="620416"/>
                          <a:pt x="220385" y="540533"/>
                          <a:pt x="142661" y="533675"/>
                        </a:cubicBezTo>
                        <a:lnTo>
                          <a:pt x="142280" y="444204"/>
                        </a:lnTo>
                        <a:cubicBezTo>
                          <a:pt x="216321" y="434298"/>
                          <a:pt x="216130" y="356764"/>
                          <a:pt x="141772" y="346604"/>
                        </a:cubicBezTo>
                        <a:cubicBezTo>
                          <a:pt x="141772" y="311425"/>
                          <a:pt x="141772" y="215413"/>
                          <a:pt x="140566" y="212429"/>
                        </a:cubicBezTo>
                        <a:cubicBezTo>
                          <a:pt x="140566" y="212429"/>
                          <a:pt x="194096" y="213762"/>
                          <a:pt x="198541" y="213381"/>
                        </a:cubicBezTo>
                        <a:cubicBezTo>
                          <a:pt x="218543" y="211666"/>
                          <a:pt x="234291" y="230589"/>
                          <a:pt x="243943" y="246845"/>
                        </a:cubicBezTo>
                        <a:cubicBezTo>
                          <a:pt x="271376" y="315997"/>
                          <a:pt x="250865" y="395880"/>
                          <a:pt x="255754" y="469095"/>
                        </a:cubicBezTo>
                        <a:cubicBezTo>
                          <a:pt x="240832" y="580093"/>
                          <a:pt x="308015" y="834538"/>
                          <a:pt x="136819" y="834855"/>
                        </a:cubicBezTo>
                        <a:cubicBezTo>
                          <a:pt x="35727" y="844063"/>
                          <a:pt x="10073" y="729382"/>
                          <a:pt x="19344" y="648166"/>
                        </a:cubicBezTo>
                        <a:close/>
                        <a:moveTo>
                          <a:pt x="125008" y="678137"/>
                        </a:moveTo>
                        <a:cubicBezTo>
                          <a:pt x="115928" y="731541"/>
                          <a:pt x="62968" y="668041"/>
                          <a:pt x="125643" y="645435"/>
                        </a:cubicBezTo>
                        <a:cubicBezTo>
                          <a:pt x="126272" y="656357"/>
                          <a:pt x="126100" y="667304"/>
                          <a:pt x="125135" y="678201"/>
                        </a:cubicBezTo>
                        <a:close/>
                        <a:moveTo>
                          <a:pt x="125008" y="531198"/>
                        </a:moveTo>
                        <a:cubicBezTo>
                          <a:pt x="69953" y="529293"/>
                          <a:pt x="68620" y="448966"/>
                          <a:pt x="124627" y="447315"/>
                        </a:cubicBezTo>
                        <a:close/>
                        <a:moveTo>
                          <a:pt x="124119" y="340698"/>
                        </a:moveTo>
                        <a:cubicBezTo>
                          <a:pt x="85193" y="326284"/>
                          <a:pt x="93004" y="270848"/>
                          <a:pt x="123674" y="251798"/>
                        </a:cubicBezTo>
                        <a:cubicBezTo>
                          <a:pt x="123973" y="281643"/>
                          <a:pt x="124183" y="311380"/>
                          <a:pt x="124309" y="341016"/>
                        </a:cubicBezTo>
                        <a:close/>
                        <a:moveTo>
                          <a:pt x="141835" y="365591"/>
                        </a:moveTo>
                        <a:cubicBezTo>
                          <a:pt x="190730" y="374798"/>
                          <a:pt x="194159" y="419057"/>
                          <a:pt x="141835" y="426106"/>
                        </a:cubicBezTo>
                        <a:close/>
                        <a:moveTo>
                          <a:pt x="142724" y="551899"/>
                        </a:moveTo>
                        <a:cubicBezTo>
                          <a:pt x="195493" y="559138"/>
                          <a:pt x="188127" y="605684"/>
                          <a:pt x="143296" y="619781"/>
                        </a:cubicBezTo>
                        <a:cubicBezTo>
                          <a:pt x="143042" y="601429"/>
                          <a:pt x="142978" y="571204"/>
                          <a:pt x="142915" y="55221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261" name="Google Shape;261;p3"/>
                <p:cNvSpPr/>
                <p:nvPr/>
              </p:nvSpPr>
              <p:spPr>
                <a:xfrm>
                  <a:off x="3923169" y="-322375"/>
                  <a:ext cx="17700" cy="33003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62" name="Google Shape;262;p3"/>
              <p:cNvSpPr/>
              <p:nvPr/>
            </p:nvSpPr>
            <p:spPr>
              <a:xfrm>
                <a:off x="3834925" y="3637375"/>
                <a:ext cx="76100" cy="135925"/>
              </a:xfrm>
              <a:custGeom>
                <a:avLst/>
                <a:gdLst/>
                <a:ahLst/>
                <a:cxnLst/>
                <a:rect l="l" t="t" r="r" b="b"/>
                <a:pathLst>
                  <a:path w="3044" h="5437" extrusionOk="0">
                    <a:moveTo>
                      <a:pt x="0" y="0"/>
                    </a:moveTo>
                    <a:cubicBezTo>
                      <a:pt x="372" y="2043"/>
                      <a:pt x="1116" y="4666"/>
                      <a:pt x="3044" y="5437"/>
                    </a:cubicBezTo>
                  </a:path>
                </a:pathLst>
              </a:custGeom>
              <a:noFill/>
              <a:ln w="28575" cap="rnd" cmpd="sng">
                <a:solidFill>
                  <a:schemeClr val="lt1"/>
                </a:solidFill>
                <a:prstDash val="solid"/>
                <a:round/>
                <a:headEnd type="none" w="med" len="med"/>
                <a:tailEnd type="none" w="med" len="med"/>
              </a:ln>
            </p:spPr>
          </p:sp>
          <p:sp>
            <p:nvSpPr>
              <p:cNvPr id="263" name="Google Shape;263;p3"/>
              <p:cNvSpPr/>
              <p:nvPr/>
            </p:nvSpPr>
            <p:spPr>
              <a:xfrm>
                <a:off x="3834925" y="3552200"/>
                <a:ext cx="1825" cy="21750"/>
              </a:xfrm>
              <a:custGeom>
                <a:avLst/>
                <a:gdLst/>
                <a:ahLst/>
                <a:cxnLst/>
                <a:rect l="l" t="t" r="r" b="b"/>
                <a:pathLst>
                  <a:path w="73" h="870" extrusionOk="0">
                    <a:moveTo>
                      <a:pt x="0" y="0"/>
                    </a:moveTo>
                    <a:cubicBezTo>
                      <a:pt x="37" y="435"/>
                      <a:pt x="37" y="435"/>
                      <a:pt x="73" y="870"/>
                    </a:cubicBezTo>
                  </a:path>
                </a:pathLst>
              </a:custGeom>
              <a:noFill/>
              <a:ln w="28575" cap="rnd" cmpd="sng">
                <a:solidFill>
                  <a:schemeClr val="lt1"/>
                </a:solidFill>
                <a:prstDash val="solid"/>
                <a:round/>
                <a:headEnd type="none" w="med" len="med"/>
                <a:tailEnd type="none" w="med" len="med"/>
              </a:ln>
            </p:spPr>
          </p:sp>
        </p:grpSp>
      </p:grpSp>
      <p:grpSp>
        <p:nvGrpSpPr>
          <p:cNvPr id="264" name="Google Shape;264;p3"/>
          <p:cNvGrpSpPr/>
          <p:nvPr/>
        </p:nvGrpSpPr>
        <p:grpSpPr>
          <a:xfrm>
            <a:off x="9413868" y="9"/>
            <a:ext cx="1395600" cy="5532144"/>
            <a:chOff x="1192601" y="-1724180"/>
            <a:chExt cx="1046700" cy="4149108"/>
          </a:xfrm>
        </p:grpSpPr>
        <p:grpSp>
          <p:nvGrpSpPr>
            <p:cNvPr id="265" name="Google Shape;265;p3"/>
            <p:cNvGrpSpPr/>
            <p:nvPr/>
          </p:nvGrpSpPr>
          <p:grpSpPr>
            <a:xfrm>
              <a:off x="1192601" y="1378228"/>
              <a:ext cx="1046700" cy="1046700"/>
              <a:chOff x="764100" y="3623300"/>
              <a:chExt cx="1046700" cy="1046700"/>
            </a:xfrm>
          </p:grpSpPr>
          <p:sp>
            <p:nvSpPr>
              <p:cNvPr id="266" name="Google Shape;266;p3"/>
              <p:cNvSpPr/>
              <p:nvPr/>
            </p:nvSpPr>
            <p:spPr>
              <a:xfrm>
                <a:off x="764100" y="3623300"/>
                <a:ext cx="1046700" cy="1046700"/>
              </a:xfrm>
              <a:prstGeom prst="ellipse">
                <a:avLst/>
              </a:prstGeom>
              <a:solidFill>
                <a:srgbClr val="FFFFFF">
                  <a:alpha val="1341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7" name="Google Shape;267;p3"/>
              <p:cNvSpPr/>
              <p:nvPr/>
            </p:nvSpPr>
            <p:spPr>
              <a:xfrm>
                <a:off x="922769" y="3781968"/>
                <a:ext cx="729300" cy="729300"/>
              </a:xfrm>
              <a:prstGeom prst="ellipse">
                <a:avLst/>
              </a:prstGeom>
              <a:solidFill>
                <a:srgbClr val="FFFFFF">
                  <a:alpha val="1341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68" name="Google Shape;268;p3"/>
            <p:cNvGrpSpPr/>
            <p:nvPr/>
          </p:nvGrpSpPr>
          <p:grpSpPr>
            <a:xfrm>
              <a:off x="1417979" y="-1724180"/>
              <a:ext cx="580390" cy="3855366"/>
              <a:chOff x="522260" y="372820"/>
              <a:chExt cx="530958" cy="3527002"/>
            </a:xfrm>
          </p:grpSpPr>
          <p:grpSp>
            <p:nvGrpSpPr>
              <p:cNvPr id="269" name="Google Shape;269;p3"/>
              <p:cNvGrpSpPr/>
              <p:nvPr/>
            </p:nvGrpSpPr>
            <p:grpSpPr>
              <a:xfrm>
                <a:off x="522260" y="372820"/>
                <a:ext cx="530958" cy="3527002"/>
                <a:chOff x="522260" y="372820"/>
                <a:chExt cx="530958" cy="3527002"/>
              </a:xfrm>
            </p:grpSpPr>
            <p:grpSp>
              <p:nvGrpSpPr>
                <p:cNvPr id="270" name="Google Shape;270;p3"/>
                <p:cNvGrpSpPr/>
                <p:nvPr/>
              </p:nvGrpSpPr>
              <p:grpSpPr>
                <a:xfrm>
                  <a:off x="522260" y="2971595"/>
                  <a:ext cx="530958" cy="928227"/>
                  <a:chOff x="522260" y="2971595"/>
                  <a:chExt cx="530958" cy="928227"/>
                </a:xfrm>
              </p:grpSpPr>
              <p:sp>
                <p:nvSpPr>
                  <p:cNvPr id="271" name="Google Shape;271;p3"/>
                  <p:cNvSpPr/>
                  <p:nvPr/>
                </p:nvSpPr>
                <p:spPr>
                  <a:xfrm>
                    <a:off x="531045" y="3193814"/>
                    <a:ext cx="510950" cy="500199"/>
                  </a:xfrm>
                  <a:custGeom>
                    <a:avLst/>
                    <a:gdLst/>
                    <a:ahLst/>
                    <a:cxnLst/>
                    <a:rect l="l" t="t" r="r" b="b"/>
                    <a:pathLst>
                      <a:path w="510950" h="500199" extrusionOk="0">
                        <a:moveTo>
                          <a:pt x="230344" y="500189"/>
                        </a:moveTo>
                        <a:cubicBezTo>
                          <a:pt x="153916" y="500507"/>
                          <a:pt x="77640" y="493446"/>
                          <a:pt x="2570" y="479108"/>
                        </a:cubicBezTo>
                        <a:cubicBezTo>
                          <a:pt x="-4606" y="452501"/>
                          <a:pt x="4348" y="418084"/>
                          <a:pt x="15841" y="404622"/>
                        </a:cubicBezTo>
                        <a:cubicBezTo>
                          <a:pt x="93" y="296672"/>
                          <a:pt x="174591" y="153479"/>
                          <a:pt x="126458" y="68770"/>
                        </a:cubicBezTo>
                        <a:cubicBezTo>
                          <a:pt x="128236" y="16510"/>
                          <a:pt x="219295" y="6350"/>
                          <a:pt x="261142" y="0"/>
                        </a:cubicBezTo>
                        <a:cubicBezTo>
                          <a:pt x="310926" y="4953"/>
                          <a:pt x="383443" y="12002"/>
                          <a:pt x="388777" y="70612"/>
                        </a:cubicBezTo>
                        <a:cubicBezTo>
                          <a:pt x="365980" y="191262"/>
                          <a:pt x="524603" y="342392"/>
                          <a:pt x="509998" y="472630"/>
                        </a:cubicBezTo>
                        <a:cubicBezTo>
                          <a:pt x="417936" y="491147"/>
                          <a:pt x="324248" y="500380"/>
                          <a:pt x="230344" y="5001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72" name="Google Shape;272;p3"/>
                  <p:cNvSpPr/>
                  <p:nvPr/>
                </p:nvSpPr>
                <p:spPr>
                  <a:xfrm>
                    <a:off x="551585" y="3672350"/>
                    <a:ext cx="488949" cy="214629"/>
                  </a:xfrm>
                  <a:custGeom>
                    <a:avLst/>
                    <a:gdLst/>
                    <a:ahLst/>
                    <a:cxnLst/>
                    <a:rect l="l" t="t" r="r" b="b"/>
                    <a:pathLst>
                      <a:path w="488949" h="214629" extrusionOk="0">
                        <a:moveTo>
                          <a:pt x="243395" y="214630"/>
                        </a:moveTo>
                        <a:cubicBezTo>
                          <a:pt x="147256" y="214630"/>
                          <a:pt x="26352" y="160401"/>
                          <a:pt x="0" y="8001"/>
                        </a:cubicBezTo>
                        <a:cubicBezTo>
                          <a:pt x="165925" y="39751"/>
                          <a:pt x="327279" y="29528"/>
                          <a:pt x="488950" y="0"/>
                        </a:cubicBezTo>
                        <a:cubicBezTo>
                          <a:pt x="471043" y="147384"/>
                          <a:pt x="350266" y="214630"/>
                          <a:pt x="243395" y="214630"/>
                        </a:cubicBezTo>
                        <a:close/>
                      </a:path>
                    </a:pathLst>
                  </a:custGeom>
                  <a:solidFill>
                    <a:srgbClr val="C8F3F7"/>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73" name="Google Shape;273;p3"/>
                  <p:cNvSpPr/>
                  <p:nvPr/>
                </p:nvSpPr>
                <p:spPr>
                  <a:xfrm>
                    <a:off x="685838" y="2977833"/>
                    <a:ext cx="219884" cy="234649"/>
                  </a:xfrm>
                  <a:custGeom>
                    <a:avLst/>
                    <a:gdLst/>
                    <a:ahLst/>
                    <a:cxnLst/>
                    <a:rect l="l" t="t" r="r" b="b"/>
                    <a:pathLst>
                      <a:path w="219884" h="234649" extrusionOk="0">
                        <a:moveTo>
                          <a:pt x="2590" y="234649"/>
                        </a:moveTo>
                        <a:cubicBezTo>
                          <a:pt x="7987" y="210011"/>
                          <a:pt x="-12142" y="33672"/>
                          <a:pt x="12877" y="45419"/>
                        </a:cubicBezTo>
                        <a:cubicBezTo>
                          <a:pt x="33197" y="50182"/>
                          <a:pt x="23545" y="24210"/>
                          <a:pt x="35038" y="16590"/>
                        </a:cubicBezTo>
                        <a:cubicBezTo>
                          <a:pt x="50913" y="906"/>
                          <a:pt x="85394" y="1604"/>
                          <a:pt x="109714" y="1922"/>
                        </a:cubicBezTo>
                        <a:cubicBezTo>
                          <a:pt x="145528" y="-936"/>
                          <a:pt x="189026" y="-6841"/>
                          <a:pt x="188835" y="38879"/>
                        </a:cubicBezTo>
                        <a:cubicBezTo>
                          <a:pt x="250875" y="39895"/>
                          <a:pt x="199503" y="186770"/>
                          <a:pt x="206869" y="233824"/>
                        </a:cubicBezTo>
                        <a:cubicBezTo>
                          <a:pt x="139369" y="212361"/>
                          <a:pt x="71932" y="215091"/>
                          <a:pt x="2590" y="23464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74" name="Google Shape;274;p3"/>
                  <p:cNvSpPr/>
                  <p:nvPr/>
                </p:nvSpPr>
                <p:spPr>
                  <a:xfrm>
                    <a:off x="522260" y="2971595"/>
                    <a:ext cx="530958" cy="928227"/>
                  </a:xfrm>
                  <a:custGeom>
                    <a:avLst/>
                    <a:gdLst/>
                    <a:ahLst/>
                    <a:cxnLst/>
                    <a:rect l="l" t="t" r="r" b="b"/>
                    <a:pathLst>
                      <a:path w="530958" h="928227" extrusionOk="0">
                        <a:moveTo>
                          <a:pt x="516306" y="619347"/>
                        </a:moveTo>
                        <a:cubicBezTo>
                          <a:pt x="501638" y="504285"/>
                          <a:pt x="397942" y="417798"/>
                          <a:pt x="399530" y="298926"/>
                        </a:cubicBezTo>
                        <a:cubicBezTo>
                          <a:pt x="413182" y="300514"/>
                          <a:pt x="390830" y="254159"/>
                          <a:pt x="381178" y="244380"/>
                        </a:cubicBezTo>
                        <a:cubicBezTo>
                          <a:pt x="383210" y="187992"/>
                          <a:pt x="385369" y="132175"/>
                          <a:pt x="387528" y="75787"/>
                        </a:cubicBezTo>
                        <a:cubicBezTo>
                          <a:pt x="392481" y="54070"/>
                          <a:pt x="381559" y="34449"/>
                          <a:pt x="356731" y="40227"/>
                        </a:cubicBezTo>
                        <a:cubicBezTo>
                          <a:pt x="358255" y="-10573"/>
                          <a:pt x="307645" y="730"/>
                          <a:pt x="273609" y="1810"/>
                        </a:cubicBezTo>
                        <a:cubicBezTo>
                          <a:pt x="240780" y="1429"/>
                          <a:pt x="184074" y="-222"/>
                          <a:pt x="184328" y="45244"/>
                        </a:cubicBezTo>
                        <a:cubicBezTo>
                          <a:pt x="174803" y="45815"/>
                          <a:pt x="158928" y="42640"/>
                          <a:pt x="158928" y="56547"/>
                        </a:cubicBezTo>
                        <a:cubicBezTo>
                          <a:pt x="158928" y="118777"/>
                          <a:pt x="158039" y="180435"/>
                          <a:pt x="158357" y="242475"/>
                        </a:cubicBezTo>
                        <a:cubicBezTo>
                          <a:pt x="144260" y="248825"/>
                          <a:pt x="112383" y="292767"/>
                          <a:pt x="140577" y="307753"/>
                        </a:cubicBezTo>
                        <a:cubicBezTo>
                          <a:pt x="150102" y="385159"/>
                          <a:pt x="15736" y="506508"/>
                          <a:pt x="18784" y="626967"/>
                        </a:cubicBezTo>
                        <a:cubicBezTo>
                          <a:pt x="-3124" y="640493"/>
                          <a:pt x="-8013" y="706215"/>
                          <a:pt x="15672" y="712756"/>
                        </a:cubicBezTo>
                        <a:cubicBezTo>
                          <a:pt x="65075" y="1013238"/>
                          <a:pt x="505638" y="992854"/>
                          <a:pt x="526720" y="692753"/>
                        </a:cubicBezTo>
                        <a:cubicBezTo>
                          <a:pt x="534785" y="671862"/>
                          <a:pt x="531356" y="631984"/>
                          <a:pt x="516306" y="619347"/>
                        </a:cubicBezTo>
                        <a:close/>
                        <a:moveTo>
                          <a:pt x="498399" y="620300"/>
                        </a:moveTo>
                        <a:cubicBezTo>
                          <a:pt x="475749" y="621824"/>
                          <a:pt x="453079" y="623176"/>
                          <a:pt x="430391" y="624364"/>
                        </a:cubicBezTo>
                        <a:cubicBezTo>
                          <a:pt x="405708" y="518319"/>
                          <a:pt x="384842" y="411531"/>
                          <a:pt x="367780" y="304006"/>
                        </a:cubicBezTo>
                        <a:cubicBezTo>
                          <a:pt x="372606" y="303308"/>
                          <a:pt x="377432" y="302673"/>
                          <a:pt x="382194" y="301911"/>
                        </a:cubicBezTo>
                        <a:cubicBezTo>
                          <a:pt x="378511" y="420973"/>
                          <a:pt x="481889" y="506762"/>
                          <a:pt x="498399" y="620300"/>
                        </a:cubicBezTo>
                        <a:close/>
                        <a:moveTo>
                          <a:pt x="278689" y="312579"/>
                        </a:moveTo>
                        <a:cubicBezTo>
                          <a:pt x="287389" y="312198"/>
                          <a:pt x="296025" y="311690"/>
                          <a:pt x="304661" y="311118"/>
                        </a:cubicBezTo>
                        <a:cubicBezTo>
                          <a:pt x="318040" y="416738"/>
                          <a:pt x="331477" y="522383"/>
                          <a:pt x="344983" y="628047"/>
                        </a:cubicBezTo>
                        <a:cubicBezTo>
                          <a:pt x="322568" y="628809"/>
                          <a:pt x="300216" y="629507"/>
                          <a:pt x="277800" y="629952"/>
                        </a:cubicBezTo>
                        <a:cubicBezTo>
                          <a:pt x="271844" y="524237"/>
                          <a:pt x="272136" y="418262"/>
                          <a:pt x="278689" y="312579"/>
                        </a:cubicBezTo>
                        <a:close/>
                        <a:moveTo>
                          <a:pt x="322504" y="309531"/>
                        </a:moveTo>
                        <a:cubicBezTo>
                          <a:pt x="331775" y="308642"/>
                          <a:pt x="341046" y="307626"/>
                          <a:pt x="350317" y="306483"/>
                        </a:cubicBezTo>
                        <a:cubicBezTo>
                          <a:pt x="367253" y="413417"/>
                          <a:pt x="387928" y="519633"/>
                          <a:pt x="412357" y="625126"/>
                        </a:cubicBezTo>
                        <a:cubicBezTo>
                          <a:pt x="395910" y="625951"/>
                          <a:pt x="379400" y="626713"/>
                          <a:pt x="362954" y="627348"/>
                        </a:cubicBezTo>
                        <a:cubicBezTo>
                          <a:pt x="349111" y="521430"/>
                          <a:pt x="335541" y="415493"/>
                          <a:pt x="322250" y="309531"/>
                        </a:cubicBezTo>
                        <a:close/>
                        <a:moveTo>
                          <a:pt x="365684" y="58452"/>
                        </a:moveTo>
                        <a:cubicBezTo>
                          <a:pt x="375273" y="59277"/>
                          <a:pt x="368542" y="74581"/>
                          <a:pt x="369939" y="81248"/>
                        </a:cubicBezTo>
                        <a:lnTo>
                          <a:pt x="175946" y="137382"/>
                        </a:lnTo>
                        <a:cubicBezTo>
                          <a:pt x="175946" y="127984"/>
                          <a:pt x="175946" y="118332"/>
                          <a:pt x="175946" y="109125"/>
                        </a:cubicBezTo>
                        <a:cubicBezTo>
                          <a:pt x="212713" y="94837"/>
                          <a:pt x="258496" y="85947"/>
                          <a:pt x="287643" y="60547"/>
                        </a:cubicBezTo>
                        <a:cubicBezTo>
                          <a:pt x="313360" y="60611"/>
                          <a:pt x="339649" y="57309"/>
                          <a:pt x="365430" y="58452"/>
                        </a:cubicBezTo>
                        <a:close/>
                        <a:moveTo>
                          <a:pt x="175438" y="205454"/>
                        </a:moveTo>
                        <a:lnTo>
                          <a:pt x="366827" y="159671"/>
                        </a:lnTo>
                        <a:lnTo>
                          <a:pt x="364224" y="230791"/>
                        </a:lnTo>
                        <a:cubicBezTo>
                          <a:pt x="308090" y="199041"/>
                          <a:pt x="233033" y="208248"/>
                          <a:pt x="175311" y="231616"/>
                        </a:cubicBezTo>
                        <a:close/>
                        <a:moveTo>
                          <a:pt x="175438" y="187230"/>
                        </a:moveTo>
                        <a:cubicBezTo>
                          <a:pt x="175438" y="176688"/>
                          <a:pt x="175438" y="166084"/>
                          <a:pt x="175438" y="155480"/>
                        </a:cubicBezTo>
                        <a:lnTo>
                          <a:pt x="368796" y="99536"/>
                        </a:lnTo>
                        <a:lnTo>
                          <a:pt x="367272" y="141256"/>
                        </a:lnTo>
                        <a:close/>
                        <a:moveTo>
                          <a:pt x="229032" y="21622"/>
                        </a:moveTo>
                        <a:cubicBezTo>
                          <a:pt x="256401" y="25305"/>
                          <a:pt x="342570" y="-222"/>
                          <a:pt x="338760" y="40672"/>
                        </a:cubicBezTo>
                        <a:lnTo>
                          <a:pt x="201600" y="44418"/>
                        </a:lnTo>
                        <a:cubicBezTo>
                          <a:pt x="197155" y="28861"/>
                          <a:pt x="217793" y="22765"/>
                          <a:pt x="229096" y="21749"/>
                        </a:cubicBezTo>
                        <a:close/>
                        <a:moveTo>
                          <a:pt x="263830" y="59150"/>
                        </a:moveTo>
                        <a:cubicBezTo>
                          <a:pt x="235046" y="71260"/>
                          <a:pt x="205645" y="81858"/>
                          <a:pt x="175756" y="90900"/>
                        </a:cubicBezTo>
                        <a:lnTo>
                          <a:pt x="175756" y="63722"/>
                        </a:lnTo>
                        <a:cubicBezTo>
                          <a:pt x="201664" y="62897"/>
                          <a:pt x="238113" y="59976"/>
                          <a:pt x="263894" y="59404"/>
                        </a:cubicBezTo>
                        <a:close/>
                        <a:moveTo>
                          <a:pt x="260973" y="230600"/>
                        </a:moveTo>
                        <a:cubicBezTo>
                          <a:pt x="306439" y="226028"/>
                          <a:pt x="366891" y="233838"/>
                          <a:pt x="384036" y="283432"/>
                        </a:cubicBezTo>
                        <a:cubicBezTo>
                          <a:pt x="303873" y="296939"/>
                          <a:pt x="222193" y="298945"/>
                          <a:pt x="141466" y="289401"/>
                        </a:cubicBezTo>
                        <a:cubicBezTo>
                          <a:pt x="157404" y="243554"/>
                          <a:pt x="218110" y="233521"/>
                          <a:pt x="261036" y="230854"/>
                        </a:cubicBezTo>
                        <a:close/>
                        <a:moveTo>
                          <a:pt x="259639" y="630269"/>
                        </a:moveTo>
                        <a:cubicBezTo>
                          <a:pt x="238005" y="630606"/>
                          <a:pt x="216313" y="630796"/>
                          <a:pt x="194552" y="630841"/>
                        </a:cubicBezTo>
                        <a:cubicBezTo>
                          <a:pt x="210300" y="525005"/>
                          <a:pt x="226003" y="419176"/>
                          <a:pt x="241669" y="313341"/>
                        </a:cubicBezTo>
                        <a:cubicBezTo>
                          <a:pt x="248019" y="313341"/>
                          <a:pt x="254369" y="313341"/>
                          <a:pt x="260719" y="313341"/>
                        </a:cubicBezTo>
                        <a:cubicBezTo>
                          <a:pt x="254172" y="418871"/>
                          <a:pt x="253810" y="524694"/>
                          <a:pt x="259639" y="630269"/>
                        </a:cubicBezTo>
                        <a:close/>
                        <a:moveTo>
                          <a:pt x="177089" y="630904"/>
                        </a:moveTo>
                        <a:cubicBezTo>
                          <a:pt x="155309" y="630904"/>
                          <a:pt x="133528" y="630904"/>
                          <a:pt x="111748" y="630333"/>
                        </a:cubicBezTo>
                        <a:cubicBezTo>
                          <a:pt x="143498" y="524478"/>
                          <a:pt x="175248" y="418751"/>
                          <a:pt x="206490" y="312833"/>
                        </a:cubicBezTo>
                        <a:lnTo>
                          <a:pt x="224206" y="313277"/>
                        </a:lnTo>
                        <a:cubicBezTo>
                          <a:pt x="208630" y="419195"/>
                          <a:pt x="192920" y="525069"/>
                          <a:pt x="177089" y="630904"/>
                        </a:cubicBezTo>
                        <a:close/>
                        <a:moveTo>
                          <a:pt x="76759" y="501047"/>
                        </a:moveTo>
                        <a:cubicBezTo>
                          <a:pt x="112129" y="441801"/>
                          <a:pt x="157849" y="381857"/>
                          <a:pt x="157468" y="309721"/>
                        </a:cubicBezTo>
                        <a:cubicBezTo>
                          <a:pt x="168009" y="310737"/>
                          <a:pt x="178550" y="311499"/>
                          <a:pt x="189218" y="312071"/>
                        </a:cubicBezTo>
                        <a:cubicBezTo>
                          <a:pt x="157550" y="417906"/>
                          <a:pt x="125908" y="523887"/>
                          <a:pt x="94285" y="630015"/>
                        </a:cubicBezTo>
                        <a:cubicBezTo>
                          <a:pt x="74854" y="629571"/>
                          <a:pt x="55423" y="629126"/>
                          <a:pt x="35992" y="628491"/>
                        </a:cubicBezTo>
                        <a:cubicBezTo>
                          <a:pt x="33960" y="582454"/>
                          <a:pt x="54026" y="539591"/>
                          <a:pt x="76886" y="500920"/>
                        </a:cubicBezTo>
                        <a:close/>
                        <a:moveTo>
                          <a:pt x="356858" y="897604"/>
                        </a:moveTo>
                        <a:cubicBezTo>
                          <a:pt x="221222" y="951325"/>
                          <a:pt x="58725" y="859504"/>
                          <a:pt x="34024" y="716248"/>
                        </a:cubicBezTo>
                        <a:cubicBezTo>
                          <a:pt x="191294" y="742912"/>
                          <a:pt x="352178" y="739813"/>
                          <a:pt x="508305" y="707104"/>
                        </a:cubicBezTo>
                        <a:lnTo>
                          <a:pt x="509194" y="707549"/>
                        </a:lnTo>
                        <a:cubicBezTo>
                          <a:pt x="496145" y="793623"/>
                          <a:pt x="438030" y="866134"/>
                          <a:pt x="356858" y="897604"/>
                        </a:cubicBezTo>
                        <a:close/>
                        <a:moveTo>
                          <a:pt x="512560" y="681704"/>
                        </a:moveTo>
                        <a:cubicBezTo>
                          <a:pt x="511855" y="684092"/>
                          <a:pt x="510985" y="686422"/>
                          <a:pt x="509956" y="688689"/>
                        </a:cubicBezTo>
                        <a:cubicBezTo>
                          <a:pt x="348952" y="722706"/>
                          <a:pt x="182842" y="724865"/>
                          <a:pt x="21006" y="695039"/>
                        </a:cubicBezTo>
                        <a:cubicBezTo>
                          <a:pt x="14332" y="679355"/>
                          <a:pt x="14961" y="661511"/>
                          <a:pt x="22721" y="646335"/>
                        </a:cubicBezTo>
                        <a:cubicBezTo>
                          <a:pt x="183897" y="651967"/>
                          <a:pt x="345263" y="649148"/>
                          <a:pt x="506146" y="637889"/>
                        </a:cubicBezTo>
                        <a:cubicBezTo>
                          <a:pt x="514351" y="650945"/>
                          <a:pt x="516681" y="666845"/>
                          <a:pt x="512560" y="68170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275" name="Google Shape;275;p3"/>
                <p:cNvSpPr/>
                <p:nvPr/>
              </p:nvSpPr>
              <p:spPr>
                <a:xfrm>
                  <a:off x="786939" y="372820"/>
                  <a:ext cx="17700" cy="26052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76" name="Google Shape;276;p3"/>
              <p:cNvSpPr/>
              <p:nvPr/>
            </p:nvSpPr>
            <p:spPr>
              <a:xfrm>
                <a:off x="636125" y="3766050"/>
                <a:ext cx="121425" cy="74300"/>
              </a:xfrm>
              <a:custGeom>
                <a:avLst/>
                <a:gdLst/>
                <a:ahLst/>
                <a:cxnLst/>
                <a:rect l="l" t="t" r="r" b="b"/>
                <a:pathLst>
                  <a:path w="4857" h="2972" extrusionOk="0">
                    <a:moveTo>
                      <a:pt x="0" y="0"/>
                    </a:moveTo>
                    <a:cubicBezTo>
                      <a:pt x="1186" y="1482"/>
                      <a:pt x="3080" y="2306"/>
                      <a:pt x="4857" y="2972"/>
                    </a:cubicBezTo>
                  </a:path>
                </a:pathLst>
              </a:custGeom>
              <a:noFill/>
              <a:ln w="38100" cap="rnd" cmpd="sng">
                <a:solidFill>
                  <a:schemeClr val="lt1"/>
                </a:solidFill>
                <a:prstDash val="solid"/>
                <a:round/>
                <a:headEnd type="none" w="med" len="med"/>
                <a:tailEnd type="none" w="med" len="med"/>
              </a:ln>
            </p:spPr>
          </p:sp>
        </p:grpSp>
      </p:grpSp>
      <p:grpSp>
        <p:nvGrpSpPr>
          <p:cNvPr id="277" name="Google Shape;277;p3"/>
          <p:cNvGrpSpPr/>
          <p:nvPr/>
        </p:nvGrpSpPr>
        <p:grpSpPr>
          <a:xfrm>
            <a:off x="8014579" y="2"/>
            <a:ext cx="1395600" cy="3724503"/>
            <a:chOff x="6010934" y="1"/>
            <a:chExt cx="1046700" cy="2793377"/>
          </a:xfrm>
        </p:grpSpPr>
        <p:grpSp>
          <p:nvGrpSpPr>
            <p:cNvPr id="278" name="Google Shape;278;p3"/>
            <p:cNvGrpSpPr/>
            <p:nvPr/>
          </p:nvGrpSpPr>
          <p:grpSpPr>
            <a:xfrm>
              <a:off x="6010934" y="1746678"/>
              <a:ext cx="1046700" cy="1046700"/>
              <a:chOff x="764100" y="3623300"/>
              <a:chExt cx="1046700" cy="1046700"/>
            </a:xfrm>
          </p:grpSpPr>
          <p:sp>
            <p:nvSpPr>
              <p:cNvPr id="279" name="Google Shape;279;p3"/>
              <p:cNvSpPr/>
              <p:nvPr/>
            </p:nvSpPr>
            <p:spPr>
              <a:xfrm>
                <a:off x="764100" y="3623300"/>
                <a:ext cx="1046700" cy="1046700"/>
              </a:xfrm>
              <a:prstGeom prst="ellipse">
                <a:avLst/>
              </a:prstGeom>
              <a:solidFill>
                <a:srgbClr val="FFFFFF">
                  <a:alpha val="1341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0" name="Google Shape;280;p3"/>
              <p:cNvSpPr/>
              <p:nvPr/>
            </p:nvSpPr>
            <p:spPr>
              <a:xfrm>
                <a:off x="922769" y="3781968"/>
                <a:ext cx="729300" cy="729300"/>
              </a:xfrm>
              <a:prstGeom prst="ellipse">
                <a:avLst/>
              </a:prstGeom>
              <a:solidFill>
                <a:srgbClr val="FFFFFF">
                  <a:alpha val="1341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81" name="Google Shape;281;p3"/>
            <p:cNvGrpSpPr/>
            <p:nvPr/>
          </p:nvGrpSpPr>
          <p:grpSpPr>
            <a:xfrm>
              <a:off x="6308747" y="1"/>
              <a:ext cx="441786" cy="2571886"/>
              <a:chOff x="1121941" y="1609666"/>
              <a:chExt cx="404159" cy="2352837"/>
            </a:xfrm>
          </p:grpSpPr>
          <p:grpSp>
            <p:nvGrpSpPr>
              <p:cNvPr id="282" name="Google Shape;282;p3"/>
              <p:cNvGrpSpPr/>
              <p:nvPr/>
            </p:nvGrpSpPr>
            <p:grpSpPr>
              <a:xfrm>
                <a:off x="1121941" y="1609666"/>
                <a:ext cx="404159" cy="2352837"/>
                <a:chOff x="1121941" y="1609666"/>
                <a:chExt cx="404159" cy="2352837"/>
              </a:xfrm>
            </p:grpSpPr>
            <p:grpSp>
              <p:nvGrpSpPr>
                <p:cNvPr id="283" name="Google Shape;283;p3"/>
                <p:cNvGrpSpPr/>
                <p:nvPr/>
              </p:nvGrpSpPr>
              <p:grpSpPr>
                <a:xfrm>
                  <a:off x="1121941" y="2971595"/>
                  <a:ext cx="404159" cy="990908"/>
                  <a:chOff x="1121941" y="2969319"/>
                  <a:chExt cx="404159" cy="990908"/>
                </a:xfrm>
              </p:grpSpPr>
              <p:sp>
                <p:nvSpPr>
                  <p:cNvPr id="284" name="Google Shape;284;p3"/>
                  <p:cNvSpPr/>
                  <p:nvPr/>
                </p:nvSpPr>
                <p:spPr>
                  <a:xfrm>
                    <a:off x="1210876" y="2975878"/>
                    <a:ext cx="215728" cy="222824"/>
                  </a:xfrm>
                  <a:custGeom>
                    <a:avLst/>
                    <a:gdLst/>
                    <a:ahLst/>
                    <a:cxnLst/>
                    <a:rect l="l" t="t" r="r" b="b"/>
                    <a:pathLst>
                      <a:path w="215728" h="222824" extrusionOk="0">
                        <a:moveTo>
                          <a:pt x="14190" y="222824"/>
                        </a:moveTo>
                        <a:cubicBezTo>
                          <a:pt x="13301" y="174692"/>
                          <a:pt x="-21687" y="79251"/>
                          <a:pt x="21620" y="60582"/>
                        </a:cubicBezTo>
                        <a:cubicBezTo>
                          <a:pt x="36987" y="27244"/>
                          <a:pt x="55021" y="2797"/>
                          <a:pt x="105440" y="321"/>
                        </a:cubicBezTo>
                        <a:cubicBezTo>
                          <a:pt x="154017" y="-2156"/>
                          <a:pt x="177385" y="9655"/>
                          <a:pt x="182021" y="37976"/>
                        </a:cubicBezTo>
                        <a:cubicBezTo>
                          <a:pt x="233265" y="47692"/>
                          <a:pt x="210405" y="171326"/>
                          <a:pt x="211993" y="215776"/>
                        </a:cubicBezTo>
                        <a:cubicBezTo>
                          <a:pt x="143159" y="198060"/>
                          <a:pt x="79024" y="196790"/>
                          <a:pt x="14190" y="22282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85" name="Google Shape;285;p3"/>
                  <p:cNvSpPr/>
                  <p:nvPr/>
                </p:nvSpPr>
                <p:spPr>
                  <a:xfrm>
                    <a:off x="1160257" y="3179981"/>
                    <a:ext cx="324636" cy="229478"/>
                  </a:xfrm>
                  <a:custGeom>
                    <a:avLst/>
                    <a:gdLst/>
                    <a:ahLst/>
                    <a:cxnLst/>
                    <a:rect l="l" t="t" r="r" b="b"/>
                    <a:pathLst>
                      <a:path w="324636" h="229478" extrusionOk="0">
                        <a:moveTo>
                          <a:pt x="1626" y="229478"/>
                        </a:moveTo>
                        <a:cubicBezTo>
                          <a:pt x="-8216" y="108447"/>
                          <a:pt x="24042" y="-8456"/>
                          <a:pt x="169393" y="878"/>
                        </a:cubicBezTo>
                        <a:cubicBezTo>
                          <a:pt x="307379" y="-10678"/>
                          <a:pt x="337541" y="93334"/>
                          <a:pt x="320206" y="222176"/>
                        </a:cubicBezTo>
                        <a:cubicBezTo>
                          <a:pt x="210923" y="232019"/>
                          <a:pt x="109767" y="228018"/>
                          <a:pt x="1626" y="229478"/>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86" name="Google Shape;286;p3"/>
                  <p:cNvSpPr/>
                  <p:nvPr/>
                </p:nvSpPr>
                <p:spPr>
                  <a:xfrm>
                    <a:off x="1128931" y="3411844"/>
                    <a:ext cx="389306" cy="540604"/>
                  </a:xfrm>
                  <a:custGeom>
                    <a:avLst/>
                    <a:gdLst/>
                    <a:ahLst/>
                    <a:cxnLst/>
                    <a:rect l="l" t="t" r="r" b="b"/>
                    <a:pathLst>
                      <a:path w="389306" h="540604" extrusionOk="0">
                        <a:moveTo>
                          <a:pt x="192718" y="540604"/>
                        </a:moveTo>
                        <a:cubicBezTo>
                          <a:pt x="42795" y="527142"/>
                          <a:pt x="232596" y="425161"/>
                          <a:pt x="116836" y="455260"/>
                        </a:cubicBezTo>
                        <a:cubicBezTo>
                          <a:pt x="83054" y="460150"/>
                          <a:pt x="19744" y="479835"/>
                          <a:pt x="7679" y="435512"/>
                        </a:cubicBezTo>
                        <a:cubicBezTo>
                          <a:pt x="-6227" y="397920"/>
                          <a:pt x="57844" y="371440"/>
                          <a:pt x="34857" y="364582"/>
                        </a:cubicBezTo>
                        <a:cubicBezTo>
                          <a:pt x="15807" y="363122"/>
                          <a:pt x="3107" y="353533"/>
                          <a:pt x="1393" y="338801"/>
                        </a:cubicBezTo>
                        <a:cubicBezTo>
                          <a:pt x="-3560" y="319434"/>
                          <a:pt x="17585" y="304638"/>
                          <a:pt x="35175" y="291748"/>
                        </a:cubicBezTo>
                        <a:cubicBezTo>
                          <a:pt x="33651" y="285398"/>
                          <a:pt x="30158" y="276762"/>
                          <a:pt x="28380" y="270412"/>
                        </a:cubicBezTo>
                        <a:cubicBezTo>
                          <a:pt x="-19689" y="256061"/>
                          <a:pt x="-258" y="192307"/>
                          <a:pt x="38985" y="180877"/>
                        </a:cubicBezTo>
                        <a:cubicBezTo>
                          <a:pt x="42490" y="180629"/>
                          <a:pt x="45138" y="177588"/>
                          <a:pt x="44890" y="174082"/>
                        </a:cubicBezTo>
                        <a:cubicBezTo>
                          <a:pt x="44643" y="170577"/>
                          <a:pt x="41601" y="167929"/>
                          <a:pt x="38096" y="168177"/>
                        </a:cubicBezTo>
                        <a:cubicBezTo>
                          <a:pt x="3044" y="163224"/>
                          <a:pt x="21776" y="119663"/>
                          <a:pt x="43303" y="106836"/>
                        </a:cubicBezTo>
                        <a:cubicBezTo>
                          <a:pt x="74418" y="82706"/>
                          <a:pt x="71370" y="31969"/>
                          <a:pt x="69020" y="5680"/>
                        </a:cubicBezTo>
                        <a:cubicBezTo>
                          <a:pt x="85911" y="5045"/>
                          <a:pt x="131758" y="4664"/>
                          <a:pt x="151570" y="4601"/>
                        </a:cubicBezTo>
                        <a:cubicBezTo>
                          <a:pt x="174303" y="59274"/>
                          <a:pt x="87499" y="134903"/>
                          <a:pt x="126170" y="158652"/>
                        </a:cubicBezTo>
                        <a:cubicBezTo>
                          <a:pt x="332545" y="108296"/>
                          <a:pt x="234120" y="166526"/>
                          <a:pt x="237422" y="1362"/>
                        </a:cubicBezTo>
                        <a:cubicBezTo>
                          <a:pt x="249741" y="-2130"/>
                          <a:pt x="299271" y="2378"/>
                          <a:pt x="325624" y="854"/>
                        </a:cubicBezTo>
                        <a:cubicBezTo>
                          <a:pt x="266823" y="105439"/>
                          <a:pt x="408174" y="108804"/>
                          <a:pt x="387155" y="185449"/>
                        </a:cubicBezTo>
                        <a:cubicBezTo>
                          <a:pt x="375090" y="210849"/>
                          <a:pt x="334958" y="200752"/>
                          <a:pt x="326830" y="215802"/>
                        </a:cubicBezTo>
                        <a:cubicBezTo>
                          <a:pt x="326830" y="221707"/>
                          <a:pt x="332101" y="222152"/>
                          <a:pt x="337054" y="222152"/>
                        </a:cubicBezTo>
                        <a:cubicBezTo>
                          <a:pt x="407539" y="236439"/>
                          <a:pt x="379472" y="299177"/>
                          <a:pt x="313876" y="302733"/>
                        </a:cubicBezTo>
                        <a:cubicBezTo>
                          <a:pt x="286508" y="321783"/>
                          <a:pt x="354897" y="305337"/>
                          <a:pt x="360866" y="348326"/>
                        </a:cubicBezTo>
                        <a:cubicBezTo>
                          <a:pt x="367661" y="376711"/>
                          <a:pt x="350135" y="382108"/>
                          <a:pt x="333307" y="403444"/>
                        </a:cubicBezTo>
                        <a:cubicBezTo>
                          <a:pt x="365565" y="417414"/>
                          <a:pt x="387663" y="440084"/>
                          <a:pt x="362200" y="476469"/>
                        </a:cubicBezTo>
                        <a:cubicBezTo>
                          <a:pt x="318321" y="516411"/>
                          <a:pt x="249868" y="528857"/>
                          <a:pt x="192718" y="540604"/>
                        </a:cubicBezTo>
                        <a:close/>
                      </a:path>
                    </a:pathLst>
                  </a:custGeom>
                  <a:solidFill>
                    <a:srgbClr val="CFE5BD"/>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87" name="Google Shape;287;p3"/>
                  <p:cNvSpPr/>
                  <p:nvPr/>
                </p:nvSpPr>
                <p:spPr>
                  <a:xfrm>
                    <a:off x="1121941" y="2969319"/>
                    <a:ext cx="404159" cy="990908"/>
                  </a:xfrm>
                  <a:custGeom>
                    <a:avLst/>
                    <a:gdLst/>
                    <a:ahLst/>
                    <a:cxnLst/>
                    <a:rect l="l" t="t" r="r" b="b"/>
                    <a:pathLst>
                      <a:path w="404159" h="990908" extrusionOk="0">
                        <a:moveTo>
                          <a:pt x="396558" y="583905"/>
                        </a:moveTo>
                        <a:cubicBezTo>
                          <a:pt x="363665" y="545170"/>
                          <a:pt x="299149" y="524850"/>
                          <a:pt x="338075" y="447063"/>
                        </a:cubicBezTo>
                        <a:cubicBezTo>
                          <a:pt x="339535" y="444205"/>
                          <a:pt x="370904" y="448269"/>
                          <a:pt x="367920" y="426933"/>
                        </a:cubicBezTo>
                        <a:cubicBezTo>
                          <a:pt x="376619" y="356321"/>
                          <a:pt x="377762" y="266786"/>
                          <a:pt x="312865" y="222019"/>
                        </a:cubicBezTo>
                        <a:cubicBezTo>
                          <a:pt x="314326" y="182014"/>
                          <a:pt x="328359" y="29931"/>
                          <a:pt x="274257" y="35328"/>
                        </a:cubicBezTo>
                        <a:cubicBezTo>
                          <a:pt x="255207" y="-16234"/>
                          <a:pt x="119635" y="-11789"/>
                          <a:pt x="115888" y="51521"/>
                        </a:cubicBezTo>
                        <a:cubicBezTo>
                          <a:pt x="66358" y="56474"/>
                          <a:pt x="92711" y="194840"/>
                          <a:pt x="93600" y="232242"/>
                        </a:cubicBezTo>
                        <a:cubicBezTo>
                          <a:pt x="31814" y="278470"/>
                          <a:pt x="26607" y="363941"/>
                          <a:pt x="28766" y="435442"/>
                        </a:cubicBezTo>
                        <a:cubicBezTo>
                          <a:pt x="29211" y="460842"/>
                          <a:pt x="57849" y="448840"/>
                          <a:pt x="70740" y="450746"/>
                        </a:cubicBezTo>
                        <a:cubicBezTo>
                          <a:pt x="73851" y="483511"/>
                          <a:pt x="74994" y="521611"/>
                          <a:pt x="46991" y="544408"/>
                        </a:cubicBezTo>
                        <a:cubicBezTo>
                          <a:pt x="20829" y="559775"/>
                          <a:pt x="1906" y="611464"/>
                          <a:pt x="44133" y="617497"/>
                        </a:cubicBezTo>
                        <a:cubicBezTo>
                          <a:pt x="890" y="630197"/>
                          <a:pt x="-22097" y="700682"/>
                          <a:pt x="29973" y="716557"/>
                        </a:cubicBezTo>
                        <a:cubicBezTo>
                          <a:pt x="31179" y="718461"/>
                          <a:pt x="32132" y="730336"/>
                          <a:pt x="35878" y="733384"/>
                        </a:cubicBezTo>
                        <a:cubicBezTo>
                          <a:pt x="-9588" y="750021"/>
                          <a:pt x="-11620" y="809584"/>
                          <a:pt x="41276" y="813584"/>
                        </a:cubicBezTo>
                        <a:cubicBezTo>
                          <a:pt x="-3746" y="839747"/>
                          <a:pt x="-8318" y="908200"/>
                          <a:pt x="53150" y="912772"/>
                        </a:cubicBezTo>
                        <a:cubicBezTo>
                          <a:pt x="88837" y="913153"/>
                          <a:pt x="124016" y="903310"/>
                          <a:pt x="159259" y="898421"/>
                        </a:cubicBezTo>
                        <a:cubicBezTo>
                          <a:pt x="137224" y="913788"/>
                          <a:pt x="124270" y="946998"/>
                          <a:pt x="142368" y="970176"/>
                        </a:cubicBezTo>
                        <a:cubicBezTo>
                          <a:pt x="170879" y="1006688"/>
                          <a:pt x="222568" y="986051"/>
                          <a:pt x="258319" y="975319"/>
                        </a:cubicBezTo>
                        <a:cubicBezTo>
                          <a:pt x="297562" y="961285"/>
                          <a:pt x="346012" y="957857"/>
                          <a:pt x="374079" y="923821"/>
                        </a:cubicBezTo>
                        <a:cubicBezTo>
                          <a:pt x="397638" y="896008"/>
                          <a:pt x="385382" y="849653"/>
                          <a:pt x="346647" y="845652"/>
                        </a:cubicBezTo>
                        <a:cubicBezTo>
                          <a:pt x="371279" y="834501"/>
                          <a:pt x="382207" y="805495"/>
                          <a:pt x="371057" y="780857"/>
                        </a:cubicBezTo>
                        <a:cubicBezTo>
                          <a:pt x="362344" y="761610"/>
                          <a:pt x="342259" y="750123"/>
                          <a:pt x="321247" y="752371"/>
                        </a:cubicBezTo>
                        <a:cubicBezTo>
                          <a:pt x="385382" y="748434"/>
                          <a:pt x="427991" y="685505"/>
                          <a:pt x="350584" y="659597"/>
                        </a:cubicBezTo>
                        <a:cubicBezTo>
                          <a:pt x="302515" y="655787"/>
                          <a:pt x="436690" y="669821"/>
                          <a:pt x="396558" y="583905"/>
                        </a:cubicBezTo>
                        <a:close/>
                        <a:moveTo>
                          <a:pt x="291339" y="83525"/>
                        </a:moveTo>
                        <a:cubicBezTo>
                          <a:pt x="291847" y="98828"/>
                          <a:pt x="292418" y="114132"/>
                          <a:pt x="292926" y="129435"/>
                        </a:cubicBezTo>
                        <a:lnTo>
                          <a:pt x="105792" y="175981"/>
                        </a:lnTo>
                        <a:cubicBezTo>
                          <a:pt x="105030" y="163916"/>
                          <a:pt x="104776" y="151851"/>
                          <a:pt x="104776" y="139786"/>
                        </a:cubicBezTo>
                        <a:cubicBezTo>
                          <a:pt x="166307" y="129753"/>
                          <a:pt x="229172" y="100162"/>
                          <a:pt x="291085" y="83525"/>
                        </a:cubicBezTo>
                        <a:close/>
                        <a:moveTo>
                          <a:pt x="293561" y="147533"/>
                        </a:moveTo>
                        <a:lnTo>
                          <a:pt x="295847" y="212049"/>
                        </a:lnTo>
                        <a:cubicBezTo>
                          <a:pt x="235459" y="188897"/>
                          <a:pt x="168117" y="192212"/>
                          <a:pt x="110300" y="221193"/>
                        </a:cubicBezTo>
                        <a:cubicBezTo>
                          <a:pt x="109094" y="212113"/>
                          <a:pt x="108141" y="202969"/>
                          <a:pt x="107379" y="193824"/>
                        </a:cubicBezTo>
                        <a:close/>
                        <a:moveTo>
                          <a:pt x="194057" y="16152"/>
                        </a:moveTo>
                        <a:cubicBezTo>
                          <a:pt x="213869" y="14056"/>
                          <a:pt x="248984" y="13548"/>
                          <a:pt x="256096" y="36979"/>
                        </a:cubicBezTo>
                        <a:cubicBezTo>
                          <a:pt x="215139" y="41107"/>
                          <a:pt x="174181" y="45615"/>
                          <a:pt x="133224" y="49679"/>
                        </a:cubicBezTo>
                        <a:cubicBezTo>
                          <a:pt x="136208" y="21613"/>
                          <a:pt x="171768" y="18438"/>
                          <a:pt x="193803" y="16152"/>
                        </a:cubicBezTo>
                        <a:close/>
                        <a:moveTo>
                          <a:pt x="111507" y="70444"/>
                        </a:moveTo>
                        <a:cubicBezTo>
                          <a:pt x="137605" y="72095"/>
                          <a:pt x="295276" y="37170"/>
                          <a:pt x="290323" y="65554"/>
                        </a:cubicBezTo>
                        <a:cubicBezTo>
                          <a:pt x="228918" y="86446"/>
                          <a:pt x="165355" y="103083"/>
                          <a:pt x="105093" y="126197"/>
                        </a:cubicBezTo>
                        <a:cubicBezTo>
                          <a:pt x="106681" y="108417"/>
                          <a:pt x="102680" y="86065"/>
                          <a:pt x="111189" y="70444"/>
                        </a:cubicBezTo>
                        <a:close/>
                        <a:moveTo>
                          <a:pt x="46419" y="432902"/>
                        </a:moveTo>
                        <a:cubicBezTo>
                          <a:pt x="42609" y="356067"/>
                          <a:pt x="52769" y="256499"/>
                          <a:pt x="137034" y="227416"/>
                        </a:cubicBezTo>
                        <a:cubicBezTo>
                          <a:pt x="293561" y="176616"/>
                          <a:pt x="379921" y="271866"/>
                          <a:pt x="350521" y="426870"/>
                        </a:cubicBezTo>
                        <a:close/>
                        <a:moveTo>
                          <a:pt x="262319" y="567204"/>
                        </a:moveTo>
                        <a:lnTo>
                          <a:pt x="131636" y="595081"/>
                        </a:lnTo>
                        <a:cubicBezTo>
                          <a:pt x="113348" y="568538"/>
                          <a:pt x="184595" y="524850"/>
                          <a:pt x="164974" y="448459"/>
                        </a:cubicBezTo>
                        <a:lnTo>
                          <a:pt x="238443" y="446999"/>
                        </a:lnTo>
                        <a:cubicBezTo>
                          <a:pt x="232189" y="488604"/>
                          <a:pt x="240558" y="531086"/>
                          <a:pt x="262129" y="567204"/>
                        </a:cubicBezTo>
                        <a:close/>
                        <a:moveTo>
                          <a:pt x="36069" y="586890"/>
                        </a:moveTo>
                        <a:cubicBezTo>
                          <a:pt x="68771" y="527644"/>
                          <a:pt x="97854" y="542440"/>
                          <a:pt x="88456" y="450238"/>
                        </a:cubicBezTo>
                        <a:lnTo>
                          <a:pt x="147194" y="449031"/>
                        </a:lnTo>
                        <a:cubicBezTo>
                          <a:pt x="167514" y="524469"/>
                          <a:pt x="99442" y="554759"/>
                          <a:pt x="112269" y="599272"/>
                        </a:cubicBezTo>
                        <a:cubicBezTo>
                          <a:pt x="91758" y="603272"/>
                          <a:pt x="37466" y="620926"/>
                          <a:pt x="35878" y="586890"/>
                        </a:cubicBezTo>
                        <a:close/>
                        <a:moveTo>
                          <a:pt x="354521" y="867496"/>
                        </a:moveTo>
                        <a:cubicBezTo>
                          <a:pt x="402781" y="909914"/>
                          <a:pt x="318771" y="944458"/>
                          <a:pt x="283211" y="949347"/>
                        </a:cubicBezTo>
                        <a:cubicBezTo>
                          <a:pt x="248095" y="957158"/>
                          <a:pt x="212154" y="978875"/>
                          <a:pt x="175642" y="970239"/>
                        </a:cubicBezTo>
                        <a:cubicBezTo>
                          <a:pt x="158497" y="964588"/>
                          <a:pt x="146178" y="949094"/>
                          <a:pt x="153544" y="930805"/>
                        </a:cubicBezTo>
                        <a:cubicBezTo>
                          <a:pt x="160021" y="906612"/>
                          <a:pt x="304483" y="850160"/>
                          <a:pt x="354331" y="867496"/>
                        </a:cubicBezTo>
                        <a:close/>
                        <a:moveTo>
                          <a:pt x="354204" y="786153"/>
                        </a:moveTo>
                        <a:cubicBezTo>
                          <a:pt x="394399" y="853463"/>
                          <a:pt x="147765" y="877339"/>
                          <a:pt x="105157" y="889086"/>
                        </a:cubicBezTo>
                        <a:cubicBezTo>
                          <a:pt x="51372" y="908136"/>
                          <a:pt x="-12699" y="873592"/>
                          <a:pt x="53912" y="821966"/>
                        </a:cubicBezTo>
                        <a:cubicBezTo>
                          <a:pt x="113793" y="817648"/>
                          <a:pt x="325502" y="741766"/>
                          <a:pt x="354013" y="786153"/>
                        </a:cubicBezTo>
                        <a:close/>
                        <a:moveTo>
                          <a:pt x="293053" y="674392"/>
                        </a:moveTo>
                        <a:cubicBezTo>
                          <a:pt x="319977" y="665884"/>
                          <a:pt x="378143" y="666963"/>
                          <a:pt x="373000" y="710841"/>
                        </a:cubicBezTo>
                        <a:cubicBezTo>
                          <a:pt x="350838" y="738020"/>
                          <a:pt x="307214" y="742210"/>
                          <a:pt x="275972" y="753831"/>
                        </a:cubicBezTo>
                        <a:cubicBezTo>
                          <a:pt x="232030" y="758022"/>
                          <a:pt x="61977" y="815490"/>
                          <a:pt x="26988" y="789454"/>
                        </a:cubicBezTo>
                        <a:cubicBezTo>
                          <a:pt x="-10032" y="761896"/>
                          <a:pt x="65088" y="743608"/>
                          <a:pt x="53912" y="723859"/>
                        </a:cubicBezTo>
                        <a:cubicBezTo>
                          <a:pt x="132462" y="707666"/>
                          <a:pt x="214059" y="690648"/>
                          <a:pt x="292863" y="674392"/>
                        </a:cubicBezTo>
                        <a:close/>
                        <a:moveTo>
                          <a:pt x="354648" y="639531"/>
                        </a:moveTo>
                        <a:cubicBezTo>
                          <a:pt x="294323" y="652993"/>
                          <a:pt x="239840" y="662772"/>
                          <a:pt x="179515" y="676044"/>
                        </a:cubicBezTo>
                        <a:lnTo>
                          <a:pt x="47308" y="704555"/>
                        </a:lnTo>
                        <a:cubicBezTo>
                          <a:pt x="37021" y="705889"/>
                          <a:pt x="23750" y="694522"/>
                          <a:pt x="19241" y="685505"/>
                        </a:cubicBezTo>
                        <a:cubicBezTo>
                          <a:pt x="-15620" y="609813"/>
                          <a:pt x="264224" y="596160"/>
                          <a:pt x="316294" y="573745"/>
                        </a:cubicBezTo>
                        <a:cubicBezTo>
                          <a:pt x="326899" y="571459"/>
                          <a:pt x="326835" y="553298"/>
                          <a:pt x="314961" y="555838"/>
                        </a:cubicBezTo>
                        <a:lnTo>
                          <a:pt x="281687" y="563331"/>
                        </a:lnTo>
                        <a:cubicBezTo>
                          <a:pt x="258871" y="529206"/>
                          <a:pt x="249695" y="487760"/>
                          <a:pt x="255969" y="447190"/>
                        </a:cubicBezTo>
                        <a:lnTo>
                          <a:pt x="321946" y="445856"/>
                        </a:lnTo>
                        <a:cubicBezTo>
                          <a:pt x="294831" y="486433"/>
                          <a:pt x="311722" y="544154"/>
                          <a:pt x="352870" y="568347"/>
                        </a:cubicBezTo>
                        <a:cubicBezTo>
                          <a:pt x="382398" y="583334"/>
                          <a:pt x="401575" y="632483"/>
                          <a:pt x="354458" y="63953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288" name="Google Shape;288;p3"/>
                <p:cNvSpPr/>
                <p:nvPr/>
              </p:nvSpPr>
              <p:spPr>
                <a:xfrm>
                  <a:off x="1308648" y="1609666"/>
                  <a:ext cx="17700" cy="13683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89" name="Google Shape;289;p3"/>
              <p:cNvSpPr/>
              <p:nvPr/>
            </p:nvSpPr>
            <p:spPr>
              <a:xfrm>
                <a:off x="1183450" y="3621050"/>
                <a:ext cx="70700" cy="18125"/>
              </a:xfrm>
              <a:custGeom>
                <a:avLst/>
                <a:gdLst/>
                <a:ahLst/>
                <a:cxnLst/>
                <a:rect l="l" t="t" r="r" b="b"/>
                <a:pathLst>
                  <a:path w="2828" h="725" extrusionOk="0">
                    <a:moveTo>
                      <a:pt x="0" y="725"/>
                    </a:moveTo>
                    <a:cubicBezTo>
                      <a:pt x="930" y="439"/>
                      <a:pt x="1889" y="256"/>
                      <a:pt x="2828" y="0"/>
                    </a:cubicBezTo>
                  </a:path>
                </a:pathLst>
              </a:custGeom>
              <a:noFill/>
              <a:ln w="28575" cap="rnd" cmpd="sng">
                <a:solidFill>
                  <a:schemeClr val="lt1"/>
                </a:solidFill>
                <a:prstDash val="solid"/>
                <a:round/>
                <a:headEnd type="none" w="med" len="med"/>
                <a:tailEnd type="none" w="med" len="med"/>
              </a:ln>
            </p:spPr>
          </p:sp>
          <p:sp>
            <p:nvSpPr>
              <p:cNvPr id="290" name="Google Shape;290;p3"/>
              <p:cNvSpPr/>
              <p:nvPr/>
            </p:nvSpPr>
            <p:spPr>
              <a:xfrm>
                <a:off x="1188900" y="3717125"/>
                <a:ext cx="76125" cy="18100"/>
              </a:xfrm>
              <a:custGeom>
                <a:avLst/>
                <a:gdLst/>
                <a:ahLst/>
                <a:cxnLst/>
                <a:rect l="l" t="t" r="r" b="b"/>
                <a:pathLst>
                  <a:path w="3045" h="724" extrusionOk="0">
                    <a:moveTo>
                      <a:pt x="0" y="724"/>
                    </a:moveTo>
                    <a:cubicBezTo>
                      <a:pt x="995" y="410"/>
                      <a:pt x="2019" y="187"/>
                      <a:pt x="3045" y="0"/>
                    </a:cubicBezTo>
                  </a:path>
                </a:pathLst>
              </a:custGeom>
              <a:noFill/>
              <a:ln w="28575" cap="rnd" cmpd="sng">
                <a:solidFill>
                  <a:schemeClr val="lt1"/>
                </a:solidFill>
                <a:prstDash val="solid"/>
                <a:round/>
                <a:headEnd type="none" w="med" len="med"/>
                <a:tailEnd type="none" w="med" len="med"/>
              </a:ln>
            </p:spPr>
          </p:sp>
          <p:sp>
            <p:nvSpPr>
              <p:cNvPr id="291" name="Google Shape;291;p3"/>
              <p:cNvSpPr/>
              <p:nvPr/>
            </p:nvSpPr>
            <p:spPr>
              <a:xfrm>
                <a:off x="1185275" y="3820425"/>
                <a:ext cx="39875" cy="9050"/>
              </a:xfrm>
              <a:custGeom>
                <a:avLst/>
                <a:gdLst/>
                <a:ahLst/>
                <a:cxnLst/>
                <a:rect l="l" t="t" r="r" b="b"/>
                <a:pathLst>
                  <a:path w="1595" h="362" extrusionOk="0">
                    <a:moveTo>
                      <a:pt x="0" y="362"/>
                    </a:moveTo>
                    <a:cubicBezTo>
                      <a:pt x="526" y="219"/>
                      <a:pt x="1059" y="97"/>
                      <a:pt x="1595" y="0"/>
                    </a:cubicBezTo>
                  </a:path>
                </a:pathLst>
              </a:custGeom>
              <a:noFill/>
              <a:ln w="28575" cap="rnd" cmpd="sng">
                <a:solidFill>
                  <a:schemeClr val="lt1"/>
                </a:solidFill>
                <a:prstDash val="solid"/>
                <a:round/>
                <a:headEnd type="none" w="med" len="med"/>
                <a:tailEnd type="none" w="med" len="med"/>
              </a:ln>
            </p:spPr>
          </p:sp>
          <p:sp>
            <p:nvSpPr>
              <p:cNvPr id="292" name="Google Shape;292;p3"/>
              <p:cNvSpPr/>
              <p:nvPr/>
            </p:nvSpPr>
            <p:spPr>
              <a:xfrm>
                <a:off x="1301250" y="3911025"/>
                <a:ext cx="18125" cy="7250"/>
              </a:xfrm>
              <a:custGeom>
                <a:avLst/>
                <a:gdLst/>
                <a:ahLst/>
                <a:cxnLst/>
                <a:rect l="l" t="t" r="r" b="b"/>
                <a:pathLst>
                  <a:path w="725" h="290" extrusionOk="0">
                    <a:moveTo>
                      <a:pt x="0" y="290"/>
                    </a:moveTo>
                    <a:cubicBezTo>
                      <a:pt x="363" y="145"/>
                      <a:pt x="363" y="145"/>
                      <a:pt x="725" y="0"/>
                    </a:cubicBezTo>
                  </a:path>
                </a:pathLst>
              </a:custGeom>
              <a:noFill/>
              <a:ln w="28575" cap="rnd" cmpd="sng">
                <a:solidFill>
                  <a:schemeClr val="lt1"/>
                </a:solidFill>
                <a:prstDash val="solid"/>
                <a:round/>
                <a:headEnd type="none" w="med" len="med"/>
                <a:tailEnd type="none" w="med" len="med"/>
              </a:ln>
            </p:spPr>
          </p:sp>
        </p:grpSp>
      </p:grpSp>
      <p:grpSp>
        <p:nvGrpSpPr>
          <p:cNvPr id="293" name="Google Shape;293;p3"/>
          <p:cNvGrpSpPr/>
          <p:nvPr/>
        </p:nvGrpSpPr>
        <p:grpSpPr>
          <a:xfrm>
            <a:off x="9526662" y="5080221"/>
            <a:ext cx="210397" cy="240948"/>
            <a:chOff x="3462796" y="2555878"/>
            <a:chExt cx="157798" cy="180711"/>
          </a:xfrm>
        </p:grpSpPr>
        <p:sp>
          <p:nvSpPr>
            <p:cNvPr id="294" name="Google Shape;294;p3"/>
            <p:cNvSpPr/>
            <p:nvPr/>
          </p:nvSpPr>
          <p:spPr>
            <a:xfrm>
              <a:off x="3528860" y="2555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95" name="Google Shape;295;p3"/>
            <p:cNvSpPr/>
            <p:nvPr/>
          </p:nvSpPr>
          <p:spPr>
            <a:xfrm>
              <a:off x="3528860" y="2682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96" name="Google Shape;296;p3"/>
            <p:cNvSpPr/>
            <p:nvPr/>
          </p:nvSpPr>
          <p:spPr>
            <a:xfrm>
              <a:off x="3571315" y="2597137"/>
              <a:ext cx="47570" cy="33554"/>
            </a:xfrm>
            <a:custGeom>
              <a:avLst/>
              <a:gdLst/>
              <a:ahLst/>
              <a:cxnLst/>
              <a:rect l="l" t="t" r="r" b="b"/>
              <a:pathLst>
                <a:path w="47570" h="33554" extrusionOk="0">
                  <a:moveTo>
                    <a:pt x="47423" y="3886"/>
                  </a:moveTo>
                  <a:cubicBezTo>
                    <a:pt x="36183" y="-9449"/>
                    <a:pt x="10910" y="15189"/>
                    <a:pt x="306" y="22936"/>
                  </a:cubicBezTo>
                  <a:cubicBezTo>
                    <a:pt x="-4584" y="50305"/>
                    <a:pt x="50788" y="17729"/>
                    <a:pt x="47423" y="3886"/>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97" name="Google Shape;297;p3"/>
            <p:cNvSpPr/>
            <p:nvPr/>
          </p:nvSpPr>
          <p:spPr>
            <a:xfrm>
              <a:off x="3572203" y="2660050"/>
              <a:ext cx="48391" cy="35006"/>
            </a:xfrm>
            <a:custGeom>
              <a:avLst/>
              <a:gdLst/>
              <a:ahLst/>
              <a:cxnLst/>
              <a:rect l="l" t="t" r="r" b="b"/>
              <a:pathLst>
                <a:path w="48391" h="35006" extrusionOk="0">
                  <a:moveTo>
                    <a:pt x="45900" y="20221"/>
                  </a:moveTo>
                  <a:cubicBezTo>
                    <a:pt x="32120" y="15713"/>
                    <a:pt x="14849" y="-8608"/>
                    <a:pt x="1450" y="3203"/>
                  </a:cubicBezTo>
                  <a:cubicBezTo>
                    <a:pt x="-11123" y="21047"/>
                    <a:pt x="62664" y="54384"/>
                    <a:pt x="45900" y="2022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98" name="Google Shape;298;p3"/>
            <p:cNvSpPr/>
            <p:nvPr/>
          </p:nvSpPr>
          <p:spPr>
            <a:xfrm>
              <a:off x="3466564" y="2662661"/>
              <a:ext cx="42019" cy="33548"/>
            </a:xfrm>
            <a:custGeom>
              <a:avLst/>
              <a:gdLst/>
              <a:ahLst/>
              <a:cxnLst/>
              <a:rect l="l" t="t" r="r" b="b"/>
              <a:pathLst>
                <a:path w="42019" h="33548" extrusionOk="0">
                  <a:moveTo>
                    <a:pt x="41239" y="1798"/>
                  </a:moveTo>
                  <a:cubicBezTo>
                    <a:pt x="31397" y="-7981"/>
                    <a:pt x="-17625" y="24912"/>
                    <a:pt x="6695" y="33548"/>
                  </a:cubicBezTo>
                  <a:cubicBezTo>
                    <a:pt x="17935" y="27452"/>
                    <a:pt x="47145" y="17991"/>
                    <a:pt x="41239" y="179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99" name="Google Shape;299;p3"/>
            <p:cNvSpPr/>
            <p:nvPr/>
          </p:nvSpPr>
          <p:spPr>
            <a:xfrm>
              <a:off x="3462796" y="2597064"/>
              <a:ext cx="40843" cy="33781"/>
            </a:xfrm>
            <a:custGeom>
              <a:avLst/>
              <a:gdLst/>
              <a:ahLst/>
              <a:cxnLst/>
              <a:rect l="l" t="t" r="r" b="b"/>
              <a:pathLst>
                <a:path w="40843" h="33781" extrusionOk="0">
                  <a:moveTo>
                    <a:pt x="38339" y="18755"/>
                  </a:moveTo>
                  <a:cubicBezTo>
                    <a:pt x="27163" y="13865"/>
                    <a:pt x="13447" y="-8614"/>
                    <a:pt x="1509" y="3578"/>
                  </a:cubicBezTo>
                  <a:cubicBezTo>
                    <a:pt x="-10556" y="21676"/>
                    <a:pt x="54151" y="52346"/>
                    <a:pt x="38339" y="18755"/>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Tree>
    <p:extLst>
      <p:ext uri="{BB962C8B-B14F-4D97-AF65-F5344CB8AC3E}">
        <p14:creationId xmlns:p14="http://schemas.microsoft.com/office/powerpoint/2010/main" val="157266619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accent4"/>
        </a:solidFill>
        <a:effectLst/>
      </p:bgPr>
    </p:bg>
    <p:spTree>
      <p:nvGrpSpPr>
        <p:cNvPr id="1" name="Shape 300"/>
        <p:cNvGrpSpPr/>
        <p:nvPr/>
      </p:nvGrpSpPr>
      <p:grpSpPr>
        <a:xfrm>
          <a:off x="0" y="0"/>
          <a:ext cx="0" cy="0"/>
          <a:chOff x="0" y="0"/>
          <a:chExt cx="0" cy="0"/>
        </a:xfrm>
      </p:grpSpPr>
      <p:sp>
        <p:nvSpPr>
          <p:cNvPr id="301" name="Google Shape;301;p4"/>
          <p:cNvSpPr/>
          <p:nvPr/>
        </p:nvSpPr>
        <p:spPr>
          <a:xfrm>
            <a:off x="-176933" y="709864"/>
            <a:ext cx="1490000" cy="1490000"/>
          </a:xfrm>
          <a:prstGeom prst="chord">
            <a:avLst>
              <a:gd name="adj1" fmla="val 13399399"/>
              <a:gd name="adj2" fmla="val 8184747"/>
            </a:avLst>
          </a:prstGeom>
          <a:solidFill>
            <a:srgbClr val="FFFFFF">
              <a:alpha val="134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2" name="Google Shape;302;p4"/>
          <p:cNvSpPr/>
          <p:nvPr/>
        </p:nvSpPr>
        <p:spPr>
          <a:xfrm>
            <a:off x="1093" y="887891"/>
            <a:ext cx="1134000" cy="1134000"/>
          </a:xfrm>
          <a:prstGeom prst="chord">
            <a:avLst>
              <a:gd name="adj1" fmla="val 11949430"/>
              <a:gd name="adj2" fmla="val 9637875"/>
            </a:avLst>
          </a:prstGeom>
          <a:solidFill>
            <a:srgbClr val="FFFFFF">
              <a:alpha val="134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3" name="Google Shape;303;p4"/>
          <p:cNvSpPr txBox="1">
            <a:spLocks noGrp="1"/>
          </p:cNvSpPr>
          <p:nvPr>
            <p:ph type="body" idx="1"/>
          </p:nvPr>
        </p:nvSpPr>
        <p:spPr>
          <a:xfrm>
            <a:off x="1038800" y="1261767"/>
            <a:ext cx="6846400" cy="4680000"/>
          </a:xfrm>
          <a:prstGeom prst="rect">
            <a:avLst/>
          </a:prstGeom>
        </p:spPr>
        <p:txBody>
          <a:bodyPr spcFirstLastPara="1" wrap="square" lIns="0" tIns="0" rIns="0" bIns="0" anchor="t" anchorCtr="0">
            <a:noAutofit/>
          </a:bodyPr>
          <a:lstStyle>
            <a:lvl1pPr marL="609585" lvl="0" indent="-609585" rtl="0">
              <a:spcBef>
                <a:spcPts val="0"/>
              </a:spcBef>
              <a:spcAft>
                <a:spcPts val="0"/>
              </a:spcAft>
              <a:buClr>
                <a:schemeClr val="dk1"/>
              </a:buClr>
              <a:buSzPts val="3600"/>
              <a:buChar char="⊹"/>
              <a:defRPr sz="4800"/>
            </a:lvl1pPr>
            <a:lvl2pPr marL="1219170" lvl="1" indent="-609585" rtl="0">
              <a:spcBef>
                <a:spcPts val="1067"/>
              </a:spcBef>
              <a:spcAft>
                <a:spcPts val="0"/>
              </a:spcAft>
              <a:buClr>
                <a:schemeClr val="dk1"/>
              </a:buClr>
              <a:buSzPts val="3600"/>
              <a:buChar char="×"/>
              <a:defRPr sz="4800"/>
            </a:lvl2pPr>
            <a:lvl3pPr marL="1828754" lvl="2" indent="-609585" rtl="0">
              <a:spcBef>
                <a:spcPts val="1067"/>
              </a:spcBef>
              <a:spcAft>
                <a:spcPts val="0"/>
              </a:spcAft>
              <a:buClr>
                <a:schemeClr val="dk1"/>
              </a:buClr>
              <a:buSzPts val="3600"/>
              <a:buChar char="⬩"/>
              <a:defRPr sz="4800"/>
            </a:lvl3pPr>
            <a:lvl4pPr marL="2438339" lvl="3" indent="-609585" rtl="0">
              <a:spcBef>
                <a:spcPts val="1067"/>
              </a:spcBef>
              <a:spcAft>
                <a:spcPts val="0"/>
              </a:spcAft>
              <a:buSzPts val="3600"/>
              <a:buChar char="●"/>
              <a:defRPr sz="4800"/>
            </a:lvl4pPr>
            <a:lvl5pPr marL="3047924" lvl="4" indent="-609585" rtl="0">
              <a:spcBef>
                <a:spcPts val="1067"/>
              </a:spcBef>
              <a:spcAft>
                <a:spcPts val="0"/>
              </a:spcAft>
              <a:buSzPts val="3600"/>
              <a:buChar char="○"/>
              <a:defRPr sz="4800"/>
            </a:lvl5pPr>
            <a:lvl6pPr marL="3657509" lvl="5" indent="-609585" rtl="0">
              <a:spcBef>
                <a:spcPts val="1067"/>
              </a:spcBef>
              <a:spcAft>
                <a:spcPts val="0"/>
              </a:spcAft>
              <a:buSzPts val="3600"/>
              <a:buChar char="■"/>
              <a:defRPr sz="4800"/>
            </a:lvl6pPr>
            <a:lvl7pPr marL="4267093" lvl="6" indent="-609585" rtl="0">
              <a:spcBef>
                <a:spcPts val="1067"/>
              </a:spcBef>
              <a:spcAft>
                <a:spcPts val="0"/>
              </a:spcAft>
              <a:buSzPts val="3600"/>
              <a:buChar char="●"/>
              <a:defRPr sz="4800"/>
            </a:lvl7pPr>
            <a:lvl8pPr marL="4876678" lvl="7" indent="-609585" rtl="0">
              <a:spcBef>
                <a:spcPts val="1067"/>
              </a:spcBef>
              <a:spcAft>
                <a:spcPts val="0"/>
              </a:spcAft>
              <a:buSzPts val="3600"/>
              <a:buChar char="○"/>
              <a:defRPr sz="4800"/>
            </a:lvl8pPr>
            <a:lvl9pPr marL="5486263" lvl="8" indent="-609585" rtl="0">
              <a:spcBef>
                <a:spcPts val="1067"/>
              </a:spcBef>
              <a:spcAft>
                <a:spcPts val="1067"/>
              </a:spcAft>
              <a:buSzPts val="3600"/>
              <a:buChar char="■"/>
              <a:defRPr sz="4800"/>
            </a:lvl9pPr>
          </a:lstStyle>
          <a:p>
            <a:endParaRPr/>
          </a:p>
        </p:txBody>
      </p:sp>
      <p:sp>
        <p:nvSpPr>
          <p:cNvPr id="304" name="Google Shape;304;p4"/>
          <p:cNvSpPr txBox="1"/>
          <p:nvPr/>
        </p:nvSpPr>
        <p:spPr>
          <a:xfrm>
            <a:off x="222937" y="1138737"/>
            <a:ext cx="665200" cy="871600"/>
          </a:xfrm>
          <a:prstGeom prst="rect">
            <a:avLst/>
          </a:prstGeom>
          <a:noFill/>
          <a:ln>
            <a:noFill/>
          </a:ln>
        </p:spPr>
        <p:txBody>
          <a:bodyPr spcFirstLastPara="1" wrap="square" lIns="0" tIns="0" rIns="0" bIns="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en" sz="8000" b="1" i="0" u="none" strike="noStrike" kern="0" cap="none" spc="0" normalizeH="0" baseline="0" noProof="0">
                <a:ln>
                  <a:noFill/>
                </a:ln>
                <a:solidFill>
                  <a:srgbClr val="1594B5"/>
                </a:solidFill>
                <a:effectLst/>
                <a:uLnTx/>
                <a:uFillTx/>
                <a:latin typeface="Encode Sans Semi Condensed"/>
                <a:ea typeface="Encode Sans Semi Condensed"/>
                <a:cs typeface="Encode Sans Semi Condensed"/>
                <a:sym typeface="Encode Sans Semi Condensed"/>
              </a:rPr>
              <a:t>“</a:t>
            </a:r>
            <a:endParaRPr kumimoji="0" sz="8000" b="1" i="0" u="none" strike="noStrike" kern="0" cap="none" spc="0" normalizeH="0" baseline="0" noProof="0">
              <a:ln>
                <a:noFill/>
              </a:ln>
              <a:solidFill>
                <a:srgbClr val="1594B5"/>
              </a:solidFill>
              <a:effectLst/>
              <a:uLnTx/>
              <a:uFillTx/>
              <a:latin typeface="Encode Sans Semi Condensed"/>
              <a:ea typeface="Encode Sans Semi Condensed"/>
              <a:cs typeface="Encode Sans Semi Condensed"/>
              <a:sym typeface="Encode Sans Semi Condensed"/>
            </a:endParaRPr>
          </a:p>
        </p:txBody>
      </p:sp>
      <p:sp>
        <p:nvSpPr>
          <p:cNvPr id="305" name="Google Shape;305;p4"/>
          <p:cNvSpPr txBox="1">
            <a:spLocks noGrp="1"/>
          </p:cNvSpPr>
          <p:nvPr>
            <p:ph type="sldNum" idx="12"/>
          </p:nvPr>
        </p:nvSpPr>
        <p:spPr>
          <a:xfrm>
            <a:off x="11595204" y="6231533"/>
            <a:ext cx="444000" cy="5248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defTabSz="1219170">
              <a:buClr>
                <a:srgbClr val="000000"/>
              </a:buClr>
            </a:pPr>
            <a:fld id="{00000000-1234-1234-1234-123412341234}" type="slidenum">
              <a:rPr lang="en" kern="0" smtClean="0">
                <a:solidFill>
                  <a:srgbClr val="26303D"/>
                </a:solidFill>
              </a:rPr>
              <a:pPr defTabSz="1219170">
                <a:buClr>
                  <a:srgbClr val="000000"/>
                </a:buClr>
              </a:pPr>
              <a:t>‹#›</a:t>
            </a:fld>
            <a:endParaRPr lang="en" kern="0">
              <a:solidFill>
                <a:srgbClr val="26303D"/>
              </a:solidFill>
            </a:endParaRPr>
          </a:p>
        </p:txBody>
      </p:sp>
      <p:grpSp>
        <p:nvGrpSpPr>
          <p:cNvPr id="306" name="Google Shape;306;p4"/>
          <p:cNvGrpSpPr/>
          <p:nvPr/>
        </p:nvGrpSpPr>
        <p:grpSpPr>
          <a:xfrm>
            <a:off x="8262574" y="-39"/>
            <a:ext cx="3980673" cy="6147288"/>
            <a:chOff x="6196930" y="-29"/>
            <a:chExt cx="2985505" cy="4610466"/>
          </a:xfrm>
        </p:grpSpPr>
        <p:grpSp>
          <p:nvGrpSpPr>
            <p:cNvPr id="307" name="Google Shape;307;p4"/>
            <p:cNvGrpSpPr/>
            <p:nvPr/>
          </p:nvGrpSpPr>
          <p:grpSpPr>
            <a:xfrm>
              <a:off x="7737776" y="-17"/>
              <a:ext cx="448629" cy="4610455"/>
              <a:chOff x="6798998" y="-1296139"/>
              <a:chExt cx="476555" cy="4897445"/>
            </a:xfrm>
          </p:grpSpPr>
          <p:sp>
            <p:nvSpPr>
              <p:cNvPr id="308" name="Google Shape;308;p4"/>
              <p:cNvSpPr/>
              <p:nvPr/>
            </p:nvSpPr>
            <p:spPr>
              <a:xfrm>
                <a:off x="6798998" y="2971595"/>
                <a:ext cx="476555" cy="629711"/>
              </a:xfrm>
              <a:custGeom>
                <a:avLst/>
                <a:gdLst/>
                <a:ahLst/>
                <a:cxnLst/>
                <a:rect l="l" t="t" r="r" b="b"/>
                <a:pathLst>
                  <a:path w="476555" h="629711" extrusionOk="0">
                    <a:moveTo>
                      <a:pt x="320201" y="161890"/>
                    </a:moveTo>
                    <a:cubicBezTo>
                      <a:pt x="320201" y="126330"/>
                      <a:pt x="347824" y="28984"/>
                      <a:pt x="296008" y="26762"/>
                    </a:cubicBezTo>
                    <a:cubicBezTo>
                      <a:pt x="297722" y="-5496"/>
                      <a:pt x="165198" y="-10957"/>
                      <a:pt x="178406" y="23460"/>
                    </a:cubicBezTo>
                    <a:cubicBezTo>
                      <a:pt x="166277" y="25936"/>
                      <a:pt x="129701" y="19840"/>
                      <a:pt x="140306" y="41430"/>
                    </a:cubicBezTo>
                    <a:cubicBezTo>
                      <a:pt x="138210" y="84864"/>
                      <a:pt x="137448" y="128425"/>
                      <a:pt x="135797" y="171859"/>
                    </a:cubicBezTo>
                    <a:cubicBezTo>
                      <a:pt x="-17047" y="238661"/>
                      <a:pt x="-46892" y="457165"/>
                      <a:pt x="77123" y="566385"/>
                    </a:cubicBezTo>
                    <a:cubicBezTo>
                      <a:pt x="364651" y="804827"/>
                      <a:pt x="669451" y="303241"/>
                      <a:pt x="320201" y="161890"/>
                    </a:cubicBezTo>
                    <a:close/>
                  </a:path>
                </a:pathLst>
              </a:custGeom>
              <a:solidFill>
                <a:srgbClr val="001F6E">
                  <a:alpha val="12850"/>
                </a:srgbClr>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09" name="Google Shape;309;p4"/>
              <p:cNvSpPr/>
              <p:nvPr/>
            </p:nvSpPr>
            <p:spPr>
              <a:xfrm>
                <a:off x="7026850" y="-1296139"/>
                <a:ext cx="17700" cy="4271100"/>
              </a:xfrm>
              <a:prstGeom prst="rect">
                <a:avLst/>
              </a:prstGeom>
              <a:solidFill>
                <a:srgbClr val="001F6E">
                  <a:alpha val="1285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10" name="Google Shape;310;p4"/>
            <p:cNvGrpSpPr/>
            <p:nvPr/>
          </p:nvGrpSpPr>
          <p:grpSpPr>
            <a:xfrm>
              <a:off x="8636876" y="46"/>
              <a:ext cx="382387" cy="1450044"/>
              <a:chOff x="5578966" y="2422197"/>
              <a:chExt cx="406190" cy="1540306"/>
            </a:xfrm>
          </p:grpSpPr>
          <p:sp>
            <p:nvSpPr>
              <p:cNvPr id="311" name="Google Shape;311;p4"/>
              <p:cNvSpPr/>
              <p:nvPr/>
            </p:nvSpPr>
            <p:spPr>
              <a:xfrm>
                <a:off x="5578966" y="2971595"/>
                <a:ext cx="406190" cy="990908"/>
              </a:xfrm>
              <a:custGeom>
                <a:avLst/>
                <a:gdLst/>
                <a:ahLst/>
                <a:cxnLst/>
                <a:rect l="l" t="t" r="r" b="b"/>
                <a:pathLst>
                  <a:path w="406190" h="990908" extrusionOk="0">
                    <a:moveTo>
                      <a:pt x="340083" y="447063"/>
                    </a:moveTo>
                    <a:cubicBezTo>
                      <a:pt x="341480" y="444205"/>
                      <a:pt x="372913" y="448269"/>
                      <a:pt x="369865" y="426933"/>
                    </a:cubicBezTo>
                    <a:cubicBezTo>
                      <a:pt x="378628" y="356321"/>
                      <a:pt x="379771" y="266786"/>
                      <a:pt x="314811" y="222019"/>
                    </a:cubicBezTo>
                    <a:cubicBezTo>
                      <a:pt x="316334" y="182014"/>
                      <a:pt x="330368" y="29931"/>
                      <a:pt x="276266" y="35328"/>
                    </a:cubicBezTo>
                    <a:cubicBezTo>
                      <a:pt x="257216" y="-16234"/>
                      <a:pt x="121643" y="-11789"/>
                      <a:pt x="117897" y="51521"/>
                    </a:cubicBezTo>
                    <a:cubicBezTo>
                      <a:pt x="68303" y="56474"/>
                      <a:pt x="94719" y="194840"/>
                      <a:pt x="95608" y="232242"/>
                    </a:cubicBezTo>
                    <a:cubicBezTo>
                      <a:pt x="33823" y="278470"/>
                      <a:pt x="28616" y="363941"/>
                      <a:pt x="30775" y="435442"/>
                    </a:cubicBezTo>
                    <a:cubicBezTo>
                      <a:pt x="31219" y="460842"/>
                      <a:pt x="59794" y="448840"/>
                      <a:pt x="72685" y="450746"/>
                    </a:cubicBezTo>
                    <a:cubicBezTo>
                      <a:pt x="75860" y="483511"/>
                      <a:pt x="77003" y="521611"/>
                      <a:pt x="48999" y="544408"/>
                    </a:cubicBezTo>
                    <a:cubicBezTo>
                      <a:pt x="22774" y="559775"/>
                      <a:pt x="3851" y="611464"/>
                      <a:pt x="46078" y="617497"/>
                    </a:cubicBezTo>
                    <a:cubicBezTo>
                      <a:pt x="2835" y="630197"/>
                      <a:pt x="-17041" y="715159"/>
                      <a:pt x="37824" y="733384"/>
                    </a:cubicBezTo>
                    <a:cubicBezTo>
                      <a:pt x="-17041" y="742719"/>
                      <a:pt x="-9611" y="809584"/>
                      <a:pt x="43284" y="813584"/>
                    </a:cubicBezTo>
                    <a:cubicBezTo>
                      <a:pt x="-1801" y="839747"/>
                      <a:pt x="-6309" y="908200"/>
                      <a:pt x="55095" y="912772"/>
                    </a:cubicBezTo>
                    <a:cubicBezTo>
                      <a:pt x="90782" y="913153"/>
                      <a:pt x="126025" y="903310"/>
                      <a:pt x="161268" y="898421"/>
                    </a:cubicBezTo>
                    <a:cubicBezTo>
                      <a:pt x="139233" y="913788"/>
                      <a:pt x="126279" y="946998"/>
                      <a:pt x="144313" y="970176"/>
                    </a:cubicBezTo>
                    <a:cubicBezTo>
                      <a:pt x="172888" y="1006688"/>
                      <a:pt x="224577" y="986051"/>
                      <a:pt x="260327" y="975319"/>
                    </a:cubicBezTo>
                    <a:cubicBezTo>
                      <a:pt x="299570" y="961285"/>
                      <a:pt x="348021" y="957857"/>
                      <a:pt x="376088" y="923821"/>
                    </a:cubicBezTo>
                    <a:cubicBezTo>
                      <a:pt x="399646" y="896008"/>
                      <a:pt x="387327" y="849653"/>
                      <a:pt x="348656" y="845652"/>
                    </a:cubicBezTo>
                    <a:cubicBezTo>
                      <a:pt x="373288" y="834501"/>
                      <a:pt x="384216" y="805495"/>
                      <a:pt x="373065" y="780857"/>
                    </a:cubicBezTo>
                    <a:cubicBezTo>
                      <a:pt x="364353" y="761610"/>
                      <a:pt x="344268" y="750123"/>
                      <a:pt x="323256" y="752371"/>
                    </a:cubicBezTo>
                    <a:cubicBezTo>
                      <a:pt x="387455" y="748370"/>
                      <a:pt x="429999" y="685505"/>
                      <a:pt x="352656" y="659597"/>
                    </a:cubicBezTo>
                    <a:cubicBezTo>
                      <a:pt x="304650" y="655978"/>
                      <a:pt x="438889" y="670011"/>
                      <a:pt x="398503" y="584096"/>
                    </a:cubicBezTo>
                    <a:cubicBezTo>
                      <a:pt x="365928" y="545170"/>
                      <a:pt x="301412" y="524850"/>
                      <a:pt x="340083" y="447063"/>
                    </a:cubicBezTo>
                    <a:close/>
                  </a:path>
                </a:pathLst>
              </a:custGeom>
              <a:solidFill>
                <a:srgbClr val="001F6E">
                  <a:alpha val="12850"/>
                </a:srgbClr>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12" name="Google Shape;312;p4"/>
              <p:cNvSpPr/>
              <p:nvPr/>
            </p:nvSpPr>
            <p:spPr>
              <a:xfrm>
                <a:off x="5774600" y="2422197"/>
                <a:ext cx="17700" cy="552900"/>
              </a:xfrm>
              <a:prstGeom prst="rect">
                <a:avLst/>
              </a:prstGeom>
              <a:solidFill>
                <a:srgbClr val="001F6E">
                  <a:alpha val="1285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13" name="Google Shape;313;p4"/>
            <p:cNvGrpSpPr/>
            <p:nvPr/>
          </p:nvGrpSpPr>
          <p:grpSpPr>
            <a:xfrm>
              <a:off x="8035385" y="23"/>
              <a:ext cx="439174" cy="2683136"/>
              <a:chOff x="6176324" y="940075"/>
              <a:chExt cx="466512" cy="2850155"/>
            </a:xfrm>
          </p:grpSpPr>
          <p:sp>
            <p:nvSpPr>
              <p:cNvPr id="314" name="Google Shape;314;p4"/>
              <p:cNvSpPr/>
              <p:nvPr/>
            </p:nvSpPr>
            <p:spPr>
              <a:xfrm>
                <a:off x="6176324" y="2971595"/>
                <a:ext cx="466512" cy="818636"/>
              </a:xfrm>
              <a:custGeom>
                <a:avLst/>
                <a:gdLst/>
                <a:ahLst/>
                <a:cxnLst/>
                <a:rect l="l" t="t" r="r" b="b"/>
                <a:pathLst>
                  <a:path w="466512" h="818636" extrusionOk="0">
                    <a:moveTo>
                      <a:pt x="332323" y="212841"/>
                    </a:moveTo>
                    <a:cubicBezTo>
                      <a:pt x="341531" y="160708"/>
                      <a:pt x="342674" y="107476"/>
                      <a:pt x="335880" y="54980"/>
                    </a:cubicBezTo>
                    <a:cubicBezTo>
                      <a:pt x="332578" y="42280"/>
                      <a:pt x="316004" y="50599"/>
                      <a:pt x="306479" y="48630"/>
                    </a:cubicBezTo>
                    <a:cubicBezTo>
                      <a:pt x="306923" y="-17537"/>
                      <a:pt x="162779" y="-14870"/>
                      <a:pt x="159984" y="48630"/>
                    </a:cubicBezTo>
                    <a:cubicBezTo>
                      <a:pt x="98580" y="52250"/>
                      <a:pt x="140934" y="172709"/>
                      <a:pt x="140554" y="213159"/>
                    </a:cubicBezTo>
                    <a:cubicBezTo>
                      <a:pt x="105057" y="231383"/>
                      <a:pt x="103723" y="274563"/>
                      <a:pt x="102454" y="310060"/>
                    </a:cubicBezTo>
                    <a:cubicBezTo>
                      <a:pt x="97246" y="356427"/>
                      <a:pt x="82324" y="401182"/>
                      <a:pt x="58766" y="441441"/>
                    </a:cubicBezTo>
                    <a:cubicBezTo>
                      <a:pt x="-124178" y="764783"/>
                      <a:pt x="171287" y="823140"/>
                      <a:pt x="250027" y="818377"/>
                    </a:cubicBezTo>
                    <a:cubicBezTo>
                      <a:pt x="471579" y="804979"/>
                      <a:pt x="517362" y="615177"/>
                      <a:pt x="413476" y="441441"/>
                    </a:cubicBezTo>
                    <a:cubicBezTo>
                      <a:pt x="355628" y="353938"/>
                      <a:pt x="388838" y="243448"/>
                      <a:pt x="332323" y="212841"/>
                    </a:cubicBezTo>
                    <a:close/>
                  </a:path>
                </a:pathLst>
              </a:custGeom>
              <a:solidFill>
                <a:srgbClr val="001F6E">
                  <a:alpha val="12850"/>
                </a:srgbClr>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15" name="Google Shape;315;p4"/>
              <p:cNvSpPr/>
              <p:nvPr/>
            </p:nvSpPr>
            <p:spPr>
              <a:xfrm>
                <a:off x="6400713" y="940075"/>
                <a:ext cx="17700" cy="2034900"/>
              </a:xfrm>
              <a:prstGeom prst="rect">
                <a:avLst/>
              </a:prstGeom>
              <a:solidFill>
                <a:srgbClr val="001F6E">
                  <a:alpha val="1285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16" name="Google Shape;316;p4"/>
            <p:cNvGrpSpPr/>
            <p:nvPr/>
          </p:nvGrpSpPr>
          <p:grpSpPr>
            <a:xfrm>
              <a:off x="6363022" y="42"/>
              <a:ext cx="160482" cy="1242299"/>
              <a:chOff x="7576714" y="2009363"/>
              <a:chExt cx="170472" cy="1319629"/>
            </a:xfrm>
          </p:grpSpPr>
          <p:sp>
            <p:nvSpPr>
              <p:cNvPr id="317" name="Google Shape;317;p4"/>
              <p:cNvSpPr/>
              <p:nvPr/>
            </p:nvSpPr>
            <p:spPr>
              <a:xfrm>
                <a:off x="7576714" y="2971595"/>
                <a:ext cx="170472" cy="357397"/>
              </a:xfrm>
              <a:custGeom>
                <a:avLst/>
                <a:gdLst/>
                <a:ahLst/>
                <a:cxnLst/>
                <a:rect l="l" t="t" r="r" b="b"/>
                <a:pathLst>
                  <a:path w="170472" h="357397" extrusionOk="0">
                    <a:moveTo>
                      <a:pt x="127257" y="26425"/>
                    </a:moveTo>
                    <a:cubicBezTo>
                      <a:pt x="134369" y="-8309"/>
                      <a:pt x="34039" y="-8500"/>
                      <a:pt x="34611" y="24075"/>
                    </a:cubicBezTo>
                    <a:cubicBezTo>
                      <a:pt x="7052" y="26044"/>
                      <a:pt x="27879" y="109610"/>
                      <a:pt x="21911" y="127835"/>
                    </a:cubicBezTo>
                    <a:cubicBezTo>
                      <a:pt x="-89214" y="468004"/>
                      <a:pt x="264544" y="398789"/>
                      <a:pt x="145736" y="124596"/>
                    </a:cubicBezTo>
                    <a:cubicBezTo>
                      <a:pt x="152086" y="122247"/>
                      <a:pt x="157864" y="17281"/>
                      <a:pt x="127257" y="26425"/>
                    </a:cubicBezTo>
                    <a:close/>
                  </a:path>
                </a:pathLst>
              </a:custGeom>
              <a:solidFill>
                <a:srgbClr val="001F6E">
                  <a:alpha val="12850"/>
                </a:srgbClr>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18" name="Google Shape;318;p4"/>
              <p:cNvSpPr/>
              <p:nvPr/>
            </p:nvSpPr>
            <p:spPr>
              <a:xfrm>
                <a:off x="7652975" y="2009363"/>
                <a:ext cx="17700" cy="965700"/>
              </a:xfrm>
              <a:prstGeom prst="rect">
                <a:avLst/>
              </a:prstGeom>
              <a:solidFill>
                <a:srgbClr val="001F6E">
                  <a:alpha val="1285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19" name="Google Shape;319;p4"/>
            <p:cNvGrpSpPr/>
            <p:nvPr/>
          </p:nvGrpSpPr>
          <p:grpSpPr>
            <a:xfrm>
              <a:off x="6999976" y="11"/>
              <a:ext cx="271476" cy="3307837"/>
              <a:chOff x="7883572" y="308161"/>
              <a:chExt cx="288375" cy="3513742"/>
            </a:xfrm>
          </p:grpSpPr>
          <p:sp>
            <p:nvSpPr>
              <p:cNvPr id="320" name="Google Shape;320;p4"/>
              <p:cNvSpPr/>
              <p:nvPr/>
            </p:nvSpPr>
            <p:spPr>
              <a:xfrm>
                <a:off x="7883572" y="2971595"/>
                <a:ext cx="288375" cy="850309"/>
              </a:xfrm>
              <a:custGeom>
                <a:avLst/>
                <a:gdLst/>
                <a:ahLst/>
                <a:cxnLst/>
                <a:rect l="l" t="t" r="r" b="b"/>
                <a:pathLst>
                  <a:path w="288375" h="850309" extrusionOk="0">
                    <a:moveTo>
                      <a:pt x="226863" y="202395"/>
                    </a:moveTo>
                    <a:cubicBezTo>
                      <a:pt x="222671" y="167343"/>
                      <a:pt x="255946" y="35010"/>
                      <a:pt x="207051" y="37295"/>
                    </a:cubicBezTo>
                    <a:cubicBezTo>
                      <a:pt x="200701" y="-10202"/>
                      <a:pt x="93830" y="-14965"/>
                      <a:pt x="96497" y="38311"/>
                    </a:cubicBezTo>
                    <a:cubicBezTo>
                      <a:pt x="44998" y="23897"/>
                      <a:pt x="95354" y="195792"/>
                      <a:pt x="59222" y="197824"/>
                    </a:cubicBezTo>
                    <a:cubicBezTo>
                      <a:pt x="-24216" y="202459"/>
                      <a:pt x="4930" y="466873"/>
                      <a:pt x="4930" y="713126"/>
                    </a:cubicBezTo>
                    <a:cubicBezTo>
                      <a:pt x="4930" y="781261"/>
                      <a:pt x="39093" y="845714"/>
                      <a:pt x="141201" y="850095"/>
                    </a:cubicBezTo>
                    <a:cubicBezTo>
                      <a:pt x="238420" y="854223"/>
                      <a:pt x="280901" y="798280"/>
                      <a:pt x="281283" y="718016"/>
                    </a:cubicBezTo>
                    <a:cubicBezTo>
                      <a:pt x="282172" y="443314"/>
                      <a:pt x="316208" y="200173"/>
                      <a:pt x="226863" y="202395"/>
                    </a:cubicBezTo>
                    <a:close/>
                  </a:path>
                </a:pathLst>
              </a:custGeom>
              <a:solidFill>
                <a:srgbClr val="001F6E">
                  <a:alpha val="12850"/>
                </a:srgbClr>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21" name="Google Shape;321;p4"/>
              <p:cNvSpPr/>
              <p:nvPr/>
            </p:nvSpPr>
            <p:spPr>
              <a:xfrm>
                <a:off x="8024899" y="308161"/>
                <a:ext cx="17700" cy="2667000"/>
              </a:xfrm>
              <a:prstGeom prst="rect">
                <a:avLst/>
              </a:prstGeom>
              <a:solidFill>
                <a:srgbClr val="001F6E">
                  <a:alpha val="1285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22" name="Google Shape;322;p4"/>
            <p:cNvGrpSpPr/>
            <p:nvPr/>
          </p:nvGrpSpPr>
          <p:grpSpPr>
            <a:xfrm>
              <a:off x="6827964" y="636458"/>
              <a:ext cx="230791" cy="243118"/>
              <a:chOff x="3770248" y="2527300"/>
              <a:chExt cx="180404" cy="190055"/>
            </a:xfrm>
          </p:grpSpPr>
          <p:sp>
            <p:nvSpPr>
              <p:cNvPr id="323" name="Google Shape;323;p4"/>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24" name="Google Shape;324;p4"/>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25" name="Google Shape;325;p4"/>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26" name="Google Shape;326;p4"/>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327" name="Google Shape;327;p4"/>
            <p:cNvGrpSpPr/>
            <p:nvPr/>
          </p:nvGrpSpPr>
          <p:grpSpPr>
            <a:xfrm>
              <a:off x="8763367" y="2641902"/>
              <a:ext cx="230809" cy="243156"/>
              <a:chOff x="3770248" y="2527300"/>
              <a:chExt cx="180404" cy="190055"/>
            </a:xfrm>
          </p:grpSpPr>
          <p:sp>
            <p:nvSpPr>
              <p:cNvPr id="328" name="Google Shape;328;p4"/>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29" name="Google Shape;329;p4"/>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30" name="Google Shape;330;p4"/>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31" name="Google Shape;331;p4"/>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332" name="Google Shape;332;p4"/>
            <p:cNvGrpSpPr/>
            <p:nvPr/>
          </p:nvGrpSpPr>
          <p:grpSpPr>
            <a:xfrm rot="5400000">
              <a:off x="8655427" y="4253521"/>
              <a:ext cx="201871" cy="231166"/>
              <a:chOff x="3462796" y="2555878"/>
              <a:chExt cx="157798" cy="180711"/>
            </a:xfrm>
          </p:grpSpPr>
          <p:sp>
            <p:nvSpPr>
              <p:cNvPr id="333" name="Google Shape;333;p4"/>
              <p:cNvSpPr/>
              <p:nvPr/>
            </p:nvSpPr>
            <p:spPr>
              <a:xfrm>
                <a:off x="3528860" y="2555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34" name="Google Shape;334;p4"/>
              <p:cNvSpPr/>
              <p:nvPr/>
            </p:nvSpPr>
            <p:spPr>
              <a:xfrm>
                <a:off x="3528860" y="2682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35" name="Google Shape;335;p4"/>
              <p:cNvSpPr/>
              <p:nvPr/>
            </p:nvSpPr>
            <p:spPr>
              <a:xfrm>
                <a:off x="3571315" y="2597137"/>
                <a:ext cx="47570" cy="33554"/>
              </a:xfrm>
              <a:custGeom>
                <a:avLst/>
                <a:gdLst/>
                <a:ahLst/>
                <a:cxnLst/>
                <a:rect l="l" t="t" r="r" b="b"/>
                <a:pathLst>
                  <a:path w="47570" h="33554" extrusionOk="0">
                    <a:moveTo>
                      <a:pt x="47423" y="3886"/>
                    </a:moveTo>
                    <a:cubicBezTo>
                      <a:pt x="36183" y="-9449"/>
                      <a:pt x="10910" y="15189"/>
                      <a:pt x="306" y="22936"/>
                    </a:cubicBezTo>
                    <a:cubicBezTo>
                      <a:pt x="-4584" y="50305"/>
                      <a:pt x="50788" y="17729"/>
                      <a:pt x="47423" y="3886"/>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36" name="Google Shape;336;p4"/>
              <p:cNvSpPr/>
              <p:nvPr/>
            </p:nvSpPr>
            <p:spPr>
              <a:xfrm>
                <a:off x="3572203" y="2660050"/>
                <a:ext cx="48391" cy="35006"/>
              </a:xfrm>
              <a:custGeom>
                <a:avLst/>
                <a:gdLst/>
                <a:ahLst/>
                <a:cxnLst/>
                <a:rect l="l" t="t" r="r" b="b"/>
                <a:pathLst>
                  <a:path w="48391" h="35006" extrusionOk="0">
                    <a:moveTo>
                      <a:pt x="45900" y="20221"/>
                    </a:moveTo>
                    <a:cubicBezTo>
                      <a:pt x="32120" y="15713"/>
                      <a:pt x="14849" y="-8608"/>
                      <a:pt x="1450" y="3203"/>
                    </a:cubicBezTo>
                    <a:cubicBezTo>
                      <a:pt x="-11123" y="21047"/>
                      <a:pt x="62664" y="54384"/>
                      <a:pt x="45900" y="2022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37" name="Google Shape;337;p4"/>
              <p:cNvSpPr/>
              <p:nvPr/>
            </p:nvSpPr>
            <p:spPr>
              <a:xfrm>
                <a:off x="3466564" y="2662661"/>
                <a:ext cx="42019" cy="33548"/>
              </a:xfrm>
              <a:custGeom>
                <a:avLst/>
                <a:gdLst/>
                <a:ahLst/>
                <a:cxnLst/>
                <a:rect l="l" t="t" r="r" b="b"/>
                <a:pathLst>
                  <a:path w="42019" h="33548" extrusionOk="0">
                    <a:moveTo>
                      <a:pt x="41239" y="1798"/>
                    </a:moveTo>
                    <a:cubicBezTo>
                      <a:pt x="31397" y="-7981"/>
                      <a:pt x="-17625" y="24912"/>
                      <a:pt x="6695" y="33548"/>
                    </a:cubicBezTo>
                    <a:cubicBezTo>
                      <a:pt x="17935" y="27452"/>
                      <a:pt x="47145" y="17991"/>
                      <a:pt x="41239" y="179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38" name="Google Shape;338;p4"/>
              <p:cNvSpPr/>
              <p:nvPr/>
            </p:nvSpPr>
            <p:spPr>
              <a:xfrm>
                <a:off x="3462796" y="2597064"/>
                <a:ext cx="40843" cy="33781"/>
              </a:xfrm>
              <a:custGeom>
                <a:avLst/>
                <a:gdLst/>
                <a:ahLst/>
                <a:cxnLst/>
                <a:rect l="l" t="t" r="r" b="b"/>
                <a:pathLst>
                  <a:path w="40843" h="33781" extrusionOk="0">
                    <a:moveTo>
                      <a:pt x="38339" y="18755"/>
                    </a:moveTo>
                    <a:cubicBezTo>
                      <a:pt x="27163" y="13865"/>
                      <a:pt x="13447" y="-8614"/>
                      <a:pt x="1509" y="3578"/>
                    </a:cubicBezTo>
                    <a:cubicBezTo>
                      <a:pt x="-10556" y="21676"/>
                      <a:pt x="54151" y="52346"/>
                      <a:pt x="38339" y="18755"/>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339" name="Google Shape;339;p4"/>
            <p:cNvGrpSpPr/>
            <p:nvPr/>
          </p:nvGrpSpPr>
          <p:grpSpPr>
            <a:xfrm rot="-2700000">
              <a:off x="7375305" y="1863439"/>
              <a:ext cx="169840" cy="178926"/>
              <a:chOff x="3770248" y="2527300"/>
              <a:chExt cx="180404" cy="190055"/>
            </a:xfrm>
          </p:grpSpPr>
          <p:sp>
            <p:nvSpPr>
              <p:cNvPr id="340" name="Google Shape;340;p4"/>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41" name="Google Shape;341;p4"/>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42" name="Google Shape;342;p4"/>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43" name="Google Shape;343;p4"/>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344" name="Google Shape;344;p4"/>
            <p:cNvGrpSpPr/>
            <p:nvPr/>
          </p:nvGrpSpPr>
          <p:grpSpPr>
            <a:xfrm>
              <a:off x="6800134" y="23"/>
              <a:ext cx="985363" cy="1665685"/>
              <a:chOff x="2484475" y="1329455"/>
              <a:chExt cx="1046700" cy="1769370"/>
            </a:xfrm>
          </p:grpSpPr>
          <p:sp>
            <p:nvSpPr>
              <p:cNvPr id="345" name="Google Shape;345;p4"/>
              <p:cNvSpPr/>
              <p:nvPr/>
            </p:nvSpPr>
            <p:spPr>
              <a:xfrm>
                <a:off x="2484475" y="2052125"/>
                <a:ext cx="1046700" cy="1046700"/>
              </a:xfrm>
              <a:prstGeom prst="ellipse">
                <a:avLst/>
              </a:prstGeom>
              <a:solidFill>
                <a:srgbClr val="FFFFFF">
                  <a:alpha val="1341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6" name="Google Shape;346;p4"/>
              <p:cNvSpPr/>
              <p:nvPr/>
            </p:nvSpPr>
            <p:spPr>
              <a:xfrm>
                <a:off x="2643144" y="2210793"/>
                <a:ext cx="729300" cy="729300"/>
              </a:xfrm>
              <a:prstGeom prst="ellipse">
                <a:avLst/>
              </a:prstGeom>
              <a:solidFill>
                <a:srgbClr val="FFFFFF">
                  <a:alpha val="1341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347" name="Google Shape;347;p4"/>
              <p:cNvGrpSpPr/>
              <p:nvPr/>
            </p:nvGrpSpPr>
            <p:grpSpPr>
              <a:xfrm>
                <a:off x="2769703" y="1329455"/>
                <a:ext cx="510180" cy="1483501"/>
                <a:chOff x="1818382" y="2433081"/>
                <a:chExt cx="466728" cy="1357150"/>
              </a:xfrm>
            </p:grpSpPr>
            <p:grpSp>
              <p:nvGrpSpPr>
                <p:cNvPr id="348" name="Google Shape;348;p4"/>
                <p:cNvGrpSpPr/>
                <p:nvPr/>
              </p:nvGrpSpPr>
              <p:grpSpPr>
                <a:xfrm>
                  <a:off x="1818382" y="2971595"/>
                  <a:ext cx="466728" cy="818636"/>
                  <a:chOff x="1818382" y="2942618"/>
                  <a:chExt cx="466728" cy="818636"/>
                </a:xfrm>
              </p:grpSpPr>
              <p:sp>
                <p:nvSpPr>
                  <p:cNvPr id="349" name="Google Shape;349;p4"/>
                  <p:cNvSpPr/>
                  <p:nvPr/>
                </p:nvSpPr>
                <p:spPr>
                  <a:xfrm>
                    <a:off x="1951772" y="2948396"/>
                    <a:ext cx="202080" cy="208143"/>
                  </a:xfrm>
                  <a:custGeom>
                    <a:avLst/>
                    <a:gdLst/>
                    <a:ahLst/>
                    <a:cxnLst/>
                    <a:rect l="l" t="t" r="r" b="b"/>
                    <a:pathLst>
                      <a:path w="202080" h="208143" extrusionOk="0">
                        <a:moveTo>
                          <a:pt x="15038" y="208143"/>
                        </a:moveTo>
                        <a:cubicBezTo>
                          <a:pt x="13132" y="168837"/>
                          <a:pt x="-13030" y="86033"/>
                          <a:pt x="8370" y="57521"/>
                        </a:cubicBezTo>
                        <a:cubicBezTo>
                          <a:pt x="12625" y="47552"/>
                          <a:pt x="30278" y="53140"/>
                          <a:pt x="32881" y="42726"/>
                        </a:cubicBezTo>
                        <a:cubicBezTo>
                          <a:pt x="35485" y="-11186"/>
                          <a:pt x="164834" y="-17218"/>
                          <a:pt x="166739" y="42726"/>
                        </a:cubicBezTo>
                        <a:cubicBezTo>
                          <a:pt x="166739" y="51679"/>
                          <a:pt x="176899" y="48123"/>
                          <a:pt x="182106" y="47679"/>
                        </a:cubicBezTo>
                        <a:cubicBezTo>
                          <a:pt x="221285" y="61458"/>
                          <a:pt x="190869" y="163884"/>
                          <a:pt x="190171" y="205921"/>
                        </a:cubicBezTo>
                        <a:cubicBezTo>
                          <a:pt x="129528" y="203254"/>
                          <a:pt x="70029" y="200523"/>
                          <a:pt x="15038" y="208143"/>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50" name="Google Shape;350;p4"/>
                  <p:cNvSpPr/>
                  <p:nvPr/>
                </p:nvSpPr>
                <p:spPr>
                  <a:xfrm>
                    <a:off x="1833104" y="3156294"/>
                    <a:ext cx="444195" cy="592827"/>
                  </a:xfrm>
                  <a:custGeom>
                    <a:avLst/>
                    <a:gdLst/>
                    <a:ahLst/>
                    <a:cxnLst/>
                    <a:rect l="l" t="t" r="r" b="b"/>
                    <a:pathLst>
                      <a:path w="444195" h="592827" extrusionOk="0">
                        <a:moveTo>
                          <a:pt x="211556" y="592827"/>
                        </a:moveTo>
                        <a:cubicBezTo>
                          <a:pt x="2006" y="586922"/>
                          <a:pt x="-51715" y="421377"/>
                          <a:pt x="49695" y="230877"/>
                        </a:cubicBezTo>
                        <a:cubicBezTo>
                          <a:pt x="155993" y="12945"/>
                          <a:pt x="800" y="-5978"/>
                          <a:pt x="315315" y="1198"/>
                        </a:cubicBezTo>
                        <a:cubicBezTo>
                          <a:pt x="366115" y="53077"/>
                          <a:pt x="345160" y="156709"/>
                          <a:pt x="388277" y="228972"/>
                        </a:cubicBezTo>
                        <a:cubicBezTo>
                          <a:pt x="514134" y="439856"/>
                          <a:pt x="415645" y="578159"/>
                          <a:pt x="211556" y="592827"/>
                        </a:cubicBezTo>
                        <a:close/>
                      </a:path>
                    </a:pathLst>
                  </a:custGeom>
                  <a:solidFill>
                    <a:srgbClr val="FFE599"/>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51" name="Google Shape;351;p4"/>
                  <p:cNvSpPr/>
                  <p:nvPr/>
                </p:nvSpPr>
                <p:spPr>
                  <a:xfrm>
                    <a:off x="1818382" y="2942618"/>
                    <a:ext cx="466728" cy="818636"/>
                  </a:xfrm>
                  <a:custGeom>
                    <a:avLst/>
                    <a:gdLst/>
                    <a:ahLst/>
                    <a:cxnLst/>
                    <a:rect l="l" t="t" r="r" b="b"/>
                    <a:pathLst>
                      <a:path w="466728" h="818636" extrusionOk="0">
                        <a:moveTo>
                          <a:pt x="413730" y="440997"/>
                        </a:moveTo>
                        <a:cubicBezTo>
                          <a:pt x="355564" y="353938"/>
                          <a:pt x="388838" y="243448"/>
                          <a:pt x="332323" y="212841"/>
                        </a:cubicBezTo>
                        <a:cubicBezTo>
                          <a:pt x="341474" y="160701"/>
                          <a:pt x="342668" y="107476"/>
                          <a:pt x="335879" y="54980"/>
                        </a:cubicBezTo>
                        <a:cubicBezTo>
                          <a:pt x="332577" y="42280"/>
                          <a:pt x="316004" y="50599"/>
                          <a:pt x="306479" y="48630"/>
                        </a:cubicBezTo>
                        <a:cubicBezTo>
                          <a:pt x="306860" y="-17537"/>
                          <a:pt x="162715" y="-14870"/>
                          <a:pt x="159921" y="48630"/>
                        </a:cubicBezTo>
                        <a:cubicBezTo>
                          <a:pt x="98580" y="52250"/>
                          <a:pt x="141252" y="172709"/>
                          <a:pt x="140553" y="213159"/>
                        </a:cubicBezTo>
                        <a:cubicBezTo>
                          <a:pt x="105057" y="231383"/>
                          <a:pt x="103723" y="274563"/>
                          <a:pt x="102453" y="310060"/>
                        </a:cubicBezTo>
                        <a:cubicBezTo>
                          <a:pt x="97234" y="356427"/>
                          <a:pt x="82349" y="401182"/>
                          <a:pt x="58765" y="441441"/>
                        </a:cubicBezTo>
                        <a:cubicBezTo>
                          <a:pt x="-124178" y="764783"/>
                          <a:pt x="171288" y="823140"/>
                          <a:pt x="250027" y="818377"/>
                        </a:cubicBezTo>
                        <a:cubicBezTo>
                          <a:pt x="471833" y="804535"/>
                          <a:pt x="517553" y="614542"/>
                          <a:pt x="413730" y="440997"/>
                        </a:cubicBezTo>
                        <a:close/>
                        <a:moveTo>
                          <a:pt x="322417" y="107431"/>
                        </a:moveTo>
                        <a:cubicBezTo>
                          <a:pt x="322862" y="119369"/>
                          <a:pt x="322862" y="131371"/>
                          <a:pt x="322417" y="143309"/>
                        </a:cubicBezTo>
                        <a:cubicBezTo>
                          <a:pt x="265788" y="153837"/>
                          <a:pt x="209934" y="168156"/>
                          <a:pt x="155222" y="186171"/>
                        </a:cubicBezTo>
                        <a:cubicBezTo>
                          <a:pt x="153825" y="175757"/>
                          <a:pt x="152555" y="165343"/>
                          <a:pt x="151348" y="154866"/>
                        </a:cubicBezTo>
                        <a:cubicBezTo>
                          <a:pt x="209191" y="142185"/>
                          <a:pt x="266302" y="126348"/>
                          <a:pt x="322417" y="107431"/>
                        </a:cubicBezTo>
                        <a:close/>
                        <a:moveTo>
                          <a:pt x="270538" y="514911"/>
                        </a:moveTo>
                        <a:cubicBezTo>
                          <a:pt x="290921" y="432742"/>
                          <a:pt x="171033" y="476811"/>
                          <a:pt x="221770" y="547423"/>
                        </a:cubicBezTo>
                        <a:cubicBezTo>
                          <a:pt x="201005" y="569394"/>
                          <a:pt x="150777" y="562726"/>
                          <a:pt x="161064" y="525135"/>
                        </a:cubicBezTo>
                        <a:cubicBezTo>
                          <a:pt x="172367" y="494210"/>
                          <a:pt x="197449" y="470143"/>
                          <a:pt x="209133" y="439028"/>
                        </a:cubicBezTo>
                        <a:cubicBezTo>
                          <a:pt x="238966" y="372588"/>
                          <a:pt x="245906" y="298128"/>
                          <a:pt x="228882" y="227319"/>
                        </a:cubicBezTo>
                        <a:cubicBezTo>
                          <a:pt x="235124" y="229339"/>
                          <a:pt x="241887" y="229040"/>
                          <a:pt x="247932" y="226494"/>
                        </a:cubicBezTo>
                        <a:cubicBezTo>
                          <a:pt x="236185" y="314949"/>
                          <a:pt x="272697" y="400547"/>
                          <a:pt x="308511" y="479605"/>
                        </a:cubicBezTo>
                        <a:cubicBezTo>
                          <a:pt x="345150" y="534913"/>
                          <a:pt x="303494" y="594603"/>
                          <a:pt x="246471" y="547804"/>
                        </a:cubicBezTo>
                        <a:cubicBezTo>
                          <a:pt x="256295" y="538253"/>
                          <a:pt x="264340" y="527027"/>
                          <a:pt x="270220" y="514657"/>
                        </a:cubicBezTo>
                        <a:close/>
                        <a:moveTo>
                          <a:pt x="235803" y="534596"/>
                        </a:moveTo>
                        <a:cubicBezTo>
                          <a:pt x="220436" y="518467"/>
                          <a:pt x="229072" y="474017"/>
                          <a:pt x="255235" y="493956"/>
                        </a:cubicBezTo>
                        <a:cubicBezTo>
                          <a:pt x="261394" y="509196"/>
                          <a:pt x="244439" y="523039"/>
                          <a:pt x="235486" y="534342"/>
                        </a:cubicBezTo>
                        <a:close/>
                        <a:moveTo>
                          <a:pt x="157317" y="205602"/>
                        </a:moveTo>
                        <a:cubicBezTo>
                          <a:pt x="157317" y="204904"/>
                          <a:pt x="157317" y="204205"/>
                          <a:pt x="157317" y="203507"/>
                        </a:cubicBezTo>
                        <a:cubicBezTo>
                          <a:pt x="210956" y="185962"/>
                          <a:pt x="265655" y="171839"/>
                          <a:pt x="321084" y="161216"/>
                        </a:cubicBezTo>
                        <a:cubicBezTo>
                          <a:pt x="320004" y="176138"/>
                          <a:pt x="318353" y="190997"/>
                          <a:pt x="315941" y="205666"/>
                        </a:cubicBezTo>
                        <a:cubicBezTo>
                          <a:pt x="298795" y="200713"/>
                          <a:pt x="178971" y="199443"/>
                          <a:pt x="157317" y="205602"/>
                        </a:cubicBezTo>
                        <a:close/>
                        <a:moveTo>
                          <a:pt x="318925" y="66537"/>
                        </a:moveTo>
                        <a:cubicBezTo>
                          <a:pt x="319750" y="74157"/>
                          <a:pt x="320449" y="81714"/>
                          <a:pt x="320957" y="89334"/>
                        </a:cubicBezTo>
                        <a:cubicBezTo>
                          <a:pt x="264493" y="108111"/>
                          <a:pt x="207095" y="123967"/>
                          <a:pt x="148999" y="136832"/>
                        </a:cubicBezTo>
                        <a:cubicBezTo>
                          <a:pt x="148173" y="129402"/>
                          <a:pt x="147602" y="121909"/>
                          <a:pt x="147094" y="114480"/>
                        </a:cubicBezTo>
                        <a:cubicBezTo>
                          <a:pt x="199367" y="108301"/>
                          <a:pt x="249945" y="92020"/>
                          <a:pt x="296001" y="66537"/>
                        </a:cubicBezTo>
                        <a:close/>
                        <a:moveTo>
                          <a:pt x="177002" y="47805"/>
                        </a:moveTo>
                        <a:cubicBezTo>
                          <a:pt x="177828" y="8498"/>
                          <a:pt x="287810" y="8625"/>
                          <a:pt x="288699" y="48313"/>
                        </a:cubicBezTo>
                        <a:cubicBezTo>
                          <a:pt x="251424" y="48313"/>
                          <a:pt x="214213" y="48694"/>
                          <a:pt x="176939" y="48313"/>
                        </a:cubicBezTo>
                        <a:cubicBezTo>
                          <a:pt x="177193" y="48059"/>
                          <a:pt x="177257" y="47932"/>
                          <a:pt x="177257" y="47805"/>
                        </a:cubicBezTo>
                        <a:close/>
                        <a:moveTo>
                          <a:pt x="146713" y="71871"/>
                        </a:moveTo>
                        <a:cubicBezTo>
                          <a:pt x="177002" y="57520"/>
                          <a:pt x="222532" y="70411"/>
                          <a:pt x="256949" y="66537"/>
                        </a:cubicBezTo>
                        <a:cubicBezTo>
                          <a:pt x="221592" y="81917"/>
                          <a:pt x="184178" y="92039"/>
                          <a:pt x="145888" y="96573"/>
                        </a:cubicBezTo>
                        <a:cubicBezTo>
                          <a:pt x="146141" y="88381"/>
                          <a:pt x="143792" y="79555"/>
                          <a:pt x="146967" y="71871"/>
                        </a:cubicBezTo>
                        <a:close/>
                        <a:moveTo>
                          <a:pt x="350675" y="770371"/>
                        </a:moveTo>
                        <a:cubicBezTo>
                          <a:pt x="158270" y="868796"/>
                          <a:pt x="-63536" y="698362"/>
                          <a:pt x="54193" y="490971"/>
                        </a:cubicBezTo>
                        <a:cubicBezTo>
                          <a:pt x="77371" y="438901"/>
                          <a:pt x="106010" y="388355"/>
                          <a:pt x="116804" y="331713"/>
                        </a:cubicBezTo>
                        <a:cubicBezTo>
                          <a:pt x="121885" y="263641"/>
                          <a:pt x="121122" y="204713"/>
                          <a:pt x="210721" y="223255"/>
                        </a:cubicBezTo>
                        <a:cubicBezTo>
                          <a:pt x="226723" y="301360"/>
                          <a:pt x="222278" y="385688"/>
                          <a:pt x="180939" y="456554"/>
                        </a:cubicBezTo>
                        <a:cubicBezTo>
                          <a:pt x="165001" y="485129"/>
                          <a:pt x="126457" y="522975"/>
                          <a:pt x="147030" y="558154"/>
                        </a:cubicBezTo>
                        <a:cubicBezTo>
                          <a:pt x="165636" y="587936"/>
                          <a:pt x="208752" y="581459"/>
                          <a:pt x="231739" y="560377"/>
                        </a:cubicBezTo>
                        <a:cubicBezTo>
                          <a:pt x="277777" y="613590"/>
                          <a:pt x="364772" y="561710"/>
                          <a:pt x="334482" y="495924"/>
                        </a:cubicBezTo>
                        <a:cubicBezTo>
                          <a:pt x="299240" y="409120"/>
                          <a:pt x="249964" y="319521"/>
                          <a:pt x="265267" y="222874"/>
                        </a:cubicBezTo>
                        <a:cubicBezTo>
                          <a:pt x="351310" y="205475"/>
                          <a:pt x="350675" y="267324"/>
                          <a:pt x="355438" y="332031"/>
                        </a:cubicBezTo>
                        <a:cubicBezTo>
                          <a:pt x="394553" y="482907"/>
                          <a:pt x="549557" y="659881"/>
                          <a:pt x="350929" y="77011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352" name="Google Shape;352;p4"/>
                <p:cNvSpPr/>
                <p:nvPr/>
              </p:nvSpPr>
              <p:spPr>
                <a:xfrm>
                  <a:off x="2046046" y="2433081"/>
                  <a:ext cx="17700" cy="5448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53" name="Google Shape;353;p4"/>
              <p:cNvSpPr/>
              <p:nvPr/>
            </p:nvSpPr>
            <p:spPr>
              <a:xfrm>
                <a:off x="2848289" y="2564652"/>
                <a:ext cx="130735" cy="158472"/>
              </a:xfrm>
              <a:custGeom>
                <a:avLst/>
                <a:gdLst/>
                <a:ahLst/>
                <a:cxnLst/>
                <a:rect l="l" t="t" r="r" b="b"/>
                <a:pathLst>
                  <a:path w="4784" h="5799" extrusionOk="0">
                    <a:moveTo>
                      <a:pt x="0" y="0"/>
                    </a:moveTo>
                    <a:cubicBezTo>
                      <a:pt x="0" y="2506"/>
                      <a:pt x="2375" y="5110"/>
                      <a:pt x="4784" y="5799"/>
                    </a:cubicBezTo>
                  </a:path>
                </a:pathLst>
              </a:custGeom>
              <a:noFill/>
              <a:ln w="38100" cap="rnd" cmpd="sng">
                <a:solidFill>
                  <a:schemeClr val="lt1"/>
                </a:solidFill>
                <a:prstDash val="solid"/>
                <a:round/>
                <a:headEnd type="none" w="med" len="med"/>
                <a:tailEnd type="none" w="med" len="med"/>
              </a:ln>
            </p:spPr>
          </p:sp>
        </p:grpSp>
        <p:grpSp>
          <p:nvGrpSpPr>
            <p:cNvPr id="354" name="Google Shape;354;p4"/>
            <p:cNvGrpSpPr/>
            <p:nvPr/>
          </p:nvGrpSpPr>
          <p:grpSpPr>
            <a:xfrm>
              <a:off x="8330194" y="-10"/>
              <a:ext cx="852241" cy="2641273"/>
              <a:chOff x="3961868" y="-891976"/>
              <a:chExt cx="905291" cy="2805686"/>
            </a:xfrm>
          </p:grpSpPr>
          <p:grpSp>
            <p:nvGrpSpPr>
              <p:cNvPr id="355" name="Google Shape;355;p4"/>
              <p:cNvGrpSpPr/>
              <p:nvPr/>
            </p:nvGrpSpPr>
            <p:grpSpPr>
              <a:xfrm>
                <a:off x="3961868" y="1008419"/>
                <a:ext cx="905291" cy="905291"/>
                <a:chOff x="764100" y="3623300"/>
                <a:chExt cx="1046700" cy="1046700"/>
              </a:xfrm>
            </p:grpSpPr>
            <p:sp>
              <p:nvSpPr>
                <p:cNvPr id="356" name="Google Shape;356;p4"/>
                <p:cNvSpPr/>
                <p:nvPr/>
              </p:nvSpPr>
              <p:spPr>
                <a:xfrm>
                  <a:off x="764100" y="3623300"/>
                  <a:ext cx="1046700" cy="1046700"/>
                </a:xfrm>
                <a:prstGeom prst="ellipse">
                  <a:avLst/>
                </a:prstGeom>
                <a:solidFill>
                  <a:srgbClr val="FFFFFF">
                    <a:alpha val="1341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7" name="Google Shape;357;p4"/>
                <p:cNvSpPr/>
                <p:nvPr/>
              </p:nvSpPr>
              <p:spPr>
                <a:xfrm>
                  <a:off x="922769" y="3781968"/>
                  <a:ext cx="729300" cy="729300"/>
                </a:xfrm>
                <a:prstGeom prst="ellipse">
                  <a:avLst/>
                </a:prstGeom>
                <a:solidFill>
                  <a:srgbClr val="FFFFFF">
                    <a:alpha val="1341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58" name="Google Shape;358;p4"/>
              <p:cNvGrpSpPr/>
              <p:nvPr/>
            </p:nvGrpSpPr>
            <p:grpSpPr>
              <a:xfrm>
                <a:off x="4155315" y="-891976"/>
                <a:ext cx="522826" cy="2613070"/>
                <a:chOff x="2447534" y="1219291"/>
                <a:chExt cx="478297" cy="2390513"/>
              </a:xfrm>
            </p:grpSpPr>
            <p:grpSp>
              <p:nvGrpSpPr>
                <p:cNvPr id="359" name="Google Shape;359;p4"/>
                <p:cNvGrpSpPr/>
                <p:nvPr/>
              </p:nvGrpSpPr>
              <p:grpSpPr>
                <a:xfrm>
                  <a:off x="2447534" y="1219291"/>
                  <a:ext cx="478297" cy="2390513"/>
                  <a:chOff x="2447534" y="1219291"/>
                  <a:chExt cx="478297" cy="2390513"/>
                </a:xfrm>
              </p:grpSpPr>
              <p:grpSp>
                <p:nvGrpSpPr>
                  <p:cNvPr id="360" name="Google Shape;360;p4"/>
                  <p:cNvGrpSpPr/>
                  <p:nvPr/>
                </p:nvGrpSpPr>
                <p:grpSpPr>
                  <a:xfrm>
                    <a:off x="2447534" y="2971595"/>
                    <a:ext cx="478297" cy="638209"/>
                    <a:chOff x="2447534" y="3081786"/>
                    <a:chExt cx="478297" cy="638209"/>
                  </a:xfrm>
                </p:grpSpPr>
                <p:sp>
                  <p:nvSpPr>
                    <p:cNvPr id="361" name="Google Shape;361;p4"/>
                    <p:cNvSpPr/>
                    <p:nvPr/>
                  </p:nvSpPr>
                  <p:spPr>
                    <a:xfrm>
                      <a:off x="2591014" y="3097533"/>
                      <a:ext cx="179593" cy="168416"/>
                    </a:xfrm>
                    <a:custGeom>
                      <a:avLst/>
                      <a:gdLst/>
                      <a:ahLst/>
                      <a:cxnLst/>
                      <a:rect l="l" t="t" r="r" b="b"/>
                      <a:pathLst>
                        <a:path w="179593" h="168416" extrusionOk="0">
                          <a:moveTo>
                            <a:pt x="0" y="168417"/>
                          </a:moveTo>
                          <a:cubicBezTo>
                            <a:pt x="0" y="125745"/>
                            <a:pt x="5779" y="81168"/>
                            <a:pt x="2349" y="39004"/>
                          </a:cubicBezTo>
                          <a:cubicBezTo>
                            <a:pt x="8128" y="33924"/>
                            <a:pt x="29020" y="36527"/>
                            <a:pt x="37148" y="34622"/>
                          </a:cubicBezTo>
                          <a:cubicBezTo>
                            <a:pt x="48577" y="31575"/>
                            <a:pt x="35052" y="16652"/>
                            <a:pt x="41148" y="11254"/>
                          </a:cubicBezTo>
                          <a:cubicBezTo>
                            <a:pt x="60198" y="-10653"/>
                            <a:pt x="146685" y="1412"/>
                            <a:pt x="147320" y="30304"/>
                          </a:cubicBezTo>
                          <a:cubicBezTo>
                            <a:pt x="146577" y="33733"/>
                            <a:pt x="148761" y="37112"/>
                            <a:pt x="152184" y="37855"/>
                          </a:cubicBezTo>
                          <a:cubicBezTo>
                            <a:pt x="152527" y="37925"/>
                            <a:pt x="152876" y="37969"/>
                            <a:pt x="153226" y="37988"/>
                          </a:cubicBezTo>
                          <a:cubicBezTo>
                            <a:pt x="199009" y="46307"/>
                            <a:pt x="171196" y="124983"/>
                            <a:pt x="171514" y="162194"/>
                          </a:cubicBezTo>
                          <a:cubicBezTo>
                            <a:pt x="116268" y="155717"/>
                            <a:pt x="51435" y="152225"/>
                            <a:pt x="0" y="168417"/>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62" name="Google Shape;362;p4"/>
                    <p:cNvSpPr/>
                    <p:nvPr/>
                  </p:nvSpPr>
                  <p:spPr>
                    <a:xfrm>
                      <a:off x="2458233" y="3250561"/>
                      <a:ext cx="453667" cy="462047"/>
                    </a:xfrm>
                    <a:custGeom>
                      <a:avLst/>
                      <a:gdLst/>
                      <a:ahLst/>
                      <a:cxnLst/>
                      <a:rect l="l" t="t" r="r" b="b"/>
                      <a:pathLst>
                        <a:path w="453667" h="462047" extrusionOk="0">
                          <a:moveTo>
                            <a:pt x="221935" y="462048"/>
                          </a:moveTo>
                          <a:cubicBezTo>
                            <a:pt x="-59306" y="460714"/>
                            <a:pt x="-82865" y="22373"/>
                            <a:pt x="206568" y="847"/>
                          </a:cubicBezTo>
                          <a:cubicBezTo>
                            <a:pt x="522671" y="-22712"/>
                            <a:pt x="543753" y="452904"/>
                            <a:pt x="221935" y="462048"/>
                          </a:cubicBezTo>
                          <a:close/>
                        </a:path>
                      </a:pathLst>
                    </a:custGeom>
                    <a:solidFill>
                      <a:srgbClr val="D9D2E9"/>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63" name="Google Shape;363;p4"/>
                    <p:cNvSpPr/>
                    <p:nvPr/>
                  </p:nvSpPr>
                  <p:spPr>
                    <a:xfrm>
                      <a:off x="2447534" y="3081786"/>
                      <a:ext cx="478297" cy="638209"/>
                    </a:xfrm>
                    <a:custGeom>
                      <a:avLst/>
                      <a:gdLst/>
                      <a:ahLst/>
                      <a:cxnLst/>
                      <a:rect l="l" t="t" r="r" b="b"/>
                      <a:pathLst>
                        <a:path w="478297" h="638209" extrusionOk="0">
                          <a:moveTo>
                            <a:pt x="474760" y="358979"/>
                          </a:moveTo>
                          <a:cubicBezTo>
                            <a:pt x="461679" y="274778"/>
                            <a:pt x="399195" y="202960"/>
                            <a:pt x="320201" y="173178"/>
                          </a:cubicBezTo>
                          <a:cubicBezTo>
                            <a:pt x="320201" y="137618"/>
                            <a:pt x="347824" y="40273"/>
                            <a:pt x="296008" y="38050"/>
                          </a:cubicBezTo>
                          <a:cubicBezTo>
                            <a:pt x="297722" y="5792"/>
                            <a:pt x="256955" y="7316"/>
                            <a:pt x="234286" y="3379"/>
                          </a:cubicBezTo>
                          <a:cubicBezTo>
                            <a:pt x="210981" y="-4749"/>
                            <a:pt x="165198" y="331"/>
                            <a:pt x="178406" y="34748"/>
                          </a:cubicBezTo>
                          <a:cubicBezTo>
                            <a:pt x="166277" y="37224"/>
                            <a:pt x="129765" y="31129"/>
                            <a:pt x="140306" y="52718"/>
                          </a:cubicBezTo>
                          <a:cubicBezTo>
                            <a:pt x="138210" y="96153"/>
                            <a:pt x="137448" y="139713"/>
                            <a:pt x="135797" y="183148"/>
                          </a:cubicBezTo>
                          <a:cubicBezTo>
                            <a:pt x="-17047" y="249949"/>
                            <a:pt x="-46892" y="468453"/>
                            <a:pt x="77123" y="577673"/>
                          </a:cubicBezTo>
                          <a:cubicBezTo>
                            <a:pt x="240636" y="727914"/>
                            <a:pt x="512416" y="577165"/>
                            <a:pt x="474760" y="358979"/>
                          </a:cubicBezTo>
                          <a:close/>
                          <a:moveTo>
                            <a:pt x="304771" y="167971"/>
                          </a:moveTo>
                          <a:cubicBezTo>
                            <a:pt x="286165" y="163081"/>
                            <a:pt x="266226" y="157748"/>
                            <a:pt x="246922" y="159144"/>
                          </a:cubicBezTo>
                          <a:cubicBezTo>
                            <a:pt x="215172" y="156033"/>
                            <a:pt x="182914" y="164288"/>
                            <a:pt x="153514" y="175273"/>
                          </a:cubicBezTo>
                          <a:cubicBezTo>
                            <a:pt x="153514" y="170829"/>
                            <a:pt x="153514" y="166320"/>
                            <a:pt x="153958" y="161875"/>
                          </a:cubicBezTo>
                          <a:cubicBezTo>
                            <a:pt x="206600" y="153398"/>
                            <a:pt x="258035" y="138666"/>
                            <a:pt x="307184" y="117997"/>
                          </a:cubicBezTo>
                          <a:cubicBezTo>
                            <a:pt x="306422" y="134634"/>
                            <a:pt x="305342" y="151334"/>
                            <a:pt x="304771" y="167971"/>
                          </a:cubicBezTo>
                          <a:close/>
                          <a:moveTo>
                            <a:pt x="292515" y="378092"/>
                          </a:moveTo>
                          <a:cubicBezTo>
                            <a:pt x="301278" y="393079"/>
                            <a:pt x="305215" y="416700"/>
                            <a:pt x="297087" y="432131"/>
                          </a:cubicBezTo>
                          <a:cubicBezTo>
                            <a:pt x="286356" y="434925"/>
                            <a:pt x="294928" y="387363"/>
                            <a:pt x="292515" y="378092"/>
                          </a:cubicBezTo>
                          <a:close/>
                          <a:moveTo>
                            <a:pt x="233524" y="360440"/>
                          </a:moveTo>
                          <a:cubicBezTo>
                            <a:pt x="220881" y="353181"/>
                            <a:pt x="206085" y="350622"/>
                            <a:pt x="191741" y="353200"/>
                          </a:cubicBezTo>
                          <a:cubicBezTo>
                            <a:pt x="193900" y="295606"/>
                            <a:pt x="196313" y="237948"/>
                            <a:pt x="198599" y="180354"/>
                          </a:cubicBezTo>
                          <a:cubicBezTo>
                            <a:pt x="213394" y="176480"/>
                            <a:pt x="265528" y="177750"/>
                            <a:pt x="276005" y="180354"/>
                          </a:cubicBezTo>
                          <a:cubicBezTo>
                            <a:pt x="275707" y="235389"/>
                            <a:pt x="275415" y="290418"/>
                            <a:pt x="275116" y="345454"/>
                          </a:cubicBezTo>
                          <a:cubicBezTo>
                            <a:pt x="259679" y="343733"/>
                            <a:pt x="244312" y="349263"/>
                            <a:pt x="233524" y="360440"/>
                          </a:cubicBezTo>
                          <a:close/>
                          <a:moveTo>
                            <a:pt x="244636" y="403619"/>
                          </a:moveTo>
                          <a:cubicBezTo>
                            <a:pt x="254860" y="460769"/>
                            <a:pt x="203615" y="463119"/>
                            <a:pt x="235365" y="386855"/>
                          </a:cubicBezTo>
                          <a:cubicBezTo>
                            <a:pt x="239537" y="391777"/>
                            <a:pt x="242687" y="397473"/>
                            <a:pt x="244636" y="403619"/>
                          </a:cubicBezTo>
                          <a:close/>
                          <a:moveTo>
                            <a:pt x="203234" y="18174"/>
                          </a:moveTo>
                          <a:cubicBezTo>
                            <a:pt x="226920" y="23191"/>
                            <a:pt x="260384" y="18174"/>
                            <a:pt x="278228" y="35383"/>
                          </a:cubicBezTo>
                          <a:cubicBezTo>
                            <a:pt x="250357" y="33268"/>
                            <a:pt x="222392" y="32805"/>
                            <a:pt x="194471" y="33986"/>
                          </a:cubicBezTo>
                          <a:cubicBezTo>
                            <a:pt x="198916" y="25413"/>
                            <a:pt x="186407" y="19063"/>
                            <a:pt x="203234" y="18174"/>
                          </a:cubicBezTo>
                          <a:close/>
                          <a:moveTo>
                            <a:pt x="157451" y="54369"/>
                          </a:moveTo>
                          <a:cubicBezTo>
                            <a:pt x="205711" y="53036"/>
                            <a:pt x="261591" y="43511"/>
                            <a:pt x="306358" y="62688"/>
                          </a:cubicBezTo>
                          <a:lnTo>
                            <a:pt x="156308" y="90501"/>
                          </a:lnTo>
                          <a:close/>
                          <a:moveTo>
                            <a:pt x="308136" y="80468"/>
                          </a:moveTo>
                          <a:cubicBezTo>
                            <a:pt x="308701" y="80385"/>
                            <a:pt x="309254" y="80239"/>
                            <a:pt x="309787" y="80023"/>
                          </a:cubicBezTo>
                          <a:cubicBezTo>
                            <a:pt x="309279" y="87135"/>
                            <a:pt x="308263" y="92723"/>
                            <a:pt x="308136" y="99073"/>
                          </a:cubicBezTo>
                          <a:cubicBezTo>
                            <a:pt x="258975" y="120276"/>
                            <a:pt x="207381" y="135338"/>
                            <a:pt x="154530" y="143904"/>
                          </a:cubicBezTo>
                          <a:lnTo>
                            <a:pt x="155673" y="109043"/>
                          </a:lnTo>
                          <a:close/>
                          <a:moveTo>
                            <a:pt x="378685" y="571513"/>
                          </a:moveTo>
                          <a:cubicBezTo>
                            <a:pt x="88871" y="776746"/>
                            <a:pt x="-158652" y="297384"/>
                            <a:pt x="181009" y="184735"/>
                          </a:cubicBezTo>
                          <a:cubicBezTo>
                            <a:pt x="178787" y="242774"/>
                            <a:pt x="176183" y="300749"/>
                            <a:pt x="174151" y="358788"/>
                          </a:cubicBezTo>
                          <a:cubicBezTo>
                            <a:pt x="71345" y="420066"/>
                            <a:pt x="191741" y="557798"/>
                            <a:pt x="191360" y="371488"/>
                          </a:cubicBezTo>
                          <a:cubicBezTo>
                            <a:pt x="201799" y="369437"/>
                            <a:pt x="212626" y="371031"/>
                            <a:pt x="222030" y="375997"/>
                          </a:cubicBezTo>
                          <a:cubicBezTo>
                            <a:pt x="159673" y="513474"/>
                            <a:pt x="315756" y="467310"/>
                            <a:pt x="246795" y="371107"/>
                          </a:cubicBezTo>
                          <a:cubicBezTo>
                            <a:pt x="254364" y="364078"/>
                            <a:pt x="265052" y="361500"/>
                            <a:pt x="274989" y="364313"/>
                          </a:cubicBezTo>
                          <a:cubicBezTo>
                            <a:pt x="279561" y="390666"/>
                            <a:pt x="263115" y="429528"/>
                            <a:pt x="284324" y="449276"/>
                          </a:cubicBezTo>
                          <a:cubicBezTo>
                            <a:pt x="335124" y="459118"/>
                            <a:pt x="324964" y="368631"/>
                            <a:pt x="292642" y="351804"/>
                          </a:cubicBezTo>
                          <a:lnTo>
                            <a:pt x="293531" y="184481"/>
                          </a:lnTo>
                          <a:cubicBezTo>
                            <a:pt x="465172" y="225438"/>
                            <a:pt x="517686" y="462167"/>
                            <a:pt x="378685" y="571513"/>
                          </a:cubicBezTo>
                          <a:close/>
                          <a:moveTo>
                            <a:pt x="173453" y="378537"/>
                          </a:moveTo>
                          <a:cubicBezTo>
                            <a:pt x="170786" y="400508"/>
                            <a:pt x="176882" y="430226"/>
                            <a:pt x="158848" y="446926"/>
                          </a:cubicBezTo>
                          <a:cubicBezTo>
                            <a:pt x="145830" y="424638"/>
                            <a:pt x="150085" y="391681"/>
                            <a:pt x="173453" y="37828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364" name="Google Shape;364;p4"/>
                  <p:cNvSpPr/>
                  <p:nvPr/>
                </p:nvSpPr>
                <p:spPr>
                  <a:xfrm>
                    <a:off x="2675610" y="1219291"/>
                    <a:ext cx="17700" cy="17586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65" name="Google Shape;365;p4"/>
                <p:cNvSpPr/>
                <p:nvPr/>
              </p:nvSpPr>
              <p:spPr>
                <a:xfrm>
                  <a:off x="2546350" y="3472450"/>
                  <a:ext cx="97850" cy="61625"/>
                </a:xfrm>
                <a:custGeom>
                  <a:avLst/>
                  <a:gdLst/>
                  <a:ahLst/>
                  <a:cxnLst/>
                  <a:rect l="l" t="t" r="r" b="b"/>
                  <a:pathLst>
                    <a:path w="3914" h="2465" extrusionOk="0">
                      <a:moveTo>
                        <a:pt x="0" y="0"/>
                      </a:moveTo>
                      <a:cubicBezTo>
                        <a:pt x="946" y="1217"/>
                        <a:pt x="2412" y="2117"/>
                        <a:pt x="3914" y="2465"/>
                      </a:cubicBezTo>
                    </a:path>
                  </a:pathLst>
                </a:custGeom>
                <a:noFill/>
                <a:ln w="38100" cap="rnd" cmpd="sng">
                  <a:solidFill>
                    <a:schemeClr val="lt1"/>
                  </a:solidFill>
                  <a:prstDash val="solid"/>
                  <a:round/>
                  <a:headEnd type="none" w="med" len="med"/>
                  <a:tailEnd type="none" w="med" len="med"/>
                </a:ln>
              </p:spPr>
            </p:sp>
            <p:sp>
              <p:nvSpPr>
                <p:cNvPr id="366" name="Google Shape;366;p4"/>
                <p:cNvSpPr/>
                <p:nvPr/>
              </p:nvSpPr>
              <p:spPr>
                <a:xfrm>
                  <a:off x="2515525" y="3392700"/>
                  <a:ext cx="9075" cy="19950"/>
                </a:xfrm>
                <a:custGeom>
                  <a:avLst/>
                  <a:gdLst/>
                  <a:ahLst/>
                  <a:cxnLst/>
                  <a:rect l="l" t="t" r="r" b="b"/>
                  <a:pathLst>
                    <a:path w="363" h="798" extrusionOk="0">
                      <a:moveTo>
                        <a:pt x="0" y="0"/>
                      </a:moveTo>
                      <a:cubicBezTo>
                        <a:pt x="182" y="399"/>
                        <a:pt x="182" y="399"/>
                        <a:pt x="363" y="798"/>
                      </a:cubicBezTo>
                    </a:path>
                  </a:pathLst>
                </a:custGeom>
                <a:noFill/>
                <a:ln w="38100" cap="rnd" cmpd="sng">
                  <a:solidFill>
                    <a:schemeClr val="lt1"/>
                  </a:solidFill>
                  <a:prstDash val="solid"/>
                  <a:round/>
                  <a:headEnd type="none" w="med" len="med"/>
                  <a:tailEnd type="none" w="med" len="med"/>
                </a:ln>
              </p:spPr>
            </p:sp>
          </p:grpSp>
        </p:grpSp>
        <p:grpSp>
          <p:nvGrpSpPr>
            <p:cNvPr id="367" name="Google Shape;367;p4"/>
            <p:cNvGrpSpPr/>
            <p:nvPr/>
          </p:nvGrpSpPr>
          <p:grpSpPr>
            <a:xfrm>
              <a:off x="7811773" y="-2"/>
              <a:ext cx="492189" cy="1837864"/>
              <a:chOff x="5194218" y="-536312"/>
              <a:chExt cx="522827" cy="1952267"/>
            </a:xfrm>
          </p:grpSpPr>
          <p:grpSp>
            <p:nvGrpSpPr>
              <p:cNvPr id="368" name="Google Shape;368;p4"/>
              <p:cNvGrpSpPr/>
              <p:nvPr/>
            </p:nvGrpSpPr>
            <p:grpSpPr>
              <a:xfrm>
                <a:off x="5194218" y="893129"/>
                <a:ext cx="522827" cy="522827"/>
                <a:chOff x="764100" y="3623300"/>
                <a:chExt cx="1046700" cy="1046700"/>
              </a:xfrm>
            </p:grpSpPr>
            <p:sp>
              <p:nvSpPr>
                <p:cNvPr id="369" name="Google Shape;369;p4"/>
                <p:cNvSpPr/>
                <p:nvPr/>
              </p:nvSpPr>
              <p:spPr>
                <a:xfrm>
                  <a:off x="764100" y="3623300"/>
                  <a:ext cx="1046700" cy="1046700"/>
                </a:xfrm>
                <a:prstGeom prst="ellipse">
                  <a:avLst/>
                </a:prstGeom>
                <a:solidFill>
                  <a:srgbClr val="FFFFFF">
                    <a:alpha val="1341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0" name="Google Shape;370;p4"/>
                <p:cNvSpPr/>
                <p:nvPr/>
              </p:nvSpPr>
              <p:spPr>
                <a:xfrm>
                  <a:off x="922769" y="3781968"/>
                  <a:ext cx="729300" cy="729300"/>
                </a:xfrm>
                <a:prstGeom prst="ellipse">
                  <a:avLst/>
                </a:prstGeom>
                <a:solidFill>
                  <a:srgbClr val="FFFFFF">
                    <a:alpha val="1341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71" name="Google Shape;371;p4"/>
              <p:cNvGrpSpPr/>
              <p:nvPr/>
            </p:nvGrpSpPr>
            <p:grpSpPr>
              <a:xfrm>
                <a:off x="5371921" y="-536312"/>
                <a:ext cx="182209" cy="1814066"/>
                <a:chOff x="3305183" y="1663032"/>
                <a:chExt cx="166690" cy="1659561"/>
              </a:xfrm>
            </p:grpSpPr>
            <p:grpSp>
              <p:nvGrpSpPr>
                <p:cNvPr id="372" name="Google Shape;372;p4"/>
                <p:cNvGrpSpPr/>
                <p:nvPr/>
              </p:nvGrpSpPr>
              <p:grpSpPr>
                <a:xfrm>
                  <a:off x="3305183" y="1663032"/>
                  <a:ext cx="166690" cy="1659561"/>
                  <a:chOff x="3305183" y="1663032"/>
                  <a:chExt cx="166690" cy="1659561"/>
                </a:xfrm>
              </p:grpSpPr>
              <p:grpSp>
                <p:nvGrpSpPr>
                  <p:cNvPr id="373" name="Google Shape;373;p4"/>
                  <p:cNvGrpSpPr/>
                  <p:nvPr/>
                </p:nvGrpSpPr>
                <p:grpSpPr>
                  <a:xfrm>
                    <a:off x="3305183" y="2971595"/>
                    <a:ext cx="166690" cy="350998"/>
                    <a:chOff x="3305183" y="3146560"/>
                    <a:chExt cx="166690" cy="350998"/>
                  </a:xfrm>
                </p:grpSpPr>
                <p:sp>
                  <p:nvSpPr>
                    <p:cNvPr id="374" name="Google Shape;374;p4"/>
                    <p:cNvSpPr/>
                    <p:nvPr/>
                  </p:nvSpPr>
                  <p:spPr>
                    <a:xfrm>
                      <a:off x="3324821" y="3152836"/>
                      <a:ext cx="119489" cy="117177"/>
                    </a:xfrm>
                    <a:custGeom>
                      <a:avLst/>
                      <a:gdLst/>
                      <a:ahLst/>
                      <a:cxnLst/>
                      <a:rect l="l" t="t" r="r" b="b"/>
                      <a:pathLst>
                        <a:path w="119489" h="117177" extrusionOk="0">
                          <a:moveTo>
                            <a:pt x="5460" y="117177"/>
                          </a:moveTo>
                          <a:cubicBezTo>
                            <a:pt x="4508" y="91777"/>
                            <a:pt x="-9653" y="30373"/>
                            <a:pt x="11810" y="23896"/>
                          </a:cubicBezTo>
                          <a:cubicBezTo>
                            <a:pt x="18160" y="22118"/>
                            <a:pt x="14668" y="14561"/>
                            <a:pt x="19494" y="10688"/>
                          </a:cubicBezTo>
                          <a:cubicBezTo>
                            <a:pt x="31241" y="-2901"/>
                            <a:pt x="96456" y="-6838"/>
                            <a:pt x="96456" y="18879"/>
                          </a:cubicBezTo>
                          <a:cubicBezTo>
                            <a:pt x="95751" y="22315"/>
                            <a:pt x="97967" y="25668"/>
                            <a:pt x="101409" y="26373"/>
                          </a:cubicBezTo>
                          <a:cubicBezTo>
                            <a:pt x="101866" y="26467"/>
                            <a:pt x="102336" y="26506"/>
                            <a:pt x="102806" y="26499"/>
                          </a:cubicBezTo>
                          <a:cubicBezTo>
                            <a:pt x="133731" y="28849"/>
                            <a:pt x="111569" y="90507"/>
                            <a:pt x="114744" y="11393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75" name="Google Shape;375;p4"/>
                    <p:cNvSpPr/>
                    <p:nvPr/>
                  </p:nvSpPr>
                  <p:spPr>
                    <a:xfrm>
                      <a:off x="3312763" y="3270014"/>
                      <a:ext cx="150661" cy="221107"/>
                    </a:xfrm>
                    <a:custGeom>
                      <a:avLst/>
                      <a:gdLst/>
                      <a:ahLst/>
                      <a:cxnLst/>
                      <a:rect l="l" t="t" r="r" b="b"/>
                      <a:pathLst>
                        <a:path w="150661" h="221107" extrusionOk="0">
                          <a:moveTo>
                            <a:pt x="72636" y="221107"/>
                          </a:moveTo>
                          <a:cubicBezTo>
                            <a:pt x="-3564" y="204978"/>
                            <a:pt x="-15057" y="136779"/>
                            <a:pt x="16184" y="2477"/>
                          </a:cubicBezTo>
                          <a:cubicBezTo>
                            <a:pt x="54284" y="1207"/>
                            <a:pt x="87558" y="1270"/>
                            <a:pt x="125595" y="0"/>
                          </a:cubicBezTo>
                          <a:cubicBezTo>
                            <a:pt x="164330" y="92202"/>
                            <a:pt x="166299" y="206629"/>
                            <a:pt x="72636" y="221107"/>
                          </a:cubicBezTo>
                          <a:close/>
                        </a:path>
                      </a:pathLst>
                    </a:custGeom>
                    <a:solidFill>
                      <a:srgbClr val="F9CB9C"/>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76" name="Google Shape;376;p4"/>
                    <p:cNvSpPr/>
                    <p:nvPr/>
                  </p:nvSpPr>
                  <p:spPr>
                    <a:xfrm>
                      <a:off x="3305183" y="3146560"/>
                      <a:ext cx="166690" cy="350998"/>
                    </a:xfrm>
                    <a:custGeom>
                      <a:avLst/>
                      <a:gdLst/>
                      <a:ahLst/>
                      <a:cxnLst/>
                      <a:rect l="l" t="t" r="r" b="b"/>
                      <a:pathLst>
                        <a:path w="166690" h="350998" extrusionOk="0">
                          <a:moveTo>
                            <a:pt x="140987" y="124596"/>
                          </a:moveTo>
                          <a:cubicBezTo>
                            <a:pt x="147337" y="122247"/>
                            <a:pt x="143336" y="59572"/>
                            <a:pt x="144542" y="54238"/>
                          </a:cubicBezTo>
                          <a:cubicBezTo>
                            <a:pt x="146828" y="39252"/>
                            <a:pt x="140097" y="24647"/>
                            <a:pt x="122571" y="26425"/>
                          </a:cubicBezTo>
                          <a:cubicBezTo>
                            <a:pt x="129683" y="-8309"/>
                            <a:pt x="29417" y="-8500"/>
                            <a:pt x="29925" y="24075"/>
                          </a:cubicBezTo>
                          <a:cubicBezTo>
                            <a:pt x="15891" y="25536"/>
                            <a:pt x="12399" y="39633"/>
                            <a:pt x="13478" y="51635"/>
                          </a:cubicBezTo>
                          <a:cubicBezTo>
                            <a:pt x="16145" y="75955"/>
                            <a:pt x="8335" y="105292"/>
                            <a:pt x="17034" y="127263"/>
                          </a:cubicBezTo>
                          <a:cubicBezTo>
                            <a:pt x="17034" y="127263"/>
                            <a:pt x="17034" y="127644"/>
                            <a:pt x="17034" y="127835"/>
                          </a:cubicBezTo>
                          <a:cubicBezTo>
                            <a:pt x="-77835" y="451748"/>
                            <a:pt x="259922" y="398789"/>
                            <a:pt x="140987" y="124596"/>
                          </a:cubicBezTo>
                          <a:close/>
                          <a:moveTo>
                            <a:pt x="126254" y="42427"/>
                          </a:moveTo>
                          <a:cubicBezTo>
                            <a:pt x="126699" y="51254"/>
                            <a:pt x="126699" y="64842"/>
                            <a:pt x="126889" y="74177"/>
                          </a:cubicBezTo>
                          <a:lnTo>
                            <a:pt x="31258" y="101736"/>
                          </a:lnTo>
                          <a:cubicBezTo>
                            <a:pt x="31258" y="96719"/>
                            <a:pt x="31258" y="91640"/>
                            <a:pt x="31258" y="86560"/>
                          </a:cubicBezTo>
                          <a:cubicBezTo>
                            <a:pt x="57865" y="73415"/>
                            <a:pt x="88408" y="58556"/>
                            <a:pt x="112348" y="40903"/>
                          </a:cubicBezTo>
                          <a:cubicBezTo>
                            <a:pt x="116793" y="41665"/>
                            <a:pt x="123778" y="38490"/>
                            <a:pt x="126254" y="42427"/>
                          </a:cubicBezTo>
                          <a:close/>
                          <a:moveTo>
                            <a:pt x="89044" y="212671"/>
                          </a:moveTo>
                          <a:cubicBezTo>
                            <a:pt x="81112" y="208784"/>
                            <a:pt x="71771" y="209070"/>
                            <a:pt x="64088" y="213433"/>
                          </a:cubicBezTo>
                          <a:cubicBezTo>
                            <a:pt x="67943" y="186762"/>
                            <a:pt x="70883" y="159947"/>
                            <a:pt x="72914" y="132978"/>
                          </a:cubicBezTo>
                          <a:lnTo>
                            <a:pt x="83964" y="132978"/>
                          </a:lnTo>
                          <a:cubicBezTo>
                            <a:pt x="83049" y="159642"/>
                            <a:pt x="84751" y="186337"/>
                            <a:pt x="89044" y="212671"/>
                          </a:cubicBezTo>
                          <a:close/>
                          <a:moveTo>
                            <a:pt x="50944" y="114118"/>
                          </a:moveTo>
                          <a:lnTo>
                            <a:pt x="127144" y="92148"/>
                          </a:lnTo>
                          <a:lnTo>
                            <a:pt x="127144" y="113420"/>
                          </a:lnTo>
                          <a:cubicBezTo>
                            <a:pt x="101299" y="114880"/>
                            <a:pt x="75899" y="115135"/>
                            <a:pt x="50626" y="114118"/>
                          </a:cubicBezTo>
                          <a:close/>
                          <a:moveTo>
                            <a:pt x="90695" y="39950"/>
                          </a:moveTo>
                          <a:cubicBezTo>
                            <a:pt x="74692" y="48269"/>
                            <a:pt x="47832" y="59826"/>
                            <a:pt x="31385" y="67255"/>
                          </a:cubicBezTo>
                          <a:cubicBezTo>
                            <a:pt x="31385" y="58937"/>
                            <a:pt x="31766" y="47634"/>
                            <a:pt x="31385" y="39379"/>
                          </a:cubicBezTo>
                          <a:cubicBezTo>
                            <a:pt x="33036" y="39379"/>
                            <a:pt x="75835" y="39442"/>
                            <a:pt x="90377" y="39950"/>
                          </a:cubicBezTo>
                          <a:close/>
                          <a:moveTo>
                            <a:pt x="45736" y="22361"/>
                          </a:moveTo>
                          <a:cubicBezTo>
                            <a:pt x="60214" y="644"/>
                            <a:pt x="112920" y="11122"/>
                            <a:pt x="111395" y="26616"/>
                          </a:cubicBezTo>
                          <a:cubicBezTo>
                            <a:pt x="92028" y="25854"/>
                            <a:pt x="63834" y="27314"/>
                            <a:pt x="44466" y="26616"/>
                          </a:cubicBezTo>
                          <a:cubicBezTo>
                            <a:pt x="44339" y="26171"/>
                            <a:pt x="45165" y="22742"/>
                            <a:pt x="45419" y="22361"/>
                          </a:cubicBezTo>
                          <a:close/>
                          <a:moveTo>
                            <a:pt x="125556" y="309127"/>
                          </a:moveTo>
                          <a:cubicBezTo>
                            <a:pt x="22686" y="406028"/>
                            <a:pt x="-873" y="195335"/>
                            <a:pt x="33798" y="131708"/>
                          </a:cubicBezTo>
                          <a:cubicBezTo>
                            <a:pt x="41101" y="132153"/>
                            <a:pt x="48467" y="132470"/>
                            <a:pt x="55833" y="132661"/>
                          </a:cubicBezTo>
                          <a:cubicBezTo>
                            <a:pt x="60913" y="148536"/>
                            <a:pt x="25734" y="268678"/>
                            <a:pt x="58500" y="243023"/>
                          </a:cubicBezTo>
                          <a:cubicBezTo>
                            <a:pt x="62310" y="237436"/>
                            <a:pt x="67708" y="228101"/>
                            <a:pt x="75454" y="228037"/>
                          </a:cubicBezTo>
                          <a:cubicBezTo>
                            <a:pt x="84979" y="228037"/>
                            <a:pt x="91076" y="238960"/>
                            <a:pt x="95394" y="245881"/>
                          </a:cubicBezTo>
                          <a:cubicBezTo>
                            <a:pt x="128985" y="268931"/>
                            <a:pt x="92536" y="150631"/>
                            <a:pt x="101744" y="132661"/>
                          </a:cubicBezTo>
                          <a:cubicBezTo>
                            <a:pt x="109173" y="132661"/>
                            <a:pt x="116602" y="132089"/>
                            <a:pt x="124032" y="131644"/>
                          </a:cubicBezTo>
                          <a:cubicBezTo>
                            <a:pt x="155591" y="183968"/>
                            <a:pt x="160671" y="257311"/>
                            <a:pt x="125239" y="30912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377" name="Google Shape;377;p4"/>
                  <p:cNvSpPr/>
                  <p:nvPr/>
                </p:nvSpPr>
                <p:spPr>
                  <a:xfrm>
                    <a:off x="3375902" y="1663032"/>
                    <a:ext cx="17700" cy="13149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78" name="Google Shape;378;p4"/>
                <p:cNvSpPr/>
                <p:nvPr/>
              </p:nvSpPr>
              <p:spPr>
                <a:xfrm>
                  <a:off x="3352825" y="3244100"/>
                  <a:ext cx="27200" cy="29000"/>
                </a:xfrm>
                <a:custGeom>
                  <a:avLst/>
                  <a:gdLst/>
                  <a:ahLst/>
                  <a:cxnLst/>
                  <a:rect l="l" t="t" r="r" b="b"/>
                  <a:pathLst>
                    <a:path w="1088" h="1160" extrusionOk="0">
                      <a:moveTo>
                        <a:pt x="0" y="0"/>
                      </a:moveTo>
                      <a:cubicBezTo>
                        <a:pt x="294" y="441"/>
                        <a:pt x="670" y="834"/>
                        <a:pt x="1088" y="1160"/>
                      </a:cubicBezTo>
                    </a:path>
                  </a:pathLst>
                </a:custGeom>
                <a:noFill/>
                <a:ln w="28575" cap="rnd" cmpd="sng">
                  <a:solidFill>
                    <a:schemeClr val="lt1"/>
                  </a:solidFill>
                  <a:prstDash val="solid"/>
                  <a:round/>
                  <a:headEnd type="none" w="med" len="med"/>
                  <a:tailEnd type="none" w="med" len="med"/>
                </a:ln>
              </p:spPr>
            </p:sp>
          </p:grpSp>
        </p:grpSp>
        <p:grpSp>
          <p:nvGrpSpPr>
            <p:cNvPr id="379" name="Google Shape;379;p4"/>
            <p:cNvGrpSpPr/>
            <p:nvPr/>
          </p:nvGrpSpPr>
          <p:grpSpPr>
            <a:xfrm>
              <a:off x="8018879" y="-29"/>
              <a:ext cx="810166" cy="4470272"/>
              <a:chOff x="7824797" y="-1724181"/>
              <a:chExt cx="860597" cy="4748536"/>
            </a:xfrm>
          </p:grpSpPr>
          <p:grpSp>
            <p:nvGrpSpPr>
              <p:cNvPr id="380" name="Google Shape;380;p4"/>
              <p:cNvGrpSpPr/>
              <p:nvPr/>
            </p:nvGrpSpPr>
            <p:grpSpPr>
              <a:xfrm>
                <a:off x="7824797" y="1891931"/>
                <a:ext cx="860597" cy="1132425"/>
                <a:chOff x="764100" y="3623300"/>
                <a:chExt cx="1046700" cy="1046700"/>
              </a:xfrm>
            </p:grpSpPr>
            <p:sp>
              <p:nvSpPr>
                <p:cNvPr id="381" name="Google Shape;381;p4"/>
                <p:cNvSpPr/>
                <p:nvPr/>
              </p:nvSpPr>
              <p:spPr>
                <a:xfrm>
                  <a:off x="764100" y="3623300"/>
                  <a:ext cx="1046700" cy="1046700"/>
                </a:xfrm>
                <a:prstGeom prst="ellipse">
                  <a:avLst/>
                </a:prstGeom>
                <a:solidFill>
                  <a:srgbClr val="FFFFFF">
                    <a:alpha val="1341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2" name="Google Shape;382;p4"/>
                <p:cNvSpPr/>
                <p:nvPr/>
              </p:nvSpPr>
              <p:spPr>
                <a:xfrm>
                  <a:off x="922769" y="3781968"/>
                  <a:ext cx="729300" cy="729300"/>
                </a:xfrm>
                <a:prstGeom prst="ellipse">
                  <a:avLst/>
                </a:prstGeom>
                <a:solidFill>
                  <a:srgbClr val="FFFFFF">
                    <a:alpha val="1341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83" name="Google Shape;383;p4"/>
              <p:cNvGrpSpPr/>
              <p:nvPr/>
            </p:nvGrpSpPr>
            <p:grpSpPr>
              <a:xfrm>
                <a:off x="8100547" y="-1724181"/>
                <a:ext cx="300376" cy="4529867"/>
                <a:chOff x="3792712" y="-322375"/>
                <a:chExt cx="274793" cy="4144055"/>
              </a:xfrm>
            </p:grpSpPr>
            <p:grpSp>
              <p:nvGrpSpPr>
                <p:cNvPr id="384" name="Google Shape;384;p4"/>
                <p:cNvGrpSpPr/>
                <p:nvPr/>
              </p:nvGrpSpPr>
              <p:grpSpPr>
                <a:xfrm>
                  <a:off x="3792712" y="-322375"/>
                  <a:ext cx="274793" cy="4144055"/>
                  <a:chOff x="3792712" y="-322375"/>
                  <a:chExt cx="274793" cy="4144055"/>
                </a:xfrm>
              </p:grpSpPr>
              <p:grpSp>
                <p:nvGrpSpPr>
                  <p:cNvPr id="385" name="Google Shape;385;p4"/>
                  <p:cNvGrpSpPr/>
                  <p:nvPr/>
                </p:nvGrpSpPr>
                <p:grpSpPr>
                  <a:xfrm>
                    <a:off x="3792712" y="2971595"/>
                    <a:ext cx="274793" cy="850085"/>
                    <a:chOff x="3792712" y="2879468"/>
                    <a:chExt cx="274793" cy="850085"/>
                  </a:xfrm>
                </p:grpSpPr>
                <p:sp>
                  <p:nvSpPr>
                    <p:cNvPr id="386" name="Google Shape;386;p4"/>
                    <p:cNvSpPr/>
                    <p:nvPr/>
                  </p:nvSpPr>
                  <p:spPr>
                    <a:xfrm>
                      <a:off x="3798083" y="3085793"/>
                      <a:ext cx="261578" cy="637356"/>
                    </a:xfrm>
                    <a:custGeom>
                      <a:avLst/>
                      <a:gdLst/>
                      <a:ahLst/>
                      <a:cxnLst/>
                      <a:rect l="l" t="t" r="r" b="b"/>
                      <a:pathLst>
                        <a:path w="261578" h="637356" extrusionOk="0">
                          <a:moveTo>
                            <a:pt x="126686" y="637357"/>
                          </a:moveTo>
                          <a:cubicBezTo>
                            <a:pt x="-60449" y="630435"/>
                            <a:pt x="18736" y="394850"/>
                            <a:pt x="6417" y="267723"/>
                          </a:cubicBezTo>
                          <a:cubicBezTo>
                            <a:pt x="12322" y="197048"/>
                            <a:pt x="-10665" y="53665"/>
                            <a:pt x="31817" y="8008"/>
                          </a:cubicBezTo>
                          <a:cubicBezTo>
                            <a:pt x="291595" y="-16566"/>
                            <a:pt x="262449" y="-1263"/>
                            <a:pt x="258829" y="299283"/>
                          </a:cubicBezTo>
                          <a:cubicBezTo>
                            <a:pt x="256988" y="426728"/>
                            <a:pt x="295024" y="626816"/>
                            <a:pt x="126686" y="637357"/>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87" name="Google Shape;387;p4"/>
                    <p:cNvSpPr/>
                    <p:nvPr/>
                  </p:nvSpPr>
                  <p:spPr>
                    <a:xfrm>
                      <a:off x="3849902" y="2886279"/>
                      <a:ext cx="160096" cy="197298"/>
                    </a:xfrm>
                    <a:custGeom>
                      <a:avLst/>
                      <a:gdLst/>
                      <a:ahLst/>
                      <a:cxnLst/>
                      <a:rect l="l" t="t" r="r" b="b"/>
                      <a:pathLst>
                        <a:path w="160096" h="197298" extrusionOk="0">
                          <a:moveTo>
                            <a:pt x="0" y="197298"/>
                          </a:moveTo>
                          <a:cubicBezTo>
                            <a:pt x="14795" y="163453"/>
                            <a:pt x="-19495" y="39120"/>
                            <a:pt x="29908" y="37913"/>
                          </a:cubicBezTo>
                          <a:cubicBezTo>
                            <a:pt x="41275" y="35754"/>
                            <a:pt x="33401" y="17911"/>
                            <a:pt x="43053" y="12513"/>
                          </a:cubicBezTo>
                          <a:cubicBezTo>
                            <a:pt x="64008" y="-9902"/>
                            <a:pt x="129984" y="-1393"/>
                            <a:pt x="134239" y="31563"/>
                          </a:cubicBezTo>
                          <a:cubicBezTo>
                            <a:pt x="135826" y="40517"/>
                            <a:pt x="147891" y="34484"/>
                            <a:pt x="151955" y="41406"/>
                          </a:cubicBezTo>
                          <a:cubicBezTo>
                            <a:pt x="171640" y="64583"/>
                            <a:pt x="149479" y="158246"/>
                            <a:pt x="149161" y="196663"/>
                          </a:cubicBezTo>
                          <a:cubicBezTo>
                            <a:pt x="98234" y="196155"/>
                            <a:pt x="49847" y="189170"/>
                            <a:pt x="0" y="197298"/>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88" name="Google Shape;388;p4"/>
                    <p:cNvSpPr/>
                    <p:nvPr/>
                  </p:nvSpPr>
                  <p:spPr>
                    <a:xfrm>
                      <a:off x="3792712" y="2879468"/>
                      <a:ext cx="274793" cy="850085"/>
                    </a:xfrm>
                    <a:custGeom>
                      <a:avLst/>
                      <a:gdLst/>
                      <a:ahLst/>
                      <a:cxnLst/>
                      <a:rect l="l" t="t" r="r" b="b"/>
                      <a:pathLst>
                        <a:path w="274793" h="850085" extrusionOk="0">
                          <a:moveTo>
                            <a:pt x="19916" y="786532"/>
                          </a:moveTo>
                          <a:cubicBezTo>
                            <a:pt x="39854" y="827489"/>
                            <a:pt x="67541" y="848572"/>
                            <a:pt x="131866" y="850032"/>
                          </a:cubicBezTo>
                          <a:cubicBezTo>
                            <a:pt x="255818" y="852953"/>
                            <a:pt x="279440" y="735732"/>
                            <a:pt x="271947" y="651213"/>
                          </a:cubicBezTo>
                          <a:cubicBezTo>
                            <a:pt x="272963" y="537612"/>
                            <a:pt x="275312" y="423947"/>
                            <a:pt x="274678" y="310345"/>
                          </a:cubicBezTo>
                          <a:cubicBezTo>
                            <a:pt x="276202" y="268245"/>
                            <a:pt x="263057" y="215095"/>
                            <a:pt x="217528" y="202395"/>
                          </a:cubicBezTo>
                          <a:cubicBezTo>
                            <a:pt x="213336" y="167343"/>
                            <a:pt x="246610" y="35073"/>
                            <a:pt x="197716" y="37295"/>
                          </a:cubicBezTo>
                          <a:cubicBezTo>
                            <a:pt x="191366" y="-10202"/>
                            <a:pt x="84495" y="-14965"/>
                            <a:pt x="87098" y="38311"/>
                          </a:cubicBezTo>
                          <a:cubicBezTo>
                            <a:pt x="75478" y="36978"/>
                            <a:pt x="60047" y="37041"/>
                            <a:pt x="58778" y="55583"/>
                          </a:cubicBezTo>
                          <a:cubicBezTo>
                            <a:pt x="55603" y="103081"/>
                            <a:pt x="55285" y="150833"/>
                            <a:pt x="49887" y="197760"/>
                          </a:cubicBezTo>
                          <a:cubicBezTo>
                            <a:pt x="-19010" y="224303"/>
                            <a:pt x="12613" y="404262"/>
                            <a:pt x="5437" y="474048"/>
                          </a:cubicBezTo>
                          <a:cubicBezTo>
                            <a:pt x="10264" y="577299"/>
                            <a:pt x="-17549" y="687980"/>
                            <a:pt x="19916" y="786532"/>
                          </a:cubicBezTo>
                          <a:close/>
                          <a:moveTo>
                            <a:pt x="102466" y="38248"/>
                          </a:moveTo>
                          <a:cubicBezTo>
                            <a:pt x="106148" y="7895"/>
                            <a:pt x="173585" y="17166"/>
                            <a:pt x="178983" y="37105"/>
                          </a:cubicBezTo>
                          <a:cubicBezTo>
                            <a:pt x="154281" y="37549"/>
                            <a:pt x="103101" y="39962"/>
                            <a:pt x="102592" y="38311"/>
                          </a:cubicBezTo>
                          <a:close/>
                          <a:moveTo>
                            <a:pt x="76177" y="56663"/>
                          </a:moveTo>
                          <a:lnTo>
                            <a:pt x="174983" y="55393"/>
                          </a:lnTo>
                          <a:cubicBezTo>
                            <a:pt x="190222" y="53361"/>
                            <a:pt x="211304" y="53298"/>
                            <a:pt x="206733" y="75459"/>
                          </a:cubicBezTo>
                          <a:lnTo>
                            <a:pt x="75287" y="111400"/>
                          </a:lnTo>
                          <a:cubicBezTo>
                            <a:pt x="75967" y="93194"/>
                            <a:pt x="76303" y="74970"/>
                            <a:pt x="76303" y="56726"/>
                          </a:cubicBezTo>
                          <a:close/>
                          <a:moveTo>
                            <a:pt x="73700" y="129879"/>
                          </a:moveTo>
                          <a:lnTo>
                            <a:pt x="205399" y="94382"/>
                          </a:lnTo>
                          <a:lnTo>
                            <a:pt x="203684" y="134069"/>
                          </a:lnTo>
                          <a:lnTo>
                            <a:pt x="71478" y="159469"/>
                          </a:lnTo>
                          <a:cubicBezTo>
                            <a:pt x="72430" y="149563"/>
                            <a:pt x="73192" y="139785"/>
                            <a:pt x="73827" y="129942"/>
                          </a:cubicBezTo>
                          <a:close/>
                          <a:moveTo>
                            <a:pt x="69191" y="177885"/>
                          </a:moveTo>
                          <a:lnTo>
                            <a:pt x="202541" y="152104"/>
                          </a:lnTo>
                          <a:cubicBezTo>
                            <a:pt x="201906" y="166391"/>
                            <a:pt x="201335" y="180615"/>
                            <a:pt x="200700" y="194839"/>
                          </a:cubicBezTo>
                          <a:lnTo>
                            <a:pt x="67350" y="193379"/>
                          </a:lnTo>
                          <a:cubicBezTo>
                            <a:pt x="68239" y="188298"/>
                            <a:pt x="68937" y="183282"/>
                            <a:pt x="69318" y="177948"/>
                          </a:cubicBezTo>
                          <a:close/>
                          <a:moveTo>
                            <a:pt x="19217" y="648102"/>
                          </a:moveTo>
                          <a:cubicBezTo>
                            <a:pt x="23154" y="519832"/>
                            <a:pt x="21947" y="391117"/>
                            <a:pt x="28171" y="263101"/>
                          </a:cubicBezTo>
                          <a:cubicBezTo>
                            <a:pt x="34965" y="198204"/>
                            <a:pt x="74589" y="211222"/>
                            <a:pt x="121960" y="210968"/>
                          </a:cubicBezTo>
                          <a:cubicBezTo>
                            <a:pt x="123103" y="217851"/>
                            <a:pt x="123674" y="224817"/>
                            <a:pt x="123674" y="231796"/>
                          </a:cubicBezTo>
                          <a:cubicBezTo>
                            <a:pt x="72874" y="256370"/>
                            <a:pt x="60174" y="344889"/>
                            <a:pt x="124246" y="360891"/>
                          </a:cubicBezTo>
                          <a:lnTo>
                            <a:pt x="124627" y="429281"/>
                          </a:lnTo>
                          <a:cubicBezTo>
                            <a:pt x="46966" y="432710"/>
                            <a:pt x="45951" y="548915"/>
                            <a:pt x="125135" y="549486"/>
                          </a:cubicBezTo>
                          <a:lnTo>
                            <a:pt x="125516" y="627083"/>
                          </a:lnTo>
                          <a:cubicBezTo>
                            <a:pt x="40" y="680677"/>
                            <a:pt x="157647" y="791422"/>
                            <a:pt x="143550" y="638069"/>
                          </a:cubicBezTo>
                          <a:cubicBezTo>
                            <a:pt x="209971" y="620416"/>
                            <a:pt x="220385" y="540533"/>
                            <a:pt x="142661" y="533675"/>
                          </a:cubicBezTo>
                          <a:lnTo>
                            <a:pt x="142280" y="444204"/>
                          </a:lnTo>
                          <a:cubicBezTo>
                            <a:pt x="216321" y="434298"/>
                            <a:pt x="216130" y="356764"/>
                            <a:pt x="141772" y="346604"/>
                          </a:cubicBezTo>
                          <a:cubicBezTo>
                            <a:pt x="141772" y="311425"/>
                            <a:pt x="141772" y="215413"/>
                            <a:pt x="140566" y="212429"/>
                          </a:cubicBezTo>
                          <a:cubicBezTo>
                            <a:pt x="140566" y="212429"/>
                            <a:pt x="194096" y="213762"/>
                            <a:pt x="198541" y="213381"/>
                          </a:cubicBezTo>
                          <a:cubicBezTo>
                            <a:pt x="218543" y="211666"/>
                            <a:pt x="234291" y="230589"/>
                            <a:pt x="243943" y="246845"/>
                          </a:cubicBezTo>
                          <a:cubicBezTo>
                            <a:pt x="271376" y="315997"/>
                            <a:pt x="250865" y="395880"/>
                            <a:pt x="255754" y="469095"/>
                          </a:cubicBezTo>
                          <a:cubicBezTo>
                            <a:pt x="240832" y="580093"/>
                            <a:pt x="308015" y="834538"/>
                            <a:pt x="136819" y="834855"/>
                          </a:cubicBezTo>
                          <a:cubicBezTo>
                            <a:pt x="35727" y="844063"/>
                            <a:pt x="10073" y="729382"/>
                            <a:pt x="19344" y="648166"/>
                          </a:cubicBezTo>
                          <a:close/>
                          <a:moveTo>
                            <a:pt x="125008" y="678137"/>
                          </a:moveTo>
                          <a:cubicBezTo>
                            <a:pt x="115928" y="731541"/>
                            <a:pt x="62968" y="668041"/>
                            <a:pt x="125643" y="645435"/>
                          </a:cubicBezTo>
                          <a:cubicBezTo>
                            <a:pt x="126272" y="656357"/>
                            <a:pt x="126100" y="667304"/>
                            <a:pt x="125135" y="678201"/>
                          </a:cubicBezTo>
                          <a:close/>
                          <a:moveTo>
                            <a:pt x="125008" y="531198"/>
                          </a:moveTo>
                          <a:cubicBezTo>
                            <a:pt x="69953" y="529293"/>
                            <a:pt x="68620" y="448966"/>
                            <a:pt x="124627" y="447315"/>
                          </a:cubicBezTo>
                          <a:close/>
                          <a:moveTo>
                            <a:pt x="124119" y="340698"/>
                          </a:moveTo>
                          <a:cubicBezTo>
                            <a:pt x="85193" y="326284"/>
                            <a:pt x="93004" y="270848"/>
                            <a:pt x="123674" y="251798"/>
                          </a:cubicBezTo>
                          <a:cubicBezTo>
                            <a:pt x="123973" y="281643"/>
                            <a:pt x="124183" y="311380"/>
                            <a:pt x="124309" y="341016"/>
                          </a:cubicBezTo>
                          <a:close/>
                          <a:moveTo>
                            <a:pt x="141835" y="365591"/>
                          </a:moveTo>
                          <a:cubicBezTo>
                            <a:pt x="190730" y="374798"/>
                            <a:pt x="194159" y="419057"/>
                            <a:pt x="141835" y="426106"/>
                          </a:cubicBezTo>
                          <a:close/>
                          <a:moveTo>
                            <a:pt x="142724" y="551899"/>
                          </a:moveTo>
                          <a:cubicBezTo>
                            <a:pt x="195493" y="559138"/>
                            <a:pt x="188127" y="605684"/>
                            <a:pt x="143296" y="619781"/>
                          </a:cubicBezTo>
                          <a:cubicBezTo>
                            <a:pt x="143042" y="601429"/>
                            <a:pt x="142978" y="571204"/>
                            <a:pt x="142915" y="55221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389" name="Google Shape;389;p4"/>
                  <p:cNvSpPr/>
                  <p:nvPr/>
                </p:nvSpPr>
                <p:spPr>
                  <a:xfrm>
                    <a:off x="3923169" y="-322375"/>
                    <a:ext cx="17700" cy="33003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90" name="Google Shape;390;p4"/>
                <p:cNvSpPr/>
                <p:nvPr/>
              </p:nvSpPr>
              <p:spPr>
                <a:xfrm>
                  <a:off x="3834925" y="3637375"/>
                  <a:ext cx="76100" cy="135925"/>
                </a:xfrm>
                <a:custGeom>
                  <a:avLst/>
                  <a:gdLst/>
                  <a:ahLst/>
                  <a:cxnLst/>
                  <a:rect l="l" t="t" r="r" b="b"/>
                  <a:pathLst>
                    <a:path w="3044" h="5437" extrusionOk="0">
                      <a:moveTo>
                        <a:pt x="0" y="0"/>
                      </a:moveTo>
                      <a:cubicBezTo>
                        <a:pt x="372" y="2043"/>
                        <a:pt x="1116" y="4666"/>
                        <a:pt x="3044" y="5437"/>
                      </a:cubicBezTo>
                    </a:path>
                  </a:pathLst>
                </a:custGeom>
                <a:noFill/>
                <a:ln w="28575" cap="rnd" cmpd="sng">
                  <a:solidFill>
                    <a:schemeClr val="lt1"/>
                  </a:solidFill>
                  <a:prstDash val="solid"/>
                  <a:round/>
                  <a:headEnd type="none" w="med" len="med"/>
                  <a:tailEnd type="none" w="med" len="med"/>
                </a:ln>
              </p:spPr>
            </p:sp>
            <p:sp>
              <p:nvSpPr>
                <p:cNvPr id="391" name="Google Shape;391;p4"/>
                <p:cNvSpPr/>
                <p:nvPr/>
              </p:nvSpPr>
              <p:spPr>
                <a:xfrm>
                  <a:off x="3834925" y="3552200"/>
                  <a:ext cx="1825" cy="21750"/>
                </a:xfrm>
                <a:custGeom>
                  <a:avLst/>
                  <a:gdLst/>
                  <a:ahLst/>
                  <a:cxnLst/>
                  <a:rect l="l" t="t" r="r" b="b"/>
                  <a:pathLst>
                    <a:path w="73" h="870" extrusionOk="0">
                      <a:moveTo>
                        <a:pt x="0" y="0"/>
                      </a:moveTo>
                      <a:cubicBezTo>
                        <a:pt x="37" y="435"/>
                        <a:pt x="37" y="435"/>
                        <a:pt x="73" y="870"/>
                      </a:cubicBezTo>
                    </a:path>
                  </a:pathLst>
                </a:custGeom>
                <a:noFill/>
                <a:ln w="28575" cap="rnd" cmpd="sng">
                  <a:solidFill>
                    <a:schemeClr val="lt1"/>
                  </a:solidFill>
                  <a:prstDash val="solid"/>
                  <a:round/>
                  <a:headEnd type="none" w="med" len="med"/>
                  <a:tailEnd type="none" w="med" len="med"/>
                </a:ln>
              </p:spPr>
            </p:sp>
          </p:grpSp>
        </p:grpSp>
        <p:grpSp>
          <p:nvGrpSpPr>
            <p:cNvPr id="392" name="Google Shape;392;p4"/>
            <p:cNvGrpSpPr/>
            <p:nvPr/>
          </p:nvGrpSpPr>
          <p:grpSpPr>
            <a:xfrm>
              <a:off x="7184797" y="-17"/>
              <a:ext cx="985363" cy="3905971"/>
              <a:chOff x="1192601" y="-1724180"/>
              <a:chExt cx="1046700" cy="4149108"/>
            </a:xfrm>
          </p:grpSpPr>
          <p:grpSp>
            <p:nvGrpSpPr>
              <p:cNvPr id="393" name="Google Shape;393;p4"/>
              <p:cNvGrpSpPr/>
              <p:nvPr/>
            </p:nvGrpSpPr>
            <p:grpSpPr>
              <a:xfrm>
                <a:off x="1192601" y="1378228"/>
                <a:ext cx="1046700" cy="1046700"/>
                <a:chOff x="764100" y="3623300"/>
                <a:chExt cx="1046700" cy="1046700"/>
              </a:xfrm>
            </p:grpSpPr>
            <p:sp>
              <p:nvSpPr>
                <p:cNvPr id="394" name="Google Shape;394;p4"/>
                <p:cNvSpPr/>
                <p:nvPr/>
              </p:nvSpPr>
              <p:spPr>
                <a:xfrm>
                  <a:off x="764100" y="3623300"/>
                  <a:ext cx="1046700" cy="1046700"/>
                </a:xfrm>
                <a:prstGeom prst="ellipse">
                  <a:avLst/>
                </a:prstGeom>
                <a:solidFill>
                  <a:srgbClr val="FFFFFF">
                    <a:alpha val="1341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5" name="Google Shape;395;p4"/>
                <p:cNvSpPr/>
                <p:nvPr/>
              </p:nvSpPr>
              <p:spPr>
                <a:xfrm>
                  <a:off x="922769" y="3781968"/>
                  <a:ext cx="729300" cy="729300"/>
                </a:xfrm>
                <a:prstGeom prst="ellipse">
                  <a:avLst/>
                </a:prstGeom>
                <a:solidFill>
                  <a:srgbClr val="FFFFFF">
                    <a:alpha val="1341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96" name="Google Shape;396;p4"/>
              <p:cNvGrpSpPr/>
              <p:nvPr/>
            </p:nvGrpSpPr>
            <p:grpSpPr>
              <a:xfrm>
                <a:off x="1417979" y="-1724180"/>
                <a:ext cx="580390" cy="3855366"/>
                <a:chOff x="522260" y="372820"/>
                <a:chExt cx="530958" cy="3527002"/>
              </a:xfrm>
            </p:grpSpPr>
            <p:grpSp>
              <p:nvGrpSpPr>
                <p:cNvPr id="397" name="Google Shape;397;p4"/>
                <p:cNvGrpSpPr/>
                <p:nvPr/>
              </p:nvGrpSpPr>
              <p:grpSpPr>
                <a:xfrm>
                  <a:off x="522260" y="372820"/>
                  <a:ext cx="530958" cy="3527002"/>
                  <a:chOff x="522260" y="372820"/>
                  <a:chExt cx="530958" cy="3527002"/>
                </a:xfrm>
              </p:grpSpPr>
              <p:grpSp>
                <p:nvGrpSpPr>
                  <p:cNvPr id="398" name="Google Shape;398;p4"/>
                  <p:cNvGrpSpPr/>
                  <p:nvPr/>
                </p:nvGrpSpPr>
                <p:grpSpPr>
                  <a:xfrm>
                    <a:off x="522260" y="2971595"/>
                    <a:ext cx="530958" cy="928227"/>
                    <a:chOff x="522260" y="2971595"/>
                    <a:chExt cx="530958" cy="928227"/>
                  </a:xfrm>
                </p:grpSpPr>
                <p:sp>
                  <p:nvSpPr>
                    <p:cNvPr id="399" name="Google Shape;399;p4"/>
                    <p:cNvSpPr/>
                    <p:nvPr/>
                  </p:nvSpPr>
                  <p:spPr>
                    <a:xfrm>
                      <a:off x="531045" y="3193814"/>
                      <a:ext cx="510950" cy="500199"/>
                    </a:xfrm>
                    <a:custGeom>
                      <a:avLst/>
                      <a:gdLst/>
                      <a:ahLst/>
                      <a:cxnLst/>
                      <a:rect l="l" t="t" r="r" b="b"/>
                      <a:pathLst>
                        <a:path w="510950" h="500199" extrusionOk="0">
                          <a:moveTo>
                            <a:pt x="230344" y="500189"/>
                          </a:moveTo>
                          <a:cubicBezTo>
                            <a:pt x="153916" y="500507"/>
                            <a:pt x="77640" y="493446"/>
                            <a:pt x="2570" y="479108"/>
                          </a:cubicBezTo>
                          <a:cubicBezTo>
                            <a:pt x="-4606" y="452501"/>
                            <a:pt x="4348" y="418084"/>
                            <a:pt x="15841" y="404622"/>
                          </a:cubicBezTo>
                          <a:cubicBezTo>
                            <a:pt x="93" y="296672"/>
                            <a:pt x="174591" y="153479"/>
                            <a:pt x="126458" y="68770"/>
                          </a:cubicBezTo>
                          <a:cubicBezTo>
                            <a:pt x="128236" y="16510"/>
                            <a:pt x="219295" y="6350"/>
                            <a:pt x="261142" y="0"/>
                          </a:cubicBezTo>
                          <a:cubicBezTo>
                            <a:pt x="310926" y="4953"/>
                            <a:pt x="383443" y="12002"/>
                            <a:pt x="388777" y="70612"/>
                          </a:cubicBezTo>
                          <a:cubicBezTo>
                            <a:pt x="365980" y="191262"/>
                            <a:pt x="524603" y="342392"/>
                            <a:pt x="509998" y="472630"/>
                          </a:cubicBezTo>
                          <a:cubicBezTo>
                            <a:pt x="417936" y="491147"/>
                            <a:pt x="324248" y="500380"/>
                            <a:pt x="230344" y="5001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00" name="Google Shape;400;p4"/>
                    <p:cNvSpPr/>
                    <p:nvPr/>
                  </p:nvSpPr>
                  <p:spPr>
                    <a:xfrm>
                      <a:off x="551585" y="3672350"/>
                      <a:ext cx="488949" cy="214629"/>
                    </a:xfrm>
                    <a:custGeom>
                      <a:avLst/>
                      <a:gdLst/>
                      <a:ahLst/>
                      <a:cxnLst/>
                      <a:rect l="l" t="t" r="r" b="b"/>
                      <a:pathLst>
                        <a:path w="488949" h="214629" extrusionOk="0">
                          <a:moveTo>
                            <a:pt x="243395" y="214630"/>
                          </a:moveTo>
                          <a:cubicBezTo>
                            <a:pt x="147256" y="214630"/>
                            <a:pt x="26352" y="160401"/>
                            <a:pt x="0" y="8001"/>
                          </a:cubicBezTo>
                          <a:cubicBezTo>
                            <a:pt x="165925" y="39751"/>
                            <a:pt x="327279" y="29528"/>
                            <a:pt x="488950" y="0"/>
                          </a:cubicBezTo>
                          <a:cubicBezTo>
                            <a:pt x="471043" y="147384"/>
                            <a:pt x="350266" y="214630"/>
                            <a:pt x="243395" y="214630"/>
                          </a:cubicBezTo>
                          <a:close/>
                        </a:path>
                      </a:pathLst>
                    </a:custGeom>
                    <a:solidFill>
                      <a:srgbClr val="C8F3F7"/>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01" name="Google Shape;401;p4"/>
                    <p:cNvSpPr/>
                    <p:nvPr/>
                  </p:nvSpPr>
                  <p:spPr>
                    <a:xfrm>
                      <a:off x="685838" y="2977833"/>
                      <a:ext cx="219884" cy="234649"/>
                    </a:xfrm>
                    <a:custGeom>
                      <a:avLst/>
                      <a:gdLst/>
                      <a:ahLst/>
                      <a:cxnLst/>
                      <a:rect l="l" t="t" r="r" b="b"/>
                      <a:pathLst>
                        <a:path w="219884" h="234649" extrusionOk="0">
                          <a:moveTo>
                            <a:pt x="2590" y="234649"/>
                          </a:moveTo>
                          <a:cubicBezTo>
                            <a:pt x="7987" y="210011"/>
                            <a:pt x="-12142" y="33672"/>
                            <a:pt x="12877" y="45419"/>
                          </a:cubicBezTo>
                          <a:cubicBezTo>
                            <a:pt x="33197" y="50182"/>
                            <a:pt x="23545" y="24210"/>
                            <a:pt x="35038" y="16590"/>
                          </a:cubicBezTo>
                          <a:cubicBezTo>
                            <a:pt x="50913" y="906"/>
                            <a:pt x="85394" y="1604"/>
                            <a:pt x="109714" y="1922"/>
                          </a:cubicBezTo>
                          <a:cubicBezTo>
                            <a:pt x="145528" y="-936"/>
                            <a:pt x="189026" y="-6841"/>
                            <a:pt x="188835" y="38879"/>
                          </a:cubicBezTo>
                          <a:cubicBezTo>
                            <a:pt x="250875" y="39895"/>
                            <a:pt x="199503" y="186770"/>
                            <a:pt x="206869" y="233824"/>
                          </a:cubicBezTo>
                          <a:cubicBezTo>
                            <a:pt x="139369" y="212361"/>
                            <a:pt x="71932" y="215091"/>
                            <a:pt x="2590" y="23464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02" name="Google Shape;402;p4"/>
                    <p:cNvSpPr/>
                    <p:nvPr/>
                  </p:nvSpPr>
                  <p:spPr>
                    <a:xfrm>
                      <a:off x="522260" y="2971595"/>
                      <a:ext cx="530958" cy="928227"/>
                    </a:xfrm>
                    <a:custGeom>
                      <a:avLst/>
                      <a:gdLst/>
                      <a:ahLst/>
                      <a:cxnLst/>
                      <a:rect l="l" t="t" r="r" b="b"/>
                      <a:pathLst>
                        <a:path w="530958" h="928227" extrusionOk="0">
                          <a:moveTo>
                            <a:pt x="516306" y="619347"/>
                          </a:moveTo>
                          <a:cubicBezTo>
                            <a:pt x="501638" y="504285"/>
                            <a:pt x="397942" y="417798"/>
                            <a:pt x="399530" y="298926"/>
                          </a:cubicBezTo>
                          <a:cubicBezTo>
                            <a:pt x="413182" y="300514"/>
                            <a:pt x="390830" y="254159"/>
                            <a:pt x="381178" y="244380"/>
                          </a:cubicBezTo>
                          <a:cubicBezTo>
                            <a:pt x="383210" y="187992"/>
                            <a:pt x="385369" y="132175"/>
                            <a:pt x="387528" y="75787"/>
                          </a:cubicBezTo>
                          <a:cubicBezTo>
                            <a:pt x="392481" y="54070"/>
                            <a:pt x="381559" y="34449"/>
                            <a:pt x="356731" y="40227"/>
                          </a:cubicBezTo>
                          <a:cubicBezTo>
                            <a:pt x="358255" y="-10573"/>
                            <a:pt x="307645" y="730"/>
                            <a:pt x="273609" y="1810"/>
                          </a:cubicBezTo>
                          <a:cubicBezTo>
                            <a:pt x="240780" y="1429"/>
                            <a:pt x="184074" y="-222"/>
                            <a:pt x="184328" y="45244"/>
                          </a:cubicBezTo>
                          <a:cubicBezTo>
                            <a:pt x="174803" y="45815"/>
                            <a:pt x="158928" y="42640"/>
                            <a:pt x="158928" y="56547"/>
                          </a:cubicBezTo>
                          <a:cubicBezTo>
                            <a:pt x="158928" y="118777"/>
                            <a:pt x="158039" y="180435"/>
                            <a:pt x="158357" y="242475"/>
                          </a:cubicBezTo>
                          <a:cubicBezTo>
                            <a:pt x="144260" y="248825"/>
                            <a:pt x="112383" y="292767"/>
                            <a:pt x="140577" y="307753"/>
                          </a:cubicBezTo>
                          <a:cubicBezTo>
                            <a:pt x="150102" y="385159"/>
                            <a:pt x="15736" y="506508"/>
                            <a:pt x="18784" y="626967"/>
                          </a:cubicBezTo>
                          <a:cubicBezTo>
                            <a:pt x="-3124" y="640493"/>
                            <a:pt x="-8013" y="706215"/>
                            <a:pt x="15672" y="712756"/>
                          </a:cubicBezTo>
                          <a:cubicBezTo>
                            <a:pt x="65075" y="1013238"/>
                            <a:pt x="505638" y="992854"/>
                            <a:pt x="526720" y="692753"/>
                          </a:cubicBezTo>
                          <a:cubicBezTo>
                            <a:pt x="534785" y="671862"/>
                            <a:pt x="531356" y="631984"/>
                            <a:pt x="516306" y="619347"/>
                          </a:cubicBezTo>
                          <a:close/>
                          <a:moveTo>
                            <a:pt x="498399" y="620300"/>
                          </a:moveTo>
                          <a:cubicBezTo>
                            <a:pt x="475749" y="621824"/>
                            <a:pt x="453079" y="623176"/>
                            <a:pt x="430391" y="624364"/>
                          </a:cubicBezTo>
                          <a:cubicBezTo>
                            <a:pt x="405708" y="518319"/>
                            <a:pt x="384842" y="411531"/>
                            <a:pt x="367780" y="304006"/>
                          </a:cubicBezTo>
                          <a:cubicBezTo>
                            <a:pt x="372606" y="303308"/>
                            <a:pt x="377432" y="302673"/>
                            <a:pt x="382194" y="301911"/>
                          </a:cubicBezTo>
                          <a:cubicBezTo>
                            <a:pt x="378511" y="420973"/>
                            <a:pt x="481889" y="506762"/>
                            <a:pt x="498399" y="620300"/>
                          </a:cubicBezTo>
                          <a:close/>
                          <a:moveTo>
                            <a:pt x="278689" y="312579"/>
                          </a:moveTo>
                          <a:cubicBezTo>
                            <a:pt x="287389" y="312198"/>
                            <a:pt x="296025" y="311690"/>
                            <a:pt x="304661" y="311118"/>
                          </a:cubicBezTo>
                          <a:cubicBezTo>
                            <a:pt x="318040" y="416738"/>
                            <a:pt x="331477" y="522383"/>
                            <a:pt x="344983" y="628047"/>
                          </a:cubicBezTo>
                          <a:cubicBezTo>
                            <a:pt x="322568" y="628809"/>
                            <a:pt x="300216" y="629507"/>
                            <a:pt x="277800" y="629952"/>
                          </a:cubicBezTo>
                          <a:cubicBezTo>
                            <a:pt x="271844" y="524237"/>
                            <a:pt x="272136" y="418262"/>
                            <a:pt x="278689" y="312579"/>
                          </a:cubicBezTo>
                          <a:close/>
                          <a:moveTo>
                            <a:pt x="322504" y="309531"/>
                          </a:moveTo>
                          <a:cubicBezTo>
                            <a:pt x="331775" y="308642"/>
                            <a:pt x="341046" y="307626"/>
                            <a:pt x="350317" y="306483"/>
                          </a:cubicBezTo>
                          <a:cubicBezTo>
                            <a:pt x="367253" y="413417"/>
                            <a:pt x="387928" y="519633"/>
                            <a:pt x="412357" y="625126"/>
                          </a:cubicBezTo>
                          <a:cubicBezTo>
                            <a:pt x="395910" y="625951"/>
                            <a:pt x="379400" y="626713"/>
                            <a:pt x="362954" y="627348"/>
                          </a:cubicBezTo>
                          <a:cubicBezTo>
                            <a:pt x="349111" y="521430"/>
                            <a:pt x="335541" y="415493"/>
                            <a:pt x="322250" y="309531"/>
                          </a:cubicBezTo>
                          <a:close/>
                          <a:moveTo>
                            <a:pt x="365684" y="58452"/>
                          </a:moveTo>
                          <a:cubicBezTo>
                            <a:pt x="375273" y="59277"/>
                            <a:pt x="368542" y="74581"/>
                            <a:pt x="369939" y="81248"/>
                          </a:cubicBezTo>
                          <a:lnTo>
                            <a:pt x="175946" y="137382"/>
                          </a:lnTo>
                          <a:cubicBezTo>
                            <a:pt x="175946" y="127984"/>
                            <a:pt x="175946" y="118332"/>
                            <a:pt x="175946" y="109125"/>
                          </a:cubicBezTo>
                          <a:cubicBezTo>
                            <a:pt x="212713" y="94837"/>
                            <a:pt x="258496" y="85947"/>
                            <a:pt x="287643" y="60547"/>
                          </a:cubicBezTo>
                          <a:cubicBezTo>
                            <a:pt x="313360" y="60611"/>
                            <a:pt x="339649" y="57309"/>
                            <a:pt x="365430" y="58452"/>
                          </a:cubicBezTo>
                          <a:close/>
                          <a:moveTo>
                            <a:pt x="175438" y="205454"/>
                          </a:moveTo>
                          <a:lnTo>
                            <a:pt x="366827" y="159671"/>
                          </a:lnTo>
                          <a:lnTo>
                            <a:pt x="364224" y="230791"/>
                          </a:lnTo>
                          <a:cubicBezTo>
                            <a:pt x="308090" y="199041"/>
                            <a:pt x="233033" y="208248"/>
                            <a:pt x="175311" y="231616"/>
                          </a:cubicBezTo>
                          <a:close/>
                          <a:moveTo>
                            <a:pt x="175438" y="187230"/>
                          </a:moveTo>
                          <a:cubicBezTo>
                            <a:pt x="175438" y="176688"/>
                            <a:pt x="175438" y="166084"/>
                            <a:pt x="175438" y="155480"/>
                          </a:cubicBezTo>
                          <a:lnTo>
                            <a:pt x="368796" y="99536"/>
                          </a:lnTo>
                          <a:lnTo>
                            <a:pt x="367272" y="141256"/>
                          </a:lnTo>
                          <a:close/>
                          <a:moveTo>
                            <a:pt x="229032" y="21622"/>
                          </a:moveTo>
                          <a:cubicBezTo>
                            <a:pt x="256401" y="25305"/>
                            <a:pt x="342570" y="-222"/>
                            <a:pt x="338760" y="40672"/>
                          </a:cubicBezTo>
                          <a:lnTo>
                            <a:pt x="201600" y="44418"/>
                          </a:lnTo>
                          <a:cubicBezTo>
                            <a:pt x="197155" y="28861"/>
                            <a:pt x="217793" y="22765"/>
                            <a:pt x="229096" y="21749"/>
                          </a:cubicBezTo>
                          <a:close/>
                          <a:moveTo>
                            <a:pt x="263830" y="59150"/>
                          </a:moveTo>
                          <a:cubicBezTo>
                            <a:pt x="235046" y="71260"/>
                            <a:pt x="205645" y="81858"/>
                            <a:pt x="175756" y="90900"/>
                          </a:cubicBezTo>
                          <a:lnTo>
                            <a:pt x="175756" y="63722"/>
                          </a:lnTo>
                          <a:cubicBezTo>
                            <a:pt x="201664" y="62897"/>
                            <a:pt x="238113" y="59976"/>
                            <a:pt x="263894" y="59404"/>
                          </a:cubicBezTo>
                          <a:close/>
                          <a:moveTo>
                            <a:pt x="260973" y="230600"/>
                          </a:moveTo>
                          <a:cubicBezTo>
                            <a:pt x="306439" y="226028"/>
                            <a:pt x="366891" y="233838"/>
                            <a:pt x="384036" y="283432"/>
                          </a:cubicBezTo>
                          <a:cubicBezTo>
                            <a:pt x="303873" y="296939"/>
                            <a:pt x="222193" y="298945"/>
                            <a:pt x="141466" y="289401"/>
                          </a:cubicBezTo>
                          <a:cubicBezTo>
                            <a:pt x="157404" y="243554"/>
                            <a:pt x="218110" y="233521"/>
                            <a:pt x="261036" y="230854"/>
                          </a:cubicBezTo>
                          <a:close/>
                          <a:moveTo>
                            <a:pt x="259639" y="630269"/>
                          </a:moveTo>
                          <a:cubicBezTo>
                            <a:pt x="238005" y="630606"/>
                            <a:pt x="216313" y="630796"/>
                            <a:pt x="194552" y="630841"/>
                          </a:cubicBezTo>
                          <a:cubicBezTo>
                            <a:pt x="210300" y="525005"/>
                            <a:pt x="226003" y="419176"/>
                            <a:pt x="241669" y="313341"/>
                          </a:cubicBezTo>
                          <a:cubicBezTo>
                            <a:pt x="248019" y="313341"/>
                            <a:pt x="254369" y="313341"/>
                            <a:pt x="260719" y="313341"/>
                          </a:cubicBezTo>
                          <a:cubicBezTo>
                            <a:pt x="254172" y="418871"/>
                            <a:pt x="253810" y="524694"/>
                            <a:pt x="259639" y="630269"/>
                          </a:cubicBezTo>
                          <a:close/>
                          <a:moveTo>
                            <a:pt x="177089" y="630904"/>
                          </a:moveTo>
                          <a:cubicBezTo>
                            <a:pt x="155309" y="630904"/>
                            <a:pt x="133528" y="630904"/>
                            <a:pt x="111748" y="630333"/>
                          </a:cubicBezTo>
                          <a:cubicBezTo>
                            <a:pt x="143498" y="524478"/>
                            <a:pt x="175248" y="418751"/>
                            <a:pt x="206490" y="312833"/>
                          </a:cubicBezTo>
                          <a:lnTo>
                            <a:pt x="224206" y="313277"/>
                          </a:lnTo>
                          <a:cubicBezTo>
                            <a:pt x="208630" y="419195"/>
                            <a:pt x="192920" y="525069"/>
                            <a:pt x="177089" y="630904"/>
                          </a:cubicBezTo>
                          <a:close/>
                          <a:moveTo>
                            <a:pt x="76759" y="501047"/>
                          </a:moveTo>
                          <a:cubicBezTo>
                            <a:pt x="112129" y="441801"/>
                            <a:pt x="157849" y="381857"/>
                            <a:pt x="157468" y="309721"/>
                          </a:cubicBezTo>
                          <a:cubicBezTo>
                            <a:pt x="168009" y="310737"/>
                            <a:pt x="178550" y="311499"/>
                            <a:pt x="189218" y="312071"/>
                          </a:cubicBezTo>
                          <a:cubicBezTo>
                            <a:pt x="157550" y="417906"/>
                            <a:pt x="125908" y="523887"/>
                            <a:pt x="94285" y="630015"/>
                          </a:cubicBezTo>
                          <a:cubicBezTo>
                            <a:pt x="74854" y="629571"/>
                            <a:pt x="55423" y="629126"/>
                            <a:pt x="35992" y="628491"/>
                          </a:cubicBezTo>
                          <a:cubicBezTo>
                            <a:pt x="33960" y="582454"/>
                            <a:pt x="54026" y="539591"/>
                            <a:pt x="76886" y="500920"/>
                          </a:cubicBezTo>
                          <a:close/>
                          <a:moveTo>
                            <a:pt x="356858" y="897604"/>
                          </a:moveTo>
                          <a:cubicBezTo>
                            <a:pt x="221222" y="951325"/>
                            <a:pt x="58725" y="859504"/>
                            <a:pt x="34024" y="716248"/>
                          </a:cubicBezTo>
                          <a:cubicBezTo>
                            <a:pt x="191294" y="742912"/>
                            <a:pt x="352178" y="739813"/>
                            <a:pt x="508305" y="707104"/>
                          </a:cubicBezTo>
                          <a:lnTo>
                            <a:pt x="509194" y="707549"/>
                          </a:lnTo>
                          <a:cubicBezTo>
                            <a:pt x="496145" y="793623"/>
                            <a:pt x="438030" y="866134"/>
                            <a:pt x="356858" y="897604"/>
                          </a:cubicBezTo>
                          <a:close/>
                          <a:moveTo>
                            <a:pt x="512560" y="681704"/>
                          </a:moveTo>
                          <a:cubicBezTo>
                            <a:pt x="511855" y="684092"/>
                            <a:pt x="510985" y="686422"/>
                            <a:pt x="509956" y="688689"/>
                          </a:cubicBezTo>
                          <a:cubicBezTo>
                            <a:pt x="348952" y="722706"/>
                            <a:pt x="182842" y="724865"/>
                            <a:pt x="21006" y="695039"/>
                          </a:cubicBezTo>
                          <a:cubicBezTo>
                            <a:pt x="14332" y="679355"/>
                            <a:pt x="14961" y="661511"/>
                            <a:pt x="22721" y="646335"/>
                          </a:cubicBezTo>
                          <a:cubicBezTo>
                            <a:pt x="183897" y="651967"/>
                            <a:pt x="345263" y="649148"/>
                            <a:pt x="506146" y="637889"/>
                          </a:cubicBezTo>
                          <a:cubicBezTo>
                            <a:pt x="514351" y="650945"/>
                            <a:pt x="516681" y="666845"/>
                            <a:pt x="512560" y="68170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403" name="Google Shape;403;p4"/>
                  <p:cNvSpPr/>
                  <p:nvPr/>
                </p:nvSpPr>
                <p:spPr>
                  <a:xfrm>
                    <a:off x="786939" y="372820"/>
                    <a:ext cx="17700" cy="26052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404" name="Google Shape;404;p4"/>
                <p:cNvSpPr/>
                <p:nvPr/>
              </p:nvSpPr>
              <p:spPr>
                <a:xfrm>
                  <a:off x="636125" y="3766050"/>
                  <a:ext cx="121425" cy="74300"/>
                </a:xfrm>
                <a:custGeom>
                  <a:avLst/>
                  <a:gdLst/>
                  <a:ahLst/>
                  <a:cxnLst/>
                  <a:rect l="l" t="t" r="r" b="b"/>
                  <a:pathLst>
                    <a:path w="4857" h="2972" extrusionOk="0">
                      <a:moveTo>
                        <a:pt x="0" y="0"/>
                      </a:moveTo>
                      <a:cubicBezTo>
                        <a:pt x="1186" y="1482"/>
                        <a:pt x="3080" y="2306"/>
                        <a:pt x="4857" y="2972"/>
                      </a:cubicBezTo>
                    </a:path>
                  </a:pathLst>
                </a:custGeom>
                <a:noFill/>
                <a:ln w="38100" cap="rnd" cmpd="sng">
                  <a:solidFill>
                    <a:schemeClr val="lt1"/>
                  </a:solidFill>
                  <a:prstDash val="solid"/>
                  <a:round/>
                  <a:headEnd type="none" w="med" len="med"/>
                  <a:tailEnd type="none" w="med" len="med"/>
                </a:ln>
              </p:spPr>
            </p:sp>
          </p:grpSp>
        </p:grpSp>
        <p:grpSp>
          <p:nvGrpSpPr>
            <p:cNvPr id="405" name="Google Shape;405;p4"/>
            <p:cNvGrpSpPr/>
            <p:nvPr/>
          </p:nvGrpSpPr>
          <p:grpSpPr>
            <a:xfrm>
              <a:off x="6196930" y="7"/>
              <a:ext cx="985363" cy="2629685"/>
              <a:chOff x="6010934" y="1"/>
              <a:chExt cx="1046700" cy="2793377"/>
            </a:xfrm>
          </p:grpSpPr>
          <p:grpSp>
            <p:nvGrpSpPr>
              <p:cNvPr id="406" name="Google Shape;406;p4"/>
              <p:cNvGrpSpPr/>
              <p:nvPr/>
            </p:nvGrpSpPr>
            <p:grpSpPr>
              <a:xfrm>
                <a:off x="6010934" y="1746678"/>
                <a:ext cx="1046700" cy="1046700"/>
                <a:chOff x="764100" y="3623300"/>
                <a:chExt cx="1046700" cy="1046700"/>
              </a:xfrm>
            </p:grpSpPr>
            <p:sp>
              <p:nvSpPr>
                <p:cNvPr id="407" name="Google Shape;407;p4"/>
                <p:cNvSpPr/>
                <p:nvPr/>
              </p:nvSpPr>
              <p:spPr>
                <a:xfrm>
                  <a:off x="764100" y="3623300"/>
                  <a:ext cx="1046700" cy="1046700"/>
                </a:xfrm>
                <a:prstGeom prst="ellipse">
                  <a:avLst/>
                </a:prstGeom>
                <a:solidFill>
                  <a:srgbClr val="FFFFFF">
                    <a:alpha val="1341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8" name="Google Shape;408;p4"/>
                <p:cNvSpPr/>
                <p:nvPr/>
              </p:nvSpPr>
              <p:spPr>
                <a:xfrm>
                  <a:off x="922769" y="3781968"/>
                  <a:ext cx="729300" cy="729300"/>
                </a:xfrm>
                <a:prstGeom prst="ellipse">
                  <a:avLst/>
                </a:prstGeom>
                <a:solidFill>
                  <a:srgbClr val="FFFFFF">
                    <a:alpha val="1341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09" name="Google Shape;409;p4"/>
              <p:cNvGrpSpPr/>
              <p:nvPr/>
            </p:nvGrpSpPr>
            <p:grpSpPr>
              <a:xfrm>
                <a:off x="6308747" y="1"/>
                <a:ext cx="441786" cy="2571886"/>
                <a:chOff x="1121941" y="1609666"/>
                <a:chExt cx="404159" cy="2352837"/>
              </a:xfrm>
            </p:grpSpPr>
            <p:grpSp>
              <p:nvGrpSpPr>
                <p:cNvPr id="410" name="Google Shape;410;p4"/>
                <p:cNvGrpSpPr/>
                <p:nvPr/>
              </p:nvGrpSpPr>
              <p:grpSpPr>
                <a:xfrm>
                  <a:off x="1121941" y="1609666"/>
                  <a:ext cx="404159" cy="2352837"/>
                  <a:chOff x="1121941" y="1609666"/>
                  <a:chExt cx="404159" cy="2352837"/>
                </a:xfrm>
              </p:grpSpPr>
              <p:grpSp>
                <p:nvGrpSpPr>
                  <p:cNvPr id="411" name="Google Shape;411;p4"/>
                  <p:cNvGrpSpPr/>
                  <p:nvPr/>
                </p:nvGrpSpPr>
                <p:grpSpPr>
                  <a:xfrm>
                    <a:off x="1121941" y="2971595"/>
                    <a:ext cx="404159" cy="990908"/>
                    <a:chOff x="1121941" y="2969319"/>
                    <a:chExt cx="404159" cy="990908"/>
                  </a:xfrm>
                </p:grpSpPr>
                <p:sp>
                  <p:nvSpPr>
                    <p:cNvPr id="412" name="Google Shape;412;p4"/>
                    <p:cNvSpPr/>
                    <p:nvPr/>
                  </p:nvSpPr>
                  <p:spPr>
                    <a:xfrm>
                      <a:off x="1210876" y="2975878"/>
                      <a:ext cx="215728" cy="222824"/>
                    </a:xfrm>
                    <a:custGeom>
                      <a:avLst/>
                      <a:gdLst/>
                      <a:ahLst/>
                      <a:cxnLst/>
                      <a:rect l="l" t="t" r="r" b="b"/>
                      <a:pathLst>
                        <a:path w="215728" h="222824" extrusionOk="0">
                          <a:moveTo>
                            <a:pt x="14190" y="222824"/>
                          </a:moveTo>
                          <a:cubicBezTo>
                            <a:pt x="13301" y="174692"/>
                            <a:pt x="-21687" y="79251"/>
                            <a:pt x="21620" y="60582"/>
                          </a:cubicBezTo>
                          <a:cubicBezTo>
                            <a:pt x="36987" y="27244"/>
                            <a:pt x="55021" y="2797"/>
                            <a:pt x="105440" y="321"/>
                          </a:cubicBezTo>
                          <a:cubicBezTo>
                            <a:pt x="154017" y="-2156"/>
                            <a:pt x="177385" y="9655"/>
                            <a:pt x="182021" y="37976"/>
                          </a:cubicBezTo>
                          <a:cubicBezTo>
                            <a:pt x="233265" y="47692"/>
                            <a:pt x="210405" y="171326"/>
                            <a:pt x="211993" y="215776"/>
                          </a:cubicBezTo>
                          <a:cubicBezTo>
                            <a:pt x="143159" y="198060"/>
                            <a:pt x="79024" y="196790"/>
                            <a:pt x="14190" y="22282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13" name="Google Shape;413;p4"/>
                    <p:cNvSpPr/>
                    <p:nvPr/>
                  </p:nvSpPr>
                  <p:spPr>
                    <a:xfrm>
                      <a:off x="1160257" y="3179981"/>
                      <a:ext cx="324636" cy="229478"/>
                    </a:xfrm>
                    <a:custGeom>
                      <a:avLst/>
                      <a:gdLst/>
                      <a:ahLst/>
                      <a:cxnLst/>
                      <a:rect l="l" t="t" r="r" b="b"/>
                      <a:pathLst>
                        <a:path w="324636" h="229478" extrusionOk="0">
                          <a:moveTo>
                            <a:pt x="1626" y="229478"/>
                          </a:moveTo>
                          <a:cubicBezTo>
                            <a:pt x="-8216" y="108447"/>
                            <a:pt x="24042" y="-8456"/>
                            <a:pt x="169393" y="878"/>
                          </a:cubicBezTo>
                          <a:cubicBezTo>
                            <a:pt x="307379" y="-10678"/>
                            <a:pt x="337541" y="93334"/>
                            <a:pt x="320206" y="222176"/>
                          </a:cubicBezTo>
                          <a:cubicBezTo>
                            <a:pt x="210923" y="232019"/>
                            <a:pt x="109767" y="228018"/>
                            <a:pt x="1626" y="229478"/>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14" name="Google Shape;414;p4"/>
                    <p:cNvSpPr/>
                    <p:nvPr/>
                  </p:nvSpPr>
                  <p:spPr>
                    <a:xfrm>
                      <a:off x="1128931" y="3411844"/>
                      <a:ext cx="389306" cy="540604"/>
                    </a:xfrm>
                    <a:custGeom>
                      <a:avLst/>
                      <a:gdLst/>
                      <a:ahLst/>
                      <a:cxnLst/>
                      <a:rect l="l" t="t" r="r" b="b"/>
                      <a:pathLst>
                        <a:path w="389306" h="540604" extrusionOk="0">
                          <a:moveTo>
                            <a:pt x="192718" y="540604"/>
                          </a:moveTo>
                          <a:cubicBezTo>
                            <a:pt x="42795" y="527142"/>
                            <a:pt x="232596" y="425161"/>
                            <a:pt x="116836" y="455260"/>
                          </a:cubicBezTo>
                          <a:cubicBezTo>
                            <a:pt x="83054" y="460150"/>
                            <a:pt x="19744" y="479835"/>
                            <a:pt x="7679" y="435512"/>
                          </a:cubicBezTo>
                          <a:cubicBezTo>
                            <a:pt x="-6227" y="397920"/>
                            <a:pt x="57844" y="371440"/>
                            <a:pt x="34857" y="364582"/>
                          </a:cubicBezTo>
                          <a:cubicBezTo>
                            <a:pt x="15807" y="363122"/>
                            <a:pt x="3107" y="353533"/>
                            <a:pt x="1393" y="338801"/>
                          </a:cubicBezTo>
                          <a:cubicBezTo>
                            <a:pt x="-3560" y="319434"/>
                            <a:pt x="17585" y="304638"/>
                            <a:pt x="35175" y="291748"/>
                          </a:cubicBezTo>
                          <a:cubicBezTo>
                            <a:pt x="33651" y="285398"/>
                            <a:pt x="30158" y="276762"/>
                            <a:pt x="28380" y="270412"/>
                          </a:cubicBezTo>
                          <a:cubicBezTo>
                            <a:pt x="-19689" y="256061"/>
                            <a:pt x="-258" y="192307"/>
                            <a:pt x="38985" y="180877"/>
                          </a:cubicBezTo>
                          <a:cubicBezTo>
                            <a:pt x="42490" y="180629"/>
                            <a:pt x="45138" y="177588"/>
                            <a:pt x="44890" y="174082"/>
                          </a:cubicBezTo>
                          <a:cubicBezTo>
                            <a:pt x="44643" y="170577"/>
                            <a:pt x="41601" y="167929"/>
                            <a:pt x="38096" y="168177"/>
                          </a:cubicBezTo>
                          <a:cubicBezTo>
                            <a:pt x="3044" y="163224"/>
                            <a:pt x="21776" y="119663"/>
                            <a:pt x="43303" y="106836"/>
                          </a:cubicBezTo>
                          <a:cubicBezTo>
                            <a:pt x="74418" y="82706"/>
                            <a:pt x="71370" y="31969"/>
                            <a:pt x="69020" y="5680"/>
                          </a:cubicBezTo>
                          <a:cubicBezTo>
                            <a:pt x="85911" y="5045"/>
                            <a:pt x="131758" y="4664"/>
                            <a:pt x="151570" y="4601"/>
                          </a:cubicBezTo>
                          <a:cubicBezTo>
                            <a:pt x="174303" y="59274"/>
                            <a:pt x="87499" y="134903"/>
                            <a:pt x="126170" y="158652"/>
                          </a:cubicBezTo>
                          <a:cubicBezTo>
                            <a:pt x="332545" y="108296"/>
                            <a:pt x="234120" y="166526"/>
                            <a:pt x="237422" y="1362"/>
                          </a:cubicBezTo>
                          <a:cubicBezTo>
                            <a:pt x="249741" y="-2130"/>
                            <a:pt x="299271" y="2378"/>
                            <a:pt x="325624" y="854"/>
                          </a:cubicBezTo>
                          <a:cubicBezTo>
                            <a:pt x="266823" y="105439"/>
                            <a:pt x="408174" y="108804"/>
                            <a:pt x="387155" y="185449"/>
                          </a:cubicBezTo>
                          <a:cubicBezTo>
                            <a:pt x="375090" y="210849"/>
                            <a:pt x="334958" y="200752"/>
                            <a:pt x="326830" y="215802"/>
                          </a:cubicBezTo>
                          <a:cubicBezTo>
                            <a:pt x="326830" y="221707"/>
                            <a:pt x="332101" y="222152"/>
                            <a:pt x="337054" y="222152"/>
                          </a:cubicBezTo>
                          <a:cubicBezTo>
                            <a:pt x="407539" y="236439"/>
                            <a:pt x="379472" y="299177"/>
                            <a:pt x="313876" y="302733"/>
                          </a:cubicBezTo>
                          <a:cubicBezTo>
                            <a:pt x="286508" y="321783"/>
                            <a:pt x="354897" y="305337"/>
                            <a:pt x="360866" y="348326"/>
                          </a:cubicBezTo>
                          <a:cubicBezTo>
                            <a:pt x="367661" y="376711"/>
                            <a:pt x="350135" y="382108"/>
                            <a:pt x="333307" y="403444"/>
                          </a:cubicBezTo>
                          <a:cubicBezTo>
                            <a:pt x="365565" y="417414"/>
                            <a:pt x="387663" y="440084"/>
                            <a:pt x="362200" y="476469"/>
                          </a:cubicBezTo>
                          <a:cubicBezTo>
                            <a:pt x="318321" y="516411"/>
                            <a:pt x="249868" y="528857"/>
                            <a:pt x="192718" y="540604"/>
                          </a:cubicBezTo>
                          <a:close/>
                        </a:path>
                      </a:pathLst>
                    </a:custGeom>
                    <a:solidFill>
                      <a:srgbClr val="CFE5BD"/>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15" name="Google Shape;415;p4"/>
                    <p:cNvSpPr/>
                    <p:nvPr/>
                  </p:nvSpPr>
                  <p:spPr>
                    <a:xfrm>
                      <a:off x="1121941" y="2969319"/>
                      <a:ext cx="404159" cy="990908"/>
                    </a:xfrm>
                    <a:custGeom>
                      <a:avLst/>
                      <a:gdLst/>
                      <a:ahLst/>
                      <a:cxnLst/>
                      <a:rect l="l" t="t" r="r" b="b"/>
                      <a:pathLst>
                        <a:path w="404159" h="990908" extrusionOk="0">
                          <a:moveTo>
                            <a:pt x="396558" y="583905"/>
                          </a:moveTo>
                          <a:cubicBezTo>
                            <a:pt x="363665" y="545170"/>
                            <a:pt x="299149" y="524850"/>
                            <a:pt x="338075" y="447063"/>
                          </a:cubicBezTo>
                          <a:cubicBezTo>
                            <a:pt x="339535" y="444205"/>
                            <a:pt x="370904" y="448269"/>
                            <a:pt x="367920" y="426933"/>
                          </a:cubicBezTo>
                          <a:cubicBezTo>
                            <a:pt x="376619" y="356321"/>
                            <a:pt x="377762" y="266786"/>
                            <a:pt x="312865" y="222019"/>
                          </a:cubicBezTo>
                          <a:cubicBezTo>
                            <a:pt x="314326" y="182014"/>
                            <a:pt x="328359" y="29931"/>
                            <a:pt x="274257" y="35328"/>
                          </a:cubicBezTo>
                          <a:cubicBezTo>
                            <a:pt x="255207" y="-16234"/>
                            <a:pt x="119635" y="-11789"/>
                            <a:pt x="115888" y="51521"/>
                          </a:cubicBezTo>
                          <a:cubicBezTo>
                            <a:pt x="66358" y="56474"/>
                            <a:pt x="92711" y="194840"/>
                            <a:pt x="93600" y="232242"/>
                          </a:cubicBezTo>
                          <a:cubicBezTo>
                            <a:pt x="31814" y="278470"/>
                            <a:pt x="26607" y="363941"/>
                            <a:pt x="28766" y="435442"/>
                          </a:cubicBezTo>
                          <a:cubicBezTo>
                            <a:pt x="29211" y="460842"/>
                            <a:pt x="57849" y="448840"/>
                            <a:pt x="70740" y="450746"/>
                          </a:cubicBezTo>
                          <a:cubicBezTo>
                            <a:pt x="73851" y="483511"/>
                            <a:pt x="74994" y="521611"/>
                            <a:pt x="46991" y="544408"/>
                          </a:cubicBezTo>
                          <a:cubicBezTo>
                            <a:pt x="20829" y="559775"/>
                            <a:pt x="1906" y="611464"/>
                            <a:pt x="44133" y="617497"/>
                          </a:cubicBezTo>
                          <a:cubicBezTo>
                            <a:pt x="890" y="630197"/>
                            <a:pt x="-22097" y="700682"/>
                            <a:pt x="29973" y="716557"/>
                          </a:cubicBezTo>
                          <a:cubicBezTo>
                            <a:pt x="31179" y="718461"/>
                            <a:pt x="32132" y="730336"/>
                            <a:pt x="35878" y="733384"/>
                          </a:cubicBezTo>
                          <a:cubicBezTo>
                            <a:pt x="-9588" y="750021"/>
                            <a:pt x="-11620" y="809584"/>
                            <a:pt x="41276" y="813584"/>
                          </a:cubicBezTo>
                          <a:cubicBezTo>
                            <a:pt x="-3746" y="839747"/>
                            <a:pt x="-8318" y="908200"/>
                            <a:pt x="53150" y="912772"/>
                          </a:cubicBezTo>
                          <a:cubicBezTo>
                            <a:pt x="88837" y="913153"/>
                            <a:pt x="124016" y="903310"/>
                            <a:pt x="159259" y="898421"/>
                          </a:cubicBezTo>
                          <a:cubicBezTo>
                            <a:pt x="137224" y="913788"/>
                            <a:pt x="124270" y="946998"/>
                            <a:pt x="142368" y="970176"/>
                          </a:cubicBezTo>
                          <a:cubicBezTo>
                            <a:pt x="170879" y="1006688"/>
                            <a:pt x="222568" y="986051"/>
                            <a:pt x="258319" y="975319"/>
                          </a:cubicBezTo>
                          <a:cubicBezTo>
                            <a:pt x="297562" y="961285"/>
                            <a:pt x="346012" y="957857"/>
                            <a:pt x="374079" y="923821"/>
                          </a:cubicBezTo>
                          <a:cubicBezTo>
                            <a:pt x="397638" y="896008"/>
                            <a:pt x="385382" y="849653"/>
                            <a:pt x="346647" y="845652"/>
                          </a:cubicBezTo>
                          <a:cubicBezTo>
                            <a:pt x="371279" y="834501"/>
                            <a:pt x="382207" y="805495"/>
                            <a:pt x="371057" y="780857"/>
                          </a:cubicBezTo>
                          <a:cubicBezTo>
                            <a:pt x="362344" y="761610"/>
                            <a:pt x="342259" y="750123"/>
                            <a:pt x="321247" y="752371"/>
                          </a:cubicBezTo>
                          <a:cubicBezTo>
                            <a:pt x="385382" y="748434"/>
                            <a:pt x="427991" y="685505"/>
                            <a:pt x="350584" y="659597"/>
                          </a:cubicBezTo>
                          <a:cubicBezTo>
                            <a:pt x="302515" y="655787"/>
                            <a:pt x="436690" y="669821"/>
                            <a:pt x="396558" y="583905"/>
                          </a:cubicBezTo>
                          <a:close/>
                          <a:moveTo>
                            <a:pt x="291339" y="83525"/>
                          </a:moveTo>
                          <a:cubicBezTo>
                            <a:pt x="291847" y="98828"/>
                            <a:pt x="292418" y="114132"/>
                            <a:pt x="292926" y="129435"/>
                          </a:cubicBezTo>
                          <a:lnTo>
                            <a:pt x="105792" y="175981"/>
                          </a:lnTo>
                          <a:cubicBezTo>
                            <a:pt x="105030" y="163916"/>
                            <a:pt x="104776" y="151851"/>
                            <a:pt x="104776" y="139786"/>
                          </a:cubicBezTo>
                          <a:cubicBezTo>
                            <a:pt x="166307" y="129753"/>
                            <a:pt x="229172" y="100162"/>
                            <a:pt x="291085" y="83525"/>
                          </a:cubicBezTo>
                          <a:close/>
                          <a:moveTo>
                            <a:pt x="293561" y="147533"/>
                          </a:moveTo>
                          <a:lnTo>
                            <a:pt x="295847" y="212049"/>
                          </a:lnTo>
                          <a:cubicBezTo>
                            <a:pt x="235459" y="188897"/>
                            <a:pt x="168117" y="192212"/>
                            <a:pt x="110300" y="221193"/>
                          </a:cubicBezTo>
                          <a:cubicBezTo>
                            <a:pt x="109094" y="212113"/>
                            <a:pt x="108141" y="202969"/>
                            <a:pt x="107379" y="193824"/>
                          </a:cubicBezTo>
                          <a:close/>
                          <a:moveTo>
                            <a:pt x="194057" y="16152"/>
                          </a:moveTo>
                          <a:cubicBezTo>
                            <a:pt x="213869" y="14056"/>
                            <a:pt x="248984" y="13548"/>
                            <a:pt x="256096" y="36979"/>
                          </a:cubicBezTo>
                          <a:cubicBezTo>
                            <a:pt x="215139" y="41107"/>
                            <a:pt x="174181" y="45615"/>
                            <a:pt x="133224" y="49679"/>
                          </a:cubicBezTo>
                          <a:cubicBezTo>
                            <a:pt x="136208" y="21613"/>
                            <a:pt x="171768" y="18438"/>
                            <a:pt x="193803" y="16152"/>
                          </a:cubicBezTo>
                          <a:close/>
                          <a:moveTo>
                            <a:pt x="111507" y="70444"/>
                          </a:moveTo>
                          <a:cubicBezTo>
                            <a:pt x="137605" y="72095"/>
                            <a:pt x="295276" y="37170"/>
                            <a:pt x="290323" y="65554"/>
                          </a:cubicBezTo>
                          <a:cubicBezTo>
                            <a:pt x="228918" y="86446"/>
                            <a:pt x="165355" y="103083"/>
                            <a:pt x="105093" y="126197"/>
                          </a:cubicBezTo>
                          <a:cubicBezTo>
                            <a:pt x="106681" y="108417"/>
                            <a:pt x="102680" y="86065"/>
                            <a:pt x="111189" y="70444"/>
                          </a:cubicBezTo>
                          <a:close/>
                          <a:moveTo>
                            <a:pt x="46419" y="432902"/>
                          </a:moveTo>
                          <a:cubicBezTo>
                            <a:pt x="42609" y="356067"/>
                            <a:pt x="52769" y="256499"/>
                            <a:pt x="137034" y="227416"/>
                          </a:cubicBezTo>
                          <a:cubicBezTo>
                            <a:pt x="293561" y="176616"/>
                            <a:pt x="379921" y="271866"/>
                            <a:pt x="350521" y="426870"/>
                          </a:cubicBezTo>
                          <a:close/>
                          <a:moveTo>
                            <a:pt x="262319" y="567204"/>
                          </a:moveTo>
                          <a:lnTo>
                            <a:pt x="131636" y="595081"/>
                          </a:lnTo>
                          <a:cubicBezTo>
                            <a:pt x="113348" y="568538"/>
                            <a:pt x="184595" y="524850"/>
                            <a:pt x="164974" y="448459"/>
                          </a:cubicBezTo>
                          <a:lnTo>
                            <a:pt x="238443" y="446999"/>
                          </a:lnTo>
                          <a:cubicBezTo>
                            <a:pt x="232189" y="488604"/>
                            <a:pt x="240558" y="531086"/>
                            <a:pt x="262129" y="567204"/>
                          </a:cubicBezTo>
                          <a:close/>
                          <a:moveTo>
                            <a:pt x="36069" y="586890"/>
                          </a:moveTo>
                          <a:cubicBezTo>
                            <a:pt x="68771" y="527644"/>
                            <a:pt x="97854" y="542440"/>
                            <a:pt x="88456" y="450238"/>
                          </a:cubicBezTo>
                          <a:lnTo>
                            <a:pt x="147194" y="449031"/>
                          </a:lnTo>
                          <a:cubicBezTo>
                            <a:pt x="167514" y="524469"/>
                            <a:pt x="99442" y="554759"/>
                            <a:pt x="112269" y="599272"/>
                          </a:cubicBezTo>
                          <a:cubicBezTo>
                            <a:pt x="91758" y="603272"/>
                            <a:pt x="37466" y="620926"/>
                            <a:pt x="35878" y="586890"/>
                          </a:cubicBezTo>
                          <a:close/>
                          <a:moveTo>
                            <a:pt x="354521" y="867496"/>
                          </a:moveTo>
                          <a:cubicBezTo>
                            <a:pt x="402781" y="909914"/>
                            <a:pt x="318771" y="944458"/>
                            <a:pt x="283211" y="949347"/>
                          </a:cubicBezTo>
                          <a:cubicBezTo>
                            <a:pt x="248095" y="957158"/>
                            <a:pt x="212154" y="978875"/>
                            <a:pt x="175642" y="970239"/>
                          </a:cubicBezTo>
                          <a:cubicBezTo>
                            <a:pt x="158497" y="964588"/>
                            <a:pt x="146178" y="949094"/>
                            <a:pt x="153544" y="930805"/>
                          </a:cubicBezTo>
                          <a:cubicBezTo>
                            <a:pt x="160021" y="906612"/>
                            <a:pt x="304483" y="850160"/>
                            <a:pt x="354331" y="867496"/>
                          </a:cubicBezTo>
                          <a:close/>
                          <a:moveTo>
                            <a:pt x="354204" y="786153"/>
                          </a:moveTo>
                          <a:cubicBezTo>
                            <a:pt x="394399" y="853463"/>
                            <a:pt x="147765" y="877339"/>
                            <a:pt x="105157" y="889086"/>
                          </a:cubicBezTo>
                          <a:cubicBezTo>
                            <a:pt x="51372" y="908136"/>
                            <a:pt x="-12699" y="873592"/>
                            <a:pt x="53912" y="821966"/>
                          </a:cubicBezTo>
                          <a:cubicBezTo>
                            <a:pt x="113793" y="817648"/>
                            <a:pt x="325502" y="741766"/>
                            <a:pt x="354013" y="786153"/>
                          </a:cubicBezTo>
                          <a:close/>
                          <a:moveTo>
                            <a:pt x="293053" y="674392"/>
                          </a:moveTo>
                          <a:cubicBezTo>
                            <a:pt x="319977" y="665884"/>
                            <a:pt x="378143" y="666963"/>
                            <a:pt x="373000" y="710841"/>
                          </a:cubicBezTo>
                          <a:cubicBezTo>
                            <a:pt x="350838" y="738020"/>
                            <a:pt x="307214" y="742210"/>
                            <a:pt x="275972" y="753831"/>
                          </a:cubicBezTo>
                          <a:cubicBezTo>
                            <a:pt x="232030" y="758022"/>
                            <a:pt x="61977" y="815490"/>
                            <a:pt x="26988" y="789454"/>
                          </a:cubicBezTo>
                          <a:cubicBezTo>
                            <a:pt x="-10032" y="761896"/>
                            <a:pt x="65088" y="743608"/>
                            <a:pt x="53912" y="723859"/>
                          </a:cubicBezTo>
                          <a:cubicBezTo>
                            <a:pt x="132462" y="707666"/>
                            <a:pt x="214059" y="690648"/>
                            <a:pt x="292863" y="674392"/>
                          </a:cubicBezTo>
                          <a:close/>
                          <a:moveTo>
                            <a:pt x="354648" y="639531"/>
                          </a:moveTo>
                          <a:cubicBezTo>
                            <a:pt x="294323" y="652993"/>
                            <a:pt x="239840" y="662772"/>
                            <a:pt x="179515" y="676044"/>
                          </a:cubicBezTo>
                          <a:lnTo>
                            <a:pt x="47308" y="704555"/>
                          </a:lnTo>
                          <a:cubicBezTo>
                            <a:pt x="37021" y="705889"/>
                            <a:pt x="23750" y="694522"/>
                            <a:pt x="19241" y="685505"/>
                          </a:cubicBezTo>
                          <a:cubicBezTo>
                            <a:pt x="-15620" y="609813"/>
                            <a:pt x="264224" y="596160"/>
                            <a:pt x="316294" y="573745"/>
                          </a:cubicBezTo>
                          <a:cubicBezTo>
                            <a:pt x="326899" y="571459"/>
                            <a:pt x="326835" y="553298"/>
                            <a:pt x="314961" y="555838"/>
                          </a:cubicBezTo>
                          <a:lnTo>
                            <a:pt x="281687" y="563331"/>
                          </a:lnTo>
                          <a:cubicBezTo>
                            <a:pt x="258871" y="529206"/>
                            <a:pt x="249695" y="487760"/>
                            <a:pt x="255969" y="447190"/>
                          </a:cubicBezTo>
                          <a:lnTo>
                            <a:pt x="321946" y="445856"/>
                          </a:lnTo>
                          <a:cubicBezTo>
                            <a:pt x="294831" y="486433"/>
                            <a:pt x="311722" y="544154"/>
                            <a:pt x="352870" y="568347"/>
                          </a:cubicBezTo>
                          <a:cubicBezTo>
                            <a:pt x="382398" y="583334"/>
                            <a:pt x="401575" y="632483"/>
                            <a:pt x="354458" y="63953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416" name="Google Shape;416;p4"/>
                  <p:cNvSpPr/>
                  <p:nvPr/>
                </p:nvSpPr>
                <p:spPr>
                  <a:xfrm>
                    <a:off x="1308648" y="1609666"/>
                    <a:ext cx="17700" cy="13683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417" name="Google Shape;417;p4"/>
                <p:cNvSpPr/>
                <p:nvPr/>
              </p:nvSpPr>
              <p:spPr>
                <a:xfrm>
                  <a:off x="1183450" y="3621050"/>
                  <a:ext cx="70700" cy="18125"/>
                </a:xfrm>
                <a:custGeom>
                  <a:avLst/>
                  <a:gdLst/>
                  <a:ahLst/>
                  <a:cxnLst/>
                  <a:rect l="l" t="t" r="r" b="b"/>
                  <a:pathLst>
                    <a:path w="2828" h="725" extrusionOk="0">
                      <a:moveTo>
                        <a:pt x="0" y="725"/>
                      </a:moveTo>
                      <a:cubicBezTo>
                        <a:pt x="930" y="439"/>
                        <a:pt x="1889" y="256"/>
                        <a:pt x="2828" y="0"/>
                      </a:cubicBezTo>
                    </a:path>
                  </a:pathLst>
                </a:custGeom>
                <a:noFill/>
                <a:ln w="28575" cap="rnd" cmpd="sng">
                  <a:solidFill>
                    <a:schemeClr val="lt1"/>
                  </a:solidFill>
                  <a:prstDash val="solid"/>
                  <a:round/>
                  <a:headEnd type="none" w="med" len="med"/>
                  <a:tailEnd type="none" w="med" len="med"/>
                </a:ln>
              </p:spPr>
            </p:sp>
            <p:sp>
              <p:nvSpPr>
                <p:cNvPr id="418" name="Google Shape;418;p4"/>
                <p:cNvSpPr/>
                <p:nvPr/>
              </p:nvSpPr>
              <p:spPr>
                <a:xfrm>
                  <a:off x="1188900" y="3717125"/>
                  <a:ext cx="76125" cy="18100"/>
                </a:xfrm>
                <a:custGeom>
                  <a:avLst/>
                  <a:gdLst/>
                  <a:ahLst/>
                  <a:cxnLst/>
                  <a:rect l="l" t="t" r="r" b="b"/>
                  <a:pathLst>
                    <a:path w="3045" h="724" extrusionOk="0">
                      <a:moveTo>
                        <a:pt x="0" y="724"/>
                      </a:moveTo>
                      <a:cubicBezTo>
                        <a:pt x="995" y="410"/>
                        <a:pt x="2019" y="187"/>
                        <a:pt x="3045" y="0"/>
                      </a:cubicBezTo>
                    </a:path>
                  </a:pathLst>
                </a:custGeom>
                <a:noFill/>
                <a:ln w="28575" cap="rnd" cmpd="sng">
                  <a:solidFill>
                    <a:schemeClr val="lt1"/>
                  </a:solidFill>
                  <a:prstDash val="solid"/>
                  <a:round/>
                  <a:headEnd type="none" w="med" len="med"/>
                  <a:tailEnd type="none" w="med" len="med"/>
                </a:ln>
              </p:spPr>
            </p:sp>
            <p:sp>
              <p:nvSpPr>
                <p:cNvPr id="419" name="Google Shape;419;p4"/>
                <p:cNvSpPr/>
                <p:nvPr/>
              </p:nvSpPr>
              <p:spPr>
                <a:xfrm>
                  <a:off x="1185275" y="3820425"/>
                  <a:ext cx="39875" cy="9050"/>
                </a:xfrm>
                <a:custGeom>
                  <a:avLst/>
                  <a:gdLst/>
                  <a:ahLst/>
                  <a:cxnLst/>
                  <a:rect l="l" t="t" r="r" b="b"/>
                  <a:pathLst>
                    <a:path w="1595" h="362" extrusionOk="0">
                      <a:moveTo>
                        <a:pt x="0" y="362"/>
                      </a:moveTo>
                      <a:cubicBezTo>
                        <a:pt x="526" y="219"/>
                        <a:pt x="1059" y="97"/>
                        <a:pt x="1595" y="0"/>
                      </a:cubicBezTo>
                    </a:path>
                  </a:pathLst>
                </a:custGeom>
                <a:noFill/>
                <a:ln w="28575" cap="rnd" cmpd="sng">
                  <a:solidFill>
                    <a:schemeClr val="lt1"/>
                  </a:solidFill>
                  <a:prstDash val="solid"/>
                  <a:round/>
                  <a:headEnd type="none" w="med" len="med"/>
                  <a:tailEnd type="none" w="med" len="med"/>
                </a:ln>
              </p:spPr>
            </p:sp>
            <p:sp>
              <p:nvSpPr>
                <p:cNvPr id="420" name="Google Shape;420;p4"/>
                <p:cNvSpPr/>
                <p:nvPr/>
              </p:nvSpPr>
              <p:spPr>
                <a:xfrm>
                  <a:off x="1301250" y="3911025"/>
                  <a:ext cx="18125" cy="7250"/>
                </a:xfrm>
                <a:custGeom>
                  <a:avLst/>
                  <a:gdLst/>
                  <a:ahLst/>
                  <a:cxnLst/>
                  <a:rect l="l" t="t" r="r" b="b"/>
                  <a:pathLst>
                    <a:path w="725" h="290" extrusionOk="0">
                      <a:moveTo>
                        <a:pt x="0" y="290"/>
                      </a:moveTo>
                      <a:cubicBezTo>
                        <a:pt x="363" y="145"/>
                        <a:pt x="363" y="145"/>
                        <a:pt x="725" y="0"/>
                      </a:cubicBezTo>
                    </a:path>
                  </a:pathLst>
                </a:custGeom>
                <a:noFill/>
                <a:ln w="28575" cap="rnd" cmpd="sng">
                  <a:solidFill>
                    <a:schemeClr val="lt1"/>
                  </a:solidFill>
                  <a:prstDash val="solid"/>
                  <a:round/>
                  <a:headEnd type="none" w="med" len="med"/>
                  <a:tailEnd type="none" w="med" len="med"/>
                </a:ln>
              </p:spPr>
            </p:sp>
          </p:grpSp>
        </p:grpSp>
        <p:grpSp>
          <p:nvGrpSpPr>
            <p:cNvPr id="421" name="Google Shape;421;p4"/>
            <p:cNvGrpSpPr/>
            <p:nvPr/>
          </p:nvGrpSpPr>
          <p:grpSpPr>
            <a:xfrm>
              <a:off x="7192739" y="3730341"/>
              <a:ext cx="148551" cy="170121"/>
              <a:chOff x="3462796" y="2555878"/>
              <a:chExt cx="157798" cy="180711"/>
            </a:xfrm>
          </p:grpSpPr>
          <p:sp>
            <p:nvSpPr>
              <p:cNvPr id="422" name="Google Shape;422;p4"/>
              <p:cNvSpPr/>
              <p:nvPr/>
            </p:nvSpPr>
            <p:spPr>
              <a:xfrm>
                <a:off x="3528860" y="2555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23" name="Google Shape;423;p4"/>
              <p:cNvSpPr/>
              <p:nvPr/>
            </p:nvSpPr>
            <p:spPr>
              <a:xfrm>
                <a:off x="3528860" y="2682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24" name="Google Shape;424;p4"/>
              <p:cNvSpPr/>
              <p:nvPr/>
            </p:nvSpPr>
            <p:spPr>
              <a:xfrm>
                <a:off x="3571315" y="2597137"/>
                <a:ext cx="47570" cy="33554"/>
              </a:xfrm>
              <a:custGeom>
                <a:avLst/>
                <a:gdLst/>
                <a:ahLst/>
                <a:cxnLst/>
                <a:rect l="l" t="t" r="r" b="b"/>
                <a:pathLst>
                  <a:path w="47570" h="33554" extrusionOk="0">
                    <a:moveTo>
                      <a:pt x="47423" y="3886"/>
                    </a:moveTo>
                    <a:cubicBezTo>
                      <a:pt x="36183" y="-9449"/>
                      <a:pt x="10910" y="15189"/>
                      <a:pt x="306" y="22936"/>
                    </a:cubicBezTo>
                    <a:cubicBezTo>
                      <a:pt x="-4584" y="50305"/>
                      <a:pt x="50788" y="17729"/>
                      <a:pt x="47423" y="3886"/>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25" name="Google Shape;425;p4"/>
              <p:cNvSpPr/>
              <p:nvPr/>
            </p:nvSpPr>
            <p:spPr>
              <a:xfrm>
                <a:off x="3572203" y="2660050"/>
                <a:ext cx="48391" cy="35006"/>
              </a:xfrm>
              <a:custGeom>
                <a:avLst/>
                <a:gdLst/>
                <a:ahLst/>
                <a:cxnLst/>
                <a:rect l="l" t="t" r="r" b="b"/>
                <a:pathLst>
                  <a:path w="48391" h="35006" extrusionOk="0">
                    <a:moveTo>
                      <a:pt x="45900" y="20221"/>
                    </a:moveTo>
                    <a:cubicBezTo>
                      <a:pt x="32120" y="15713"/>
                      <a:pt x="14849" y="-8608"/>
                      <a:pt x="1450" y="3203"/>
                    </a:cubicBezTo>
                    <a:cubicBezTo>
                      <a:pt x="-11123" y="21047"/>
                      <a:pt x="62664" y="54384"/>
                      <a:pt x="45900" y="2022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26" name="Google Shape;426;p4"/>
              <p:cNvSpPr/>
              <p:nvPr/>
            </p:nvSpPr>
            <p:spPr>
              <a:xfrm>
                <a:off x="3466564" y="2662661"/>
                <a:ext cx="42019" cy="33548"/>
              </a:xfrm>
              <a:custGeom>
                <a:avLst/>
                <a:gdLst/>
                <a:ahLst/>
                <a:cxnLst/>
                <a:rect l="l" t="t" r="r" b="b"/>
                <a:pathLst>
                  <a:path w="42019" h="33548" extrusionOk="0">
                    <a:moveTo>
                      <a:pt x="41239" y="1798"/>
                    </a:moveTo>
                    <a:cubicBezTo>
                      <a:pt x="31397" y="-7981"/>
                      <a:pt x="-17625" y="24912"/>
                      <a:pt x="6695" y="33548"/>
                    </a:cubicBezTo>
                    <a:cubicBezTo>
                      <a:pt x="17935" y="27452"/>
                      <a:pt x="47145" y="17991"/>
                      <a:pt x="41239" y="179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27" name="Google Shape;427;p4"/>
              <p:cNvSpPr/>
              <p:nvPr/>
            </p:nvSpPr>
            <p:spPr>
              <a:xfrm>
                <a:off x="3462796" y="2597064"/>
                <a:ext cx="40843" cy="33781"/>
              </a:xfrm>
              <a:custGeom>
                <a:avLst/>
                <a:gdLst/>
                <a:ahLst/>
                <a:cxnLst/>
                <a:rect l="l" t="t" r="r" b="b"/>
                <a:pathLst>
                  <a:path w="40843" h="33781" extrusionOk="0">
                    <a:moveTo>
                      <a:pt x="38339" y="18755"/>
                    </a:moveTo>
                    <a:cubicBezTo>
                      <a:pt x="27163" y="13865"/>
                      <a:pt x="13447" y="-8614"/>
                      <a:pt x="1509" y="3578"/>
                    </a:cubicBezTo>
                    <a:cubicBezTo>
                      <a:pt x="-10556" y="21676"/>
                      <a:pt x="54151" y="52346"/>
                      <a:pt x="38339" y="18755"/>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spTree>
    <p:extLst>
      <p:ext uri="{BB962C8B-B14F-4D97-AF65-F5344CB8AC3E}">
        <p14:creationId xmlns:p14="http://schemas.microsoft.com/office/powerpoint/2010/main" val="365255016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428"/>
        <p:cNvGrpSpPr/>
        <p:nvPr/>
      </p:nvGrpSpPr>
      <p:grpSpPr>
        <a:xfrm>
          <a:off x="0" y="0"/>
          <a:ext cx="0" cy="0"/>
          <a:chOff x="0" y="0"/>
          <a:chExt cx="0" cy="0"/>
        </a:xfrm>
      </p:grpSpPr>
      <p:sp>
        <p:nvSpPr>
          <p:cNvPr id="429" name="Google Shape;429;p5"/>
          <p:cNvSpPr txBox="1">
            <a:spLocks noGrp="1"/>
          </p:cNvSpPr>
          <p:nvPr>
            <p:ph type="title"/>
          </p:nvPr>
        </p:nvSpPr>
        <p:spPr>
          <a:xfrm>
            <a:off x="937200" y="1014567"/>
            <a:ext cx="7546800" cy="628400"/>
          </a:xfrm>
          <a:prstGeom prst="rect">
            <a:avLst/>
          </a:prstGeom>
        </p:spPr>
        <p:txBody>
          <a:bodyPr spcFirstLastPara="1" wrap="square" lIns="0" tIns="0" rIns="0" bIns="0" anchor="b" anchorCtr="0">
            <a:noAutofit/>
          </a:bodyPr>
          <a:lstStyle>
            <a:lvl1pPr lvl="0" rtl="0">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
        <p:nvSpPr>
          <p:cNvPr id="430" name="Google Shape;430;p5"/>
          <p:cNvSpPr txBox="1">
            <a:spLocks noGrp="1"/>
          </p:cNvSpPr>
          <p:nvPr>
            <p:ph type="body" idx="1"/>
          </p:nvPr>
        </p:nvSpPr>
        <p:spPr>
          <a:xfrm>
            <a:off x="937200" y="1906864"/>
            <a:ext cx="7546800" cy="4045200"/>
          </a:xfrm>
          <a:prstGeom prst="rect">
            <a:avLst/>
          </a:prstGeom>
        </p:spPr>
        <p:txBody>
          <a:bodyPr spcFirstLastPara="1" wrap="square" lIns="0" tIns="0" rIns="0" bIns="0" anchor="t" anchorCtr="0">
            <a:noAutofit/>
          </a:bodyPr>
          <a:lstStyle>
            <a:lvl1pPr marL="609585" lvl="0" indent="-507987" rtl="0">
              <a:spcBef>
                <a:spcPts val="0"/>
              </a:spcBef>
              <a:spcAft>
                <a:spcPts val="0"/>
              </a:spcAft>
              <a:buSzPts val="2400"/>
              <a:buChar char="⊹"/>
              <a:defRPr/>
            </a:lvl1pPr>
            <a:lvl2pPr marL="1219170" lvl="1" indent="-507987" rtl="0">
              <a:spcBef>
                <a:spcPts val="1067"/>
              </a:spcBef>
              <a:spcAft>
                <a:spcPts val="0"/>
              </a:spcAft>
              <a:buSzPts val="2400"/>
              <a:buChar char="×"/>
              <a:defRPr/>
            </a:lvl2pPr>
            <a:lvl3pPr marL="1828754" lvl="2" indent="-507987" rtl="0">
              <a:spcBef>
                <a:spcPts val="1067"/>
              </a:spcBef>
              <a:spcAft>
                <a:spcPts val="0"/>
              </a:spcAft>
              <a:buSzPts val="2400"/>
              <a:buChar char="⬩"/>
              <a:defRPr/>
            </a:lvl3pPr>
            <a:lvl4pPr marL="2438339" lvl="3" indent="-507987" rtl="0">
              <a:spcBef>
                <a:spcPts val="1067"/>
              </a:spcBef>
              <a:spcAft>
                <a:spcPts val="0"/>
              </a:spcAft>
              <a:buSzPts val="2400"/>
              <a:buChar char="●"/>
              <a:defRPr/>
            </a:lvl4pPr>
            <a:lvl5pPr marL="3047924" lvl="4" indent="-507987" rtl="0">
              <a:spcBef>
                <a:spcPts val="1067"/>
              </a:spcBef>
              <a:spcAft>
                <a:spcPts val="0"/>
              </a:spcAft>
              <a:buSzPts val="2400"/>
              <a:buChar char="○"/>
              <a:defRPr/>
            </a:lvl5pPr>
            <a:lvl6pPr marL="3657509" lvl="5" indent="-507987" rtl="0">
              <a:spcBef>
                <a:spcPts val="1067"/>
              </a:spcBef>
              <a:spcAft>
                <a:spcPts val="0"/>
              </a:spcAft>
              <a:buSzPts val="2400"/>
              <a:buChar char="■"/>
              <a:defRPr/>
            </a:lvl6pPr>
            <a:lvl7pPr marL="4267093" lvl="6" indent="-507987" rtl="0">
              <a:spcBef>
                <a:spcPts val="1067"/>
              </a:spcBef>
              <a:spcAft>
                <a:spcPts val="0"/>
              </a:spcAft>
              <a:buSzPts val="2400"/>
              <a:buChar char="●"/>
              <a:defRPr/>
            </a:lvl7pPr>
            <a:lvl8pPr marL="4876678" lvl="7" indent="-507987" rtl="0">
              <a:spcBef>
                <a:spcPts val="1067"/>
              </a:spcBef>
              <a:spcAft>
                <a:spcPts val="0"/>
              </a:spcAft>
              <a:buSzPts val="2400"/>
              <a:buChar char="○"/>
              <a:defRPr/>
            </a:lvl8pPr>
            <a:lvl9pPr marL="5486263" lvl="8" indent="-507987" rtl="0">
              <a:spcBef>
                <a:spcPts val="1067"/>
              </a:spcBef>
              <a:spcAft>
                <a:spcPts val="1067"/>
              </a:spcAft>
              <a:buSzPts val="2400"/>
              <a:buChar char="■"/>
              <a:defRPr/>
            </a:lvl9pPr>
          </a:lstStyle>
          <a:p>
            <a:endParaRPr/>
          </a:p>
        </p:txBody>
      </p:sp>
      <p:sp>
        <p:nvSpPr>
          <p:cNvPr id="431" name="Google Shape;431;p5"/>
          <p:cNvSpPr txBox="1">
            <a:spLocks noGrp="1"/>
          </p:cNvSpPr>
          <p:nvPr>
            <p:ph type="sldNum" idx="12"/>
          </p:nvPr>
        </p:nvSpPr>
        <p:spPr>
          <a:xfrm>
            <a:off x="11595204" y="6231533"/>
            <a:ext cx="444000" cy="5248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defTabSz="1219170">
              <a:buClr>
                <a:srgbClr val="000000"/>
              </a:buClr>
            </a:pPr>
            <a:fld id="{00000000-1234-1234-1234-123412341234}" type="slidenum">
              <a:rPr lang="en" kern="0" smtClean="0">
                <a:solidFill>
                  <a:srgbClr val="26303D"/>
                </a:solidFill>
              </a:rPr>
              <a:pPr defTabSz="1219170">
                <a:buClr>
                  <a:srgbClr val="000000"/>
                </a:buClr>
              </a:pPr>
              <a:t>‹#›</a:t>
            </a:fld>
            <a:endParaRPr lang="en" kern="0">
              <a:solidFill>
                <a:srgbClr val="26303D"/>
              </a:solidFill>
            </a:endParaRPr>
          </a:p>
        </p:txBody>
      </p:sp>
      <p:grpSp>
        <p:nvGrpSpPr>
          <p:cNvPr id="432" name="Google Shape;432;p5"/>
          <p:cNvGrpSpPr/>
          <p:nvPr/>
        </p:nvGrpSpPr>
        <p:grpSpPr>
          <a:xfrm>
            <a:off x="8262574" y="-39"/>
            <a:ext cx="3980673" cy="6147288"/>
            <a:chOff x="6196930" y="-29"/>
            <a:chExt cx="2985505" cy="4610466"/>
          </a:xfrm>
        </p:grpSpPr>
        <p:grpSp>
          <p:nvGrpSpPr>
            <p:cNvPr id="433" name="Google Shape;433;p5"/>
            <p:cNvGrpSpPr/>
            <p:nvPr/>
          </p:nvGrpSpPr>
          <p:grpSpPr>
            <a:xfrm>
              <a:off x="7737776" y="-17"/>
              <a:ext cx="448629" cy="4610455"/>
              <a:chOff x="6798998" y="-1296139"/>
              <a:chExt cx="476555" cy="4897445"/>
            </a:xfrm>
          </p:grpSpPr>
          <p:sp>
            <p:nvSpPr>
              <p:cNvPr id="434" name="Google Shape;434;p5"/>
              <p:cNvSpPr/>
              <p:nvPr/>
            </p:nvSpPr>
            <p:spPr>
              <a:xfrm>
                <a:off x="6798998" y="2971595"/>
                <a:ext cx="476555" cy="629711"/>
              </a:xfrm>
              <a:custGeom>
                <a:avLst/>
                <a:gdLst/>
                <a:ahLst/>
                <a:cxnLst/>
                <a:rect l="l" t="t" r="r" b="b"/>
                <a:pathLst>
                  <a:path w="476555" h="629711" extrusionOk="0">
                    <a:moveTo>
                      <a:pt x="320201" y="161890"/>
                    </a:moveTo>
                    <a:cubicBezTo>
                      <a:pt x="320201" y="126330"/>
                      <a:pt x="347824" y="28984"/>
                      <a:pt x="296008" y="26762"/>
                    </a:cubicBezTo>
                    <a:cubicBezTo>
                      <a:pt x="297722" y="-5496"/>
                      <a:pt x="165198" y="-10957"/>
                      <a:pt x="178406" y="23460"/>
                    </a:cubicBezTo>
                    <a:cubicBezTo>
                      <a:pt x="166277" y="25936"/>
                      <a:pt x="129701" y="19840"/>
                      <a:pt x="140306" y="41430"/>
                    </a:cubicBezTo>
                    <a:cubicBezTo>
                      <a:pt x="138210" y="84864"/>
                      <a:pt x="137448" y="128425"/>
                      <a:pt x="135797" y="171859"/>
                    </a:cubicBezTo>
                    <a:cubicBezTo>
                      <a:pt x="-17047" y="238661"/>
                      <a:pt x="-46892" y="457165"/>
                      <a:pt x="77123" y="566385"/>
                    </a:cubicBezTo>
                    <a:cubicBezTo>
                      <a:pt x="364651" y="804827"/>
                      <a:pt x="669451" y="303241"/>
                      <a:pt x="320201" y="16189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35" name="Google Shape;435;p5"/>
              <p:cNvSpPr/>
              <p:nvPr/>
            </p:nvSpPr>
            <p:spPr>
              <a:xfrm>
                <a:off x="7026850" y="-1296139"/>
                <a:ext cx="17700" cy="42711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36" name="Google Shape;436;p5"/>
            <p:cNvGrpSpPr/>
            <p:nvPr/>
          </p:nvGrpSpPr>
          <p:grpSpPr>
            <a:xfrm>
              <a:off x="8636876" y="46"/>
              <a:ext cx="382387" cy="1450044"/>
              <a:chOff x="5578966" y="2422197"/>
              <a:chExt cx="406190" cy="1540306"/>
            </a:xfrm>
          </p:grpSpPr>
          <p:sp>
            <p:nvSpPr>
              <p:cNvPr id="437" name="Google Shape;437;p5"/>
              <p:cNvSpPr/>
              <p:nvPr/>
            </p:nvSpPr>
            <p:spPr>
              <a:xfrm>
                <a:off x="5578966" y="2971595"/>
                <a:ext cx="406190" cy="990908"/>
              </a:xfrm>
              <a:custGeom>
                <a:avLst/>
                <a:gdLst/>
                <a:ahLst/>
                <a:cxnLst/>
                <a:rect l="l" t="t" r="r" b="b"/>
                <a:pathLst>
                  <a:path w="406190" h="990908" extrusionOk="0">
                    <a:moveTo>
                      <a:pt x="340083" y="447063"/>
                    </a:moveTo>
                    <a:cubicBezTo>
                      <a:pt x="341480" y="444205"/>
                      <a:pt x="372913" y="448269"/>
                      <a:pt x="369865" y="426933"/>
                    </a:cubicBezTo>
                    <a:cubicBezTo>
                      <a:pt x="378628" y="356321"/>
                      <a:pt x="379771" y="266786"/>
                      <a:pt x="314811" y="222019"/>
                    </a:cubicBezTo>
                    <a:cubicBezTo>
                      <a:pt x="316334" y="182014"/>
                      <a:pt x="330368" y="29931"/>
                      <a:pt x="276266" y="35328"/>
                    </a:cubicBezTo>
                    <a:cubicBezTo>
                      <a:pt x="257216" y="-16234"/>
                      <a:pt x="121643" y="-11789"/>
                      <a:pt x="117897" y="51521"/>
                    </a:cubicBezTo>
                    <a:cubicBezTo>
                      <a:pt x="68303" y="56474"/>
                      <a:pt x="94719" y="194840"/>
                      <a:pt x="95608" y="232242"/>
                    </a:cubicBezTo>
                    <a:cubicBezTo>
                      <a:pt x="33823" y="278470"/>
                      <a:pt x="28616" y="363941"/>
                      <a:pt x="30775" y="435442"/>
                    </a:cubicBezTo>
                    <a:cubicBezTo>
                      <a:pt x="31219" y="460842"/>
                      <a:pt x="59794" y="448840"/>
                      <a:pt x="72685" y="450746"/>
                    </a:cubicBezTo>
                    <a:cubicBezTo>
                      <a:pt x="75860" y="483511"/>
                      <a:pt x="77003" y="521611"/>
                      <a:pt x="48999" y="544408"/>
                    </a:cubicBezTo>
                    <a:cubicBezTo>
                      <a:pt x="22774" y="559775"/>
                      <a:pt x="3851" y="611464"/>
                      <a:pt x="46078" y="617497"/>
                    </a:cubicBezTo>
                    <a:cubicBezTo>
                      <a:pt x="2835" y="630197"/>
                      <a:pt x="-17041" y="715159"/>
                      <a:pt x="37824" y="733384"/>
                    </a:cubicBezTo>
                    <a:cubicBezTo>
                      <a:pt x="-17041" y="742719"/>
                      <a:pt x="-9611" y="809584"/>
                      <a:pt x="43284" y="813584"/>
                    </a:cubicBezTo>
                    <a:cubicBezTo>
                      <a:pt x="-1801" y="839747"/>
                      <a:pt x="-6309" y="908200"/>
                      <a:pt x="55095" y="912772"/>
                    </a:cubicBezTo>
                    <a:cubicBezTo>
                      <a:pt x="90782" y="913153"/>
                      <a:pt x="126025" y="903310"/>
                      <a:pt x="161268" y="898421"/>
                    </a:cubicBezTo>
                    <a:cubicBezTo>
                      <a:pt x="139233" y="913788"/>
                      <a:pt x="126279" y="946998"/>
                      <a:pt x="144313" y="970176"/>
                    </a:cubicBezTo>
                    <a:cubicBezTo>
                      <a:pt x="172888" y="1006688"/>
                      <a:pt x="224577" y="986051"/>
                      <a:pt x="260327" y="975319"/>
                    </a:cubicBezTo>
                    <a:cubicBezTo>
                      <a:pt x="299570" y="961285"/>
                      <a:pt x="348021" y="957857"/>
                      <a:pt x="376088" y="923821"/>
                    </a:cubicBezTo>
                    <a:cubicBezTo>
                      <a:pt x="399646" y="896008"/>
                      <a:pt x="387327" y="849653"/>
                      <a:pt x="348656" y="845652"/>
                    </a:cubicBezTo>
                    <a:cubicBezTo>
                      <a:pt x="373288" y="834501"/>
                      <a:pt x="384216" y="805495"/>
                      <a:pt x="373065" y="780857"/>
                    </a:cubicBezTo>
                    <a:cubicBezTo>
                      <a:pt x="364353" y="761610"/>
                      <a:pt x="344268" y="750123"/>
                      <a:pt x="323256" y="752371"/>
                    </a:cubicBezTo>
                    <a:cubicBezTo>
                      <a:pt x="387455" y="748370"/>
                      <a:pt x="429999" y="685505"/>
                      <a:pt x="352656" y="659597"/>
                    </a:cubicBezTo>
                    <a:cubicBezTo>
                      <a:pt x="304650" y="655978"/>
                      <a:pt x="438889" y="670011"/>
                      <a:pt x="398503" y="584096"/>
                    </a:cubicBezTo>
                    <a:cubicBezTo>
                      <a:pt x="365928" y="545170"/>
                      <a:pt x="301412" y="524850"/>
                      <a:pt x="340083" y="447063"/>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38" name="Google Shape;438;p5"/>
              <p:cNvSpPr/>
              <p:nvPr/>
            </p:nvSpPr>
            <p:spPr>
              <a:xfrm>
                <a:off x="5774600" y="2422197"/>
                <a:ext cx="17700" cy="5529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39" name="Google Shape;439;p5"/>
            <p:cNvGrpSpPr/>
            <p:nvPr/>
          </p:nvGrpSpPr>
          <p:grpSpPr>
            <a:xfrm>
              <a:off x="8035385" y="23"/>
              <a:ext cx="439174" cy="2683136"/>
              <a:chOff x="6176324" y="940075"/>
              <a:chExt cx="466512" cy="2850155"/>
            </a:xfrm>
          </p:grpSpPr>
          <p:sp>
            <p:nvSpPr>
              <p:cNvPr id="440" name="Google Shape;440;p5"/>
              <p:cNvSpPr/>
              <p:nvPr/>
            </p:nvSpPr>
            <p:spPr>
              <a:xfrm>
                <a:off x="6176324" y="2971595"/>
                <a:ext cx="466512" cy="818636"/>
              </a:xfrm>
              <a:custGeom>
                <a:avLst/>
                <a:gdLst/>
                <a:ahLst/>
                <a:cxnLst/>
                <a:rect l="l" t="t" r="r" b="b"/>
                <a:pathLst>
                  <a:path w="466512" h="818636" extrusionOk="0">
                    <a:moveTo>
                      <a:pt x="332323" y="212841"/>
                    </a:moveTo>
                    <a:cubicBezTo>
                      <a:pt x="341531" y="160708"/>
                      <a:pt x="342674" y="107476"/>
                      <a:pt x="335880" y="54980"/>
                    </a:cubicBezTo>
                    <a:cubicBezTo>
                      <a:pt x="332578" y="42280"/>
                      <a:pt x="316004" y="50599"/>
                      <a:pt x="306479" y="48630"/>
                    </a:cubicBezTo>
                    <a:cubicBezTo>
                      <a:pt x="306923" y="-17537"/>
                      <a:pt x="162779" y="-14870"/>
                      <a:pt x="159984" y="48630"/>
                    </a:cubicBezTo>
                    <a:cubicBezTo>
                      <a:pt x="98580" y="52250"/>
                      <a:pt x="140934" y="172709"/>
                      <a:pt x="140554" y="213159"/>
                    </a:cubicBezTo>
                    <a:cubicBezTo>
                      <a:pt x="105057" y="231383"/>
                      <a:pt x="103723" y="274563"/>
                      <a:pt x="102454" y="310060"/>
                    </a:cubicBezTo>
                    <a:cubicBezTo>
                      <a:pt x="97246" y="356427"/>
                      <a:pt x="82324" y="401182"/>
                      <a:pt x="58766" y="441441"/>
                    </a:cubicBezTo>
                    <a:cubicBezTo>
                      <a:pt x="-124178" y="764783"/>
                      <a:pt x="171287" y="823140"/>
                      <a:pt x="250027" y="818377"/>
                    </a:cubicBezTo>
                    <a:cubicBezTo>
                      <a:pt x="471579" y="804979"/>
                      <a:pt x="517362" y="615177"/>
                      <a:pt x="413476" y="441441"/>
                    </a:cubicBezTo>
                    <a:cubicBezTo>
                      <a:pt x="355628" y="353938"/>
                      <a:pt x="388838" y="243448"/>
                      <a:pt x="332323" y="212841"/>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41" name="Google Shape;441;p5"/>
              <p:cNvSpPr/>
              <p:nvPr/>
            </p:nvSpPr>
            <p:spPr>
              <a:xfrm>
                <a:off x="6400713" y="940075"/>
                <a:ext cx="17700" cy="20349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42" name="Google Shape;442;p5"/>
            <p:cNvGrpSpPr/>
            <p:nvPr/>
          </p:nvGrpSpPr>
          <p:grpSpPr>
            <a:xfrm>
              <a:off x="6363022" y="42"/>
              <a:ext cx="160482" cy="1242299"/>
              <a:chOff x="7576714" y="2009363"/>
              <a:chExt cx="170472" cy="1319629"/>
            </a:xfrm>
          </p:grpSpPr>
          <p:sp>
            <p:nvSpPr>
              <p:cNvPr id="443" name="Google Shape;443;p5"/>
              <p:cNvSpPr/>
              <p:nvPr/>
            </p:nvSpPr>
            <p:spPr>
              <a:xfrm>
                <a:off x="7576714" y="2971595"/>
                <a:ext cx="170472" cy="357397"/>
              </a:xfrm>
              <a:custGeom>
                <a:avLst/>
                <a:gdLst/>
                <a:ahLst/>
                <a:cxnLst/>
                <a:rect l="l" t="t" r="r" b="b"/>
                <a:pathLst>
                  <a:path w="170472" h="357397" extrusionOk="0">
                    <a:moveTo>
                      <a:pt x="127257" y="26425"/>
                    </a:moveTo>
                    <a:cubicBezTo>
                      <a:pt x="134369" y="-8309"/>
                      <a:pt x="34039" y="-8500"/>
                      <a:pt x="34611" y="24075"/>
                    </a:cubicBezTo>
                    <a:cubicBezTo>
                      <a:pt x="7052" y="26044"/>
                      <a:pt x="27879" y="109610"/>
                      <a:pt x="21911" y="127835"/>
                    </a:cubicBezTo>
                    <a:cubicBezTo>
                      <a:pt x="-89214" y="468004"/>
                      <a:pt x="264544" y="398789"/>
                      <a:pt x="145736" y="124596"/>
                    </a:cubicBezTo>
                    <a:cubicBezTo>
                      <a:pt x="152086" y="122247"/>
                      <a:pt x="157864" y="17281"/>
                      <a:pt x="127257" y="26425"/>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44" name="Google Shape;444;p5"/>
              <p:cNvSpPr/>
              <p:nvPr/>
            </p:nvSpPr>
            <p:spPr>
              <a:xfrm>
                <a:off x="7652975" y="2009363"/>
                <a:ext cx="17700" cy="9657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45" name="Google Shape;445;p5"/>
            <p:cNvGrpSpPr/>
            <p:nvPr/>
          </p:nvGrpSpPr>
          <p:grpSpPr>
            <a:xfrm>
              <a:off x="6999976" y="11"/>
              <a:ext cx="271476" cy="3307837"/>
              <a:chOff x="7883572" y="308161"/>
              <a:chExt cx="288375" cy="3513742"/>
            </a:xfrm>
          </p:grpSpPr>
          <p:sp>
            <p:nvSpPr>
              <p:cNvPr id="446" name="Google Shape;446;p5"/>
              <p:cNvSpPr/>
              <p:nvPr/>
            </p:nvSpPr>
            <p:spPr>
              <a:xfrm>
                <a:off x="7883572" y="2971595"/>
                <a:ext cx="288375" cy="850309"/>
              </a:xfrm>
              <a:custGeom>
                <a:avLst/>
                <a:gdLst/>
                <a:ahLst/>
                <a:cxnLst/>
                <a:rect l="l" t="t" r="r" b="b"/>
                <a:pathLst>
                  <a:path w="288375" h="850309" extrusionOk="0">
                    <a:moveTo>
                      <a:pt x="226863" y="202395"/>
                    </a:moveTo>
                    <a:cubicBezTo>
                      <a:pt x="222671" y="167343"/>
                      <a:pt x="255946" y="35010"/>
                      <a:pt x="207051" y="37295"/>
                    </a:cubicBezTo>
                    <a:cubicBezTo>
                      <a:pt x="200701" y="-10202"/>
                      <a:pt x="93830" y="-14965"/>
                      <a:pt x="96497" y="38311"/>
                    </a:cubicBezTo>
                    <a:cubicBezTo>
                      <a:pt x="44998" y="23897"/>
                      <a:pt x="95354" y="195792"/>
                      <a:pt x="59222" y="197824"/>
                    </a:cubicBezTo>
                    <a:cubicBezTo>
                      <a:pt x="-24216" y="202459"/>
                      <a:pt x="4930" y="466873"/>
                      <a:pt x="4930" y="713126"/>
                    </a:cubicBezTo>
                    <a:cubicBezTo>
                      <a:pt x="4930" y="781261"/>
                      <a:pt x="39093" y="845714"/>
                      <a:pt x="141201" y="850095"/>
                    </a:cubicBezTo>
                    <a:cubicBezTo>
                      <a:pt x="238420" y="854223"/>
                      <a:pt x="280901" y="798280"/>
                      <a:pt x="281283" y="718016"/>
                    </a:cubicBezTo>
                    <a:cubicBezTo>
                      <a:pt x="282172" y="443314"/>
                      <a:pt x="316208" y="200173"/>
                      <a:pt x="226863" y="202395"/>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47" name="Google Shape;447;p5"/>
              <p:cNvSpPr/>
              <p:nvPr/>
            </p:nvSpPr>
            <p:spPr>
              <a:xfrm>
                <a:off x="8024899" y="308161"/>
                <a:ext cx="17700" cy="26670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48" name="Google Shape;448;p5"/>
            <p:cNvGrpSpPr/>
            <p:nvPr/>
          </p:nvGrpSpPr>
          <p:grpSpPr>
            <a:xfrm>
              <a:off x="6827964" y="636458"/>
              <a:ext cx="230791" cy="243118"/>
              <a:chOff x="3770248" y="2527300"/>
              <a:chExt cx="180404" cy="190055"/>
            </a:xfrm>
          </p:grpSpPr>
          <p:sp>
            <p:nvSpPr>
              <p:cNvPr id="449" name="Google Shape;449;p5"/>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rgbClr val="FFE599"/>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50" name="Google Shape;450;p5"/>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rgbClr val="FFE599"/>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51" name="Google Shape;451;p5"/>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rgbClr val="FFE599"/>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52" name="Google Shape;452;p5"/>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rgbClr val="FFE599"/>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453" name="Google Shape;453;p5"/>
            <p:cNvGrpSpPr/>
            <p:nvPr/>
          </p:nvGrpSpPr>
          <p:grpSpPr>
            <a:xfrm>
              <a:off x="8763367" y="2641902"/>
              <a:ext cx="230809" cy="243156"/>
              <a:chOff x="3770248" y="2527300"/>
              <a:chExt cx="180404" cy="190055"/>
            </a:xfrm>
          </p:grpSpPr>
          <p:sp>
            <p:nvSpPr>
              <p:cNvPr id="454" name="Google Shape;454;p5"/>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rgbClr val="D9D2E9"/>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55" name="Google Shape;455;p5"/>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rgbClr val="D9D2E9"/>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56" name="Google Shape;456;p5"/>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rgbClr val="D9D2E9"/>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57" name="Google Shape;457;p5"/>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rgbClr val="D9D2E9"/>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458" name="Google Shape;458;p5"/>
            <p:cNvGrpSpPr/>
            <p:nvPr/>
          </p:nvGrpSpPr>
          <p:grpSpPr>
            <a:xfrm rot="5400000">
              <a:off x="8655427" y="4253521"/>
              <a:ext cx="201871" cy="231166"/>
              <a:chOff x="3462796" y="2555878"/>
              <a:chExt cx="157798" cy="180711"/>
            </a:xfrm>
          </p:grpSpPr>
          <p:sp>
            <p:nvSpPr>
              <p:cNvPr id="459" name="Google Shape;459;p5"/>
              <p:cNvSpPr/>
              <p:nvPr/>
            </p:nvSpPr>
            <p:spPr>
              <a:xfrm>
                <a:off x="3528860" y="2555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60" name="Google Shape;460;p5"/>
              <p:cNvSpPr/>
              <p:nvPr/>
            </p:nvSpPr>
            <p:spPr>
              <a:xfrm>
                <a:off x="3528860" y="2682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61" name="Google Shape;461;p5"/>
              <p:cNvSpPr/>
              <p:nvPr/>
            </p:nvSpPr>
            <p:spPr>
              <a:xfrm>
                <a:off x="3571315" y="2597137"/>
                <a:ext cx="47570" cy="33554"/>
              </a:xfrm>
              <a:custGeom>
                <a:avLst/>
                <a:gdLst/>
                <a:ahLst/>
                <a:cxnLst/>
                <a:rect l="l" t="t" r="r" b="b"/>
                <a:pathLst>
                  <a:path w="47570" h="33554" extrusionOk="0">
                    <a:moveTo>
                      <a:pt x="47423" y="3886"/>
                    </a:moveTo>
                    <a:cubicBezTo>
                      <a:pt x="36183" y="-9449"/>
                      <a:pt x="10910" y="15189"/>
                      <a:pt x="306" y="22936"/>
                    </a:cubicBezTo>
                    <a:cubicBezTo>
                      <a:pt x="-4584" y="50305"/>
                      <a:pt x="50788" y="17729"/>
                      <a:pt x="47423" y="3886"/>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62" name="Google Shape;462;p5"/>
              <p:cNvSpPr/>
              <p:nvPr/>
            </p:nvSpPr>
            <p:spPr>
              <a:xfrm>
                <a:off x="3572203" y="2660050"/>
                <a:ext cx="48391" cy="35006"/>
              </a:xfrm>
              <a:custGeom>
                <a:avLst/>
                <a:gdLst/>
                <a:ahLst/>
                <a:cxnLst/>
                <a:rect l="l" t="t" r="r" b="b"/>
                <a:pathLst>
                  <a:path w="48391" h="35006" extrusionOk="0">
                    <a:moveTo>
                      <a:pt x="45900" y="20221"/>
                    </a:moveTo>
                    <a:cubicBezTo>
                      <a:pt x="32120" y="15713"/>
                      <a:pt x="14849" y="-8608"/>
                      <a:pt x="1450" y="3203"/>
                    </a:cubicBezTo>
                    <a:cubicBezTo>
                      <a:pt x="-11123" y="21047"/>
                      <a:pt x="62664" y="54384"/>
                      <a:pt x="45900" y="20221"/>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63" name="Google Shape;463;p5"/>
              <p:cNvSpPr/>
              <p:nvPr/>
            </p:nvSpPr>
            <p:spPr>
              <a:xfrm>
                <a:off x="3466564" y="2662661"/>
                <a:ext cx="42019" cy="33548"/>
              </a:xfrm>
              <a:custGeom>
                <a:avLst/>
                <a:gdLst/>
                <a:ahLst/>
                <a:cxnLst/>
                <a:rect l="l" t="t" r="r" b="b"/>
                <a:pathLst>
                  <a:path w="42019" h="33548" extrusionOk="0">
                    <a:moveTo>
                      <a:pt x="41239" y="1798"/>
                    </a:moveTo>
                    <a:cubicBezTo>
                      <a:pt x="31397" y="-7981"/>
                      <a:pt x="-17625" y="24912"/>
                      <a:pt x="6695" y="33548"/>
                    </a:cubicBezTo>
                    <a:cubicBezTo>
                      <a:pt x="17935" y="27452"/>
                      <a:pt x="47145" y="17991"/>
                      <a:pt x="41239" y="1798"/>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64" name="Google Shape;464;p5"/>
              <p:cNvSpPr/>
              <p:nvPr/>
            </p:nvSpPr>
            <p:spPr>
              <a:xfrm>
                <a:off x="3462796" y="2597064"/>
                <a:ext cx="40843" cy="33781"/>
              </a:xfrm>
              <a:custGeom>
                <a:avLst/>
                <a:gdLst/>
                <a:ahLst/>
                <a:cxnLst/>
                <a:rect l="l" t="t" r="r" b="b"/>
                <a:pathLst>
                  <a:path w="40843" h="33781" extrusionOk="0">
                    <a:moveTo>
                      <a:pt x="38339" y="18755"/>
                    </a:moveTo>
                    <a:cubicBezTo>
                      <a:pt x="27163" y="13865"/>
                      <a:pt x="13447" y="-8614"/>
                      <a:pt x="1509" y="3578"/>
                    </a:cubicBezTo>
                    <a:cubicBezTo>
                      <a:pt x="-10556" y="21676"/>
                      <a:pt x="54151" y="52346"/>
                      <a:pt x="38339" y="18755"/>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465" name="Google Shape;465;p5"/>
            <p:cNvGrpSpPr/>
            <p:nvPr/>
          </p:nvGrpSpPr>
          <p:grpSpPr>
            <a:xfrm rot="-2700000">
              <a:off x="7375305" y="1863439"/>
              <a:ext cx="169840" cy="178926"/>
              <a:chOff x="3770248" y="2527300"/>
              <a:chExt cx="180404" cy="190055"/>
            </a:xfrm>
          </p:grpSpPr>
          <p:sp>
            <p:nvSpPr>
              <p:cNvPr id="466" name="Google Shape;466;p5"/>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67" name="Google Shape;467;p5"/>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68" name="Google Shape;468;p5"/>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69" name="Google Shape;469;p5"/>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470" name="Google Shape;470;p5"/>
            <p:cNvGrpSpPr/>
            <p:nvPr/>
          </p:nvGrpSpPr>
          <p:grpSpPr>
            <a:xfrm>
              <a:off x="6800134" y="23"/>
              <a:ext cx="985363" cy="1665685"/>
              <a:chOff x="2484475" y="1329455"/>
              <a:chExt cx="1046700" cy="1769370"/>
            </a:xfrm>
          </p:grpSpPr>
          <p:sp>
            <p:nvSpPr>
              <p:cNvPr id="471" name="Google Shape;471;p5"/>
              <p:cNvSpPr/>
              <p:nvPr/>
            </p:nvSpPr>
            <p:spPr>
              <a:xfrm>
                <a:off x="2484475" y="2052125"/>
                <a:ext cx="1046700" cy="1046700"/>
              </a:xfrm>
              <a:prstGeom prst="ellipse">
                <a:avLst/>
              </a:prstGeom>
              <a:solidFill>
                <a:srgbClr val="FFDE00">
                  <a:alpha val="1341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2" name="Google Shape;472;p5"/>
              <p:cNvSpPr/>
              <p:nvPr/>
            </p:nvSpPr>
            <p:spPr>
              <a:xfrm>
                <a:off x="2643144" y="2210793"/>
                <a:ext cx="729300" cy="729300"/>
              </a:xfrm>
              <a:prstGeom prst="ellipse">
                <a:avLst/>
              </a:prstGeom>
              <a:solidFill>
                <a:srgbClr val="FFDE00">
                  <a:alpha val="1341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473" name="Google Shape;473;p5"/>
              <p:cNvGrpSpPr/>
              <p:nvPr/>
            </p:nvGrpSpPr>
            <p:grpSpPr>
              <a:xfrm>
                <a:off x="2769703" y="1329455"/>
                <a:ext cx="510180" cy="1483501"/>
                <a:chOff x="1818382" y="2433081"/>
                <a:chExt cx="466728" cy="1357150"/>
              </a:xfrm>
            </p:grpSpPr>
            <p:grpSp>
              <p:nvGrpSpPr>
                <p:cNvPr id="474" name="Google Shape;474;p5"/>
                <p:cNvGrpSpPr/>
                <p:nvPr/>
              </p:nvGrpSpPr>
              <p:grpSpPr>
                <a:xfrm>
                  <a:off x="1818382" y="2971595"/>
                  <a:ext cx="466728" cy="818636"/>
                  <a:chOff x="1818382" y="2942618"/>
                  <a:chExt cx="466728" cy="818636"/>
                </a:xfrm>
              </p:grpSpPr>
              <p:sp>
                <p:nvSpPr>
                  <p:cNvPr id="475" name="Google Shape;475;p5"/>
                  <p:cNvSpPr/>
                  <p:nvPr/>
                </p:nvSpPr>
                <p:spPr>
                  <a:xfrm>
                    <a:off x="1951772" y="2948396"/>
                    <a:ext cx="202080" cy="208143"/>
                  </a:xfrm>
                  <a:custGeom>
                    <a:avLst/>
                    <a:gdLst/>
                    <a:ahLst/>
                    <a:cxnLst/>
                    <a:rect l="l" t="t" r="r" b="b"/>
                    <a:pathLst>
                      <a:path w="202080" h="208143" extrusionOk="0">
                        <a:moveTo>
                          <a:pt x="15038" y="208143"/>
                        </a:moveTo>
                        <a:cubicBezTo>
                          <a:pt x="13132" y="168837"/>
                          <a:pt x="-13030" y="86033"/>
                          <a:pt x="8370" y="57521"/>
                        </a:cubicBezTo>
                        <a:cubicBezTo>
                          <a:pt x="12625" y="47552"/>
                          <a:pt x="30278" y="53140"/>
                          <a:pt x="32881" y="42726"/>
                        </a:cubicBezTo>
                        <a:cubicBezTo>
                          <a:pt x="35485" y="-11186"/>
                          <a:pt x="164834" y="-17218"/>
                          <a:pt x="166739" y="42726"/>
                        </a:cubicBezTo>
                        <a:cubicBezTo>
                          <a:pt x="166739" y="51679"/>
                          <a:pt x="176899" y="48123"/>
                          <a:pt x="182106" y="47679"/>
                        </a:cubicBezTo>
                        <a:cubicBezTo>
                          <a:pt x="221285" y="61458"/>
                          <a:pt x="190869" y="163884"/>
                          <a:pt x="190171" y="205921"/>
                        </a:cubicBezTo>
                        <a:cubicBezTo>
                          <a:pt x="129528" y="203254"/>
                          <a:pt x="70029" y="200523"/>
                          <a:pt x="15038" y="208143"/>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76" name="Google Shape;476;p5"/>
                  <p:cNvSpPr/>
                  <p:nvPr/>
                </p:nvSpPr>
                <p:spPr>
                  <a:xfrm>
                    <a:off x="1833104" y="3156294"/>
                    <a:ext cx="444195" cy="592827"/>
                  </a:xfrm>
                  <a:custGeom>
                    <a:avLst/>
                    <a:gdLst/>
                    <a:ahLst/>
                    <a:cxnLst/>
                    <a:rect l="l" t="t" r="r" b="b"/>
                    <a:pathLst>
                      <a:path w="444195" h="592827" extrusionOk="0">
                        <a:moveTo>
                          <a:pt x="211556" y="592827"/>
                        </a:moveTo>
                        <a:cubicBezTo>
                          <a:pt x="2006" y="586922"/>
                          <a:pt x="-51715" y="421377"/>
                          <a:pt x="49695" y="230877"/>
                        </a:cubicBezTo>
                        <a:cubicBezTo>
                          <a:pt x="155993" y="12945"/>
                          <a:pt x="800" y="-5978"/>
                          <a:pt x="315315" y="1198"/>
                        </a:cubicBezTo>
                        <a:cubicBezTo>
                          <a:pt x="366115" y="53077"/>
                          <a:pt x="345160" y="156709"/>
                          <a:pt x="388277" y="228972"/>
                        </a:cubicBezTo>
                        <a:cubicBezTo>
                          <a:pt x="514134" y="439856"/>
                          <a:pt x="415645" y="578159"/>
                          <a:pt x="211556" y="592827"/>
                        </a:cubicBezTo>
                        <a:close/>
                      </a:path>
                    </a:pathLst>
                  </a:custGeom>
                  <a:solidFill>
                    <a:srgbClr val="FFE599"/>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77" name="Google Shape;477;p5"/>
                  <p:cNvSpPr/>
                  <p:nvPr/>
                </p:nvSpPr>
                <p:spPr>
                  <a:xfrm>
                    <a:off x="1818382" y="2942618"/>
                    <a:ext cx="466728" cy="818636"/>
                  </a:xfrm>
                  <a:custGeom>
                    <a:avLst/>
                    <a:gdLst/>
                    <a:ahLst/>
                    <a:cxnLst/>
                    <a:rect l="l" t="t" r="r" b="b"/>
                    <a:pathLst>
                      <a:path w="466728" h="818636" extrusionOk="0">
                        <a:moveTo>
                          <a:pt x="413730" y="440997"/>
                        </a:moveTo>
                        <a:cubicBezTo>
                          <a:pt x="355564" y="353938"/>
                          <a:pt x="388838" y="243448"/>
                          <a:pt x="332323" y="212841"/>
                        </a:cubicBezTo>
                        <a:cubicBezTo>
                          <a:pt x="341474" y="160701"/>
                          <a:pt x="342668" y="107476"/>
                          <a:pt x="335879" y="54980"/>
                        </a:cubicBezTo>
                        <a:cubicBezTo>
                          <a:pt x="332577" y="42280"/>
                          <a:pt x="316004" y="50599"/>
                          <a:pt x="306479" y="48630"/>
                        </a:cubicBezTo>
                        <a:cubicBezTo>
                          <a:pt x="306860" y="-17537"/>
                          <a:pt x="162715" y="-14870"/>
                          <a:pt x="159921" y="48630"/>
                        </a:cubicBezTo>
                        <a:cubicBezTo>
                          <a:pt x="98580" y="52250"/>
                          <a:pt x="141252" y="172709"/>
                          <a:pt x="140553" y="213159"/>
                        </a:cubicBezTo>
                        <a:cubicBezTo>
                          <a:pt x="105057" y="231383"/>
                          <a:pt x="103723" y="274563"/>
                          <a:pt x="102453" y="310060"/>
                        </a:cubicBezTo>
                        <a:cubicBezTo>
                          <a:pt x="97234" y="356427"/>
                          <a:pt x="82349" y="401182"/>
                          <a:pt x="58765" y="441441"/>
                        </a:cubicBezTo>
                        <a:cubicBezTo>
                          <a:pt x="-124178" y="764783"/>
                          <a:pt x="171288" y="823140"/>
                          <a:pt x="250027" y="818377"/>
                        </a:cubicBezTo>
                        <a:cubicBezTo>
                          <a:pt x="471833" y="804535"/>
                          <a:pt x="517553" y="614542"/>
                          <a:pt x="413730" y="440997"/>
                        </a:cubicBezTo>
                        <a:close/>
                        <a:moveTo>
                          <a:pt x="322417" y="107431"/>
                        </a:moveTo>
                        <a:cubicBezTo>
                          <a:pt x="322862" y="119369"/>
                          <a:pt x="322862" y="131371"/>
                          <a:pt x="322417" y="143309"/>
                        </a:cubicBezTo>
                        <a:cubicBezTo>
                          <a:pt x="265788" y="153837"/>
                          <a:pt x="209934" y="168156"/>
                          <a:pt x="155222" y="186171"/>
                        </a:cubicBezTo>
                        <a:cubicBezTo>
                          <a:pt x="153825" y="175757"/>
                          <a:pt x="152555" y="165343"/>
                          <a:pt x="151348" y="154866"/>
                        </a:cubicBezTo>
                        <a:cubicBezTo>
                          <a:pt x="209191" y="142185"/>
                          <a:pt x="266302" y="126348"/>
                          <a:pt x="322417" y="107431"/>
                        </a:cubicBezTo>
                        <a:close/>
                        <a:moveTo>
                          <a:pt x="270538" y="514911"/>
                        </a:moveTo>
                        <a:cubicBezTo>
                          <a:pt x="290921" y="432742"/>
                          <a:pt x="171033" y="476811"/>
                          <a:pt x="221770" y="547423"/>
                        </a:cubicBezTo>
                        <a:cubicBezTo>
                          <a:pt x="201005" y="569394"/>
                          <a:pt x="150777" y="562726"/>
                          <a:pt x="161064" y="525135"/>
                        </a:cubicBezTo>
                        <a:cubicBezTo>
                          <a:pt x="172367" y="494210"/>
                          <a:pt x="197449" y="470143"/>
                          <a:pt x="209133" y="439028"/>
                        </a:cubicBezTo>
                        <a:cubicBezTo>
                          <a:pt x="238966" y="372588"/>
                          <a:pt x="245906" y="298128"/>
                          <a:pt x="228882" y="227319"/>
                        </a:cubicBezTo>
                        <a:cubicBezTo>
                          <a:pt x="235124" y="229339"/>
                          <a:pt x="241887" y="229040"/>
                          <a:pt x="247932" y="226494"/>
                        </a:cubicBezTo>
                        <a:cubicBezTo>
                          <a:pt x="236185" y="314949"/>
                          <a:pt x="272697" y="400547"/>
                          <a:pt x="308511" y="479605"/>
                        </a:cubicBezTo>
                        <a:cubicBezTo>
                          <a:pt x="345150" y="534913"/>
                          <a:pt x="303494" y="594603"/>
                          <a:pt x="246471" y="547804"/>
                        </a:cubicBezTo>
                        <a:cubicBezTo>
                          <a:pt x="256295" y="538253"/>
                          <a:pt x="264340" y="527027"/>
                          <a:pt x="270220" y="514657"/>
                        </a:cubicBezTo>
                        <a:close/>
                        <a:moveTo>
                          <a:pt x="235803" y="534596"/>
                        </a:moveTo>
                        <a:cubicBezTo>
                          <a:pt x="220436" y="518467"/>
                          <a:pt x="229072" y="474017"/>
                          <a:pt x="255235" y="493956"/>
                        </a:cubicBezTo>
                        <a:cubicBezTo>
                          <a:pt x="261394" y="509196"/>
                          <a:pt x="244439" y="523039"/>
                          <a:pt x="235486" y="534342"/>
                        </a:cubicBezTo>
                        <a:close/>
                        <a:moveTo>
                          <a:pt x="157317" y="205602"/>
                        </a:moveTo>
                        <a:cubicBezTo>
                          <a:pt x="157317" y="204904"/>
                          <a:pt x="157317" y="204205"/>
                          <a:pt x="157317" y="203507"/>
                        </a:cubicBezTo>
                        <a:cubicBezTo>
                          <a:pt x="210956" y="185962"/>
                          <a:pt x="265655" y="171839"/>
                          <a:pt x="321084" y="161216"/>
                        </a:cubicBezTo>
                        <a:cubicBezTo>
                          <a:pt x="320004" y="176138"/>
                          <a:pt x="318353" y="190997"/>
                          <a:pt x="315941" y="205666"/>
                        </a:cubicBezTo>
                        <a:cubicBezTo>
                          <a:pt x="298795" y="200713"/>
                          <a:pt x="178971" y="199443"/>
                          <a:pt x="157317" y="205602"/>
                        </a:cubicBezTo>
                        <a:close/>
                        <a:moveTo>
                          <a:pt x="318925" y="66537"/>
                        </a:moveTo>
                        <a:cubicBezTo>
                          <a:pt x="319750" y="74157"/>
                          <a:pt x="320449" y="81714"/>
                          <a:pt x="320957" y="89334"/>
                        </a:cubicBezTo>
                        <a:cubicBezTo>
                          <a:pt x="264493" y="108111"/>
                          <a:pt x="207095" y="123967"/>
                          <a:pt x="148999" y="136832"/>
                        </a:cubicBezTo>
                        <a:cubicBezTo>
                          <a:pt x="148173" y="129402"/>
                          <a:pt x="147602" y="121909"/>
                          <a:pt x="147094" y="114480"/>
                        </a:cubicBezTo>
                        <a:cubicBezTo>
                          <a:pt x="199367" y="108301"/>
                          <a:pt x="249945" y="92020"/>
                          <a:pt x="296001" y="66537"/>
                        </a:cubicBezTo>
                        <a:close/>
                        <a:moveTo>
                          <a:pt x="177002" y="47805"/>
                        </a:moveTo>
                        <a:cubicBezTo>
                          <a:pt x="177828" y="8498"/>
                          <a:pt x="287810" y="8625"/>
                          <a:pt x="288699" y="48313"/>
                        </a:cubicBezTo>
                        <a:cubicBezTo>
                          <a:pt x="251424" y="48313"/>
                          <a:pt x="214213" y="48694"/>
                          <a:pt x="176939" y="48313"/>
                        </a:cubicBezTo>
                        <a:cubicBezTo>
                          <a:pt x="177193" y="48059"/>
                          <a:pt x="177257" y="47932"/>
                          <a:pt x="177257" y="47805"/>
                        </a:cubicBezTo>
                        <a:close/>
                        <a:moveTo>
                          <a:pt x="146713" y="71871"/>
                        </a:moveTo>
                        <a:cubicBezTo>
                          <a:pt x="177002" y="57520"/>
                          <a:pt x="222532" y="70411"/>
                          <a:pt x="256949" y="66537"/>
                        </a:cubicBezTo>
                        <a:cubicBezTo>
                          <a:pt x="221592" y="81917"/>
                          <a:pt x="184178" y="92039"/>
                          <a:pt x="145888" y="96573"/>
                        </a:cubicBezTo>
                        <a:cubicBezTo>
                          <a:pt x="146141" y="88381"/>
                          <a:pt x="143792" y="79555"/>
                          <a:pt x="146967" y="71871"/>
                        </a:cubicBezTo>
                        <a:close/>
                        <a:moveTo>
                          <a:pt x="350675" y="770371"/>
                        </a:moveTo>
                        <a:cubicBezTo>
                          <a:pt x="158270" y="868796"/>
                          <a:pt x="-63536" y="698362"/>
                          <a:pt x="54193" y="490971"/>
                        </a:cubicBezTo>
                        <a:cubicBezTo>
                          <a:pt x="77371" y="438901"/>
                          <a:pt x="106010" y="388355"/>
                          <a:pt x="116804" y="331713"/>
                        </a:cubicBezTo>
                        <a:cubicBezTo>
                          <a:pt x="121885" y="263641"/>
                          <a:pt x="121122" y="204713"/>
                          <a:pt x="210721" y="223255"/>
                        </a:cubicBezTo>
                        <a:cubicBezTo>
                          <a:pt x="226723" y="301360"/>
                          <a:pt x="222278" y="385688"/>
                          <a:pt x="180939" y="456554"/>
                        </a:cubicBezTo>
                        <a:cubicBezTo>
                          <a:pt x="165001" y="485129"/>
                          <a:pt x="126457" y="522975"/>
                          <a:pt x="147030" y="558154"/>
                        </a:cubicBezTo>
                        <a:cubicBezTo>
                          <a:pt x="165636" y="587936"/>
                          <a:pt x="208752" y="581459"/>
                          <a:pt x="231739" y="560377"/>
                        </a:cubicBezTo>
                        <a:cubicBezTo>
                          <a:pt x="277777" y="613590"/>
                          <a:pt x="364772" y="561710"/>
                          <a:pt x="334482" y="495924"/>
                        </a:cubicBezTo>
                        <a:cubicBezTo>
                          <a:pt x="299240" y="409120"/>
                          <a:pt x="249964" y="319521"/>
                          <a:pt x="265267" y="222874"/>
                        </a:cubicBezTo>
                        <a:cubicBezTo>
                          <a:pt x="351310" y="205475"/>
                          <a:pt x="350675" y="267324"/>
                          <a:pt x="355438" y="332031"/>
                        </a:cubicBezTo>
                        <a:cubicBezTo>
                          <a:pt x="394553" y="482907"/>
                          <a:pt x="549557" y="659881"/>
                          <a:pt x="350929" y="77011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478" name="Google Shape;478;p5"/>
                <p:cNvSpPr/>
                <p:nvPr/>
              </p:nvSpPr>
              <p:spPr>
                <a:xfrm>
                  <a:off x="2046046" y="2433081"/>
                  <a:ext cx="17700" cy="5448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479" name="Google Shape;479;p5"/>
              <p:cNvSpPr/>
              <p:nvPr/>
            </p:nvSpPr>
            <p:spPr>
              <a:xfrm>
                <a:off x="2848289" y="2564652"/>
                <a:ext cx="130735" cy="158472"/>
              </a:xfrm>
              <a:custGeom>
                <a:avLst/>
                <a:gdLst/>
                <a:ahLst/>
                <a:cxnLst/>
                <a:rect l="l" t="t" r="r" b="b"/>
                <a:pathLst>
                  <a:path w="4784" h="5799" extrusionOk="0">
                    <a:moveTo>
                      <a:pt x="0" y="0"/>
                    </a:moveTo>
                    <a:cubicBezTo>
                      <a:pt x="0" y="2506"/>
                      <a:pt x="2375" y="5110"/>
                      <a:pt x="4784" y="5799"/>
                    </a:cubicBezTo>
                  </a:path>
                </a:pathLst>
              </a:custGeom>
              <a:noFill/>
              <a:ln w="38100" cap="rnd" cmpd="sng">
                <a:solidFill>
                  <a:schemeClr val="lt1"/>
                </a:solidFill>
                <a:prstDash val="solid"/>
                <a:round/>
                <a:headEnd type="none" w="med" len="med"/>
                <a:tailEnd type="none" w="med" len="med"/>
              </a:ln>
            </p:spPr>
          </p:sp>
        </p:grpSp>
        <p:grpSp>
          <p:nvGrpSpPr>
            <p:cNvPr id="480" name="Google Shape;480;p5"/>
            <p:cNvGrpSpPr/>
            <p:nvPr/>
          </p:nvGrpSpPr>
          <p:grpSpPr>
            <a:xfrm>
              <a:off x="8330194" y="-10"/>
              <a:ext cx="852241" cy="2641273"/>
              <a:chOff x="3961868" y="-891976"/>
              <a:chExt cx="905291" cy="2805686"/>
            </a:xfrm>
          </p:grpSpPr>
          <p:grpSp>
            <p:nvGrpSpPr>
              <p:cNvPr id="481" name="Google Shape;481;p5"/>
              <p:cNvGrpSpPr/>
              <p:nvPr/>
            </p:nvGrpSpPr>
            <p:grpSpPr>
              <a:xfrm>
                <a:off x="3961868" y="1008419"/>
                <a:ext cx="905291" cy="905291"/>
                <a:chOff x="764100" y="3623300"/>
                <a:chExt cx="1046700" cy="1046700"/>
              </a:xfrm>
            </p:grpSpPr>
            <p:sp>
              <p:nvSpPr>
                <p:cNvPr id="482" name="Google Shape;482;p5"/>
                <p:cNvSpPr/>
                <p:nvPr/>
              </p:nvSpPr>
              <p:spPr>
                <a:xfrm>
                  <a:off x="764100" y="3623300"/>
                  <a:ext cx="1046700" cy="1046700"/>
                </a:xfrm>
                <a:prstGeom prst="ellipse">
                  <a:avLst/>
                </a:prstGeom>
                <a:solidFill>
                  <a:srgbClr val="D8B8FF">
                    <a:alpha val="167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3" name="Google Shape;483;p5"/>
                <p:cNvSpPr/>
                <p:nvPr/>
              </p:nvSpPr>
              <p:spPr>
                <a:xfrm>
                  <a:off x="922769" y="3781968"/>
                  <a:ext cx="729300" cy="729300"/>
                </a:xfrm>
                <a:prstGeom prst="ellipse">
                  <a:avLst/>
                </a:prstGeom>
                <a:solidFill>
                  <a:srgbClr val="D8B8FF">
                    <a:alpha val="167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84" name="Google Shape;484;p5"/>
              <p:cNvGrpSpPr/>
              <p:nvPr/>
            </p:nvGrpSpPr>
            <p:grpSpPr>
              <a:xfrm>
                <a:off x="4155315" y="-891976"/>
                <a:ext cx="522826" cy="2613070"/>
                <a:chOff x="2447534" y="1219291"/>
                <a:chExt cx="478297" cy="2390513"/>
              </a:xfrm>
            </p:grpSpPr>
            <p:grpSp>
              <p:nvGrpSpPr>
                <p:cNvPr id="485" name="Google Shape;485;p5"/>
                <p:cNvGrpSpPr/>
                <p:nvPr/>
              </p:nvGrpSpPr>
              <p:grpSpPr>
                <a:xfrm>
                  <a:off x="2447534" y="1219291"/>
                  <a:ext cx="478297" cy="2390513"/>
                  <a:chOff x="2447534" y="1219291"/>
                  <a:chExt cx="478297" cy="2390513"/>
                </a:xfrm>
              </p:grpSpPr>
              <p:grpSp>
                <p:nvGrpSpPr>
                  <p:cNvPr id="486" name="Google Shape;486;p5"/>
                  <p:cNvGrpSpPr/>
                  <p:nvPr/>
                </p:nvGrpSpPr>
                <p:grpSpPr>
                  <a:xfrm>
                    <a:off x="2447534" y="2971595"/>
                    <a:ext cx="478297" cy="638209"/>
                    <a:chOff x="2447534" y="3081786"/>
                    <a:chExt cx="478297" cy="638209"/>
                  </a:xfrm>
                </p:grpSpPr>
                <p:sp>
                  <p:nvSpPr>
                    <p:cNvPr id="487" name="Google Shape;487;p5"/>
                    <p:cNvSpPr/>
                    <p:nvPr/>
                  </p:nvSpPr>
                  <p:spPr>
                    <a:xfrm>
                      <a:off x="2591014" y="3097533"/>
                      <a:ext cx="179593" cy="168416"/>
                    </a:xfrm>
                    <a:custGeom>
                      <a:avLst/>
                      <a:gdLst/>
                      <a:ahLst/>
                      <a:cxnLst/>
                      <a:rect l="l" t="t" r="r" b="b"/>
                      <a:pathLst>
                        <a:path w="179593" h="168416" extrusionOk="0">
                          <a:moveTo>
                            <a:pt x="0" y="168417"/>
                          </a:moveTo>
                          <a:cubicBezTo>
                            <a:pt x="0" y="125745"/>
                            <a:pt x="5779" y="81168"/>
                            <a:pt x="2349" y="39004"/>
                          </a:cubicBezTo>
                          <a:cubicBezTo>
                            <a:pt x="8128" y="33924"/>
                            <a:pt x="29020" y="36527"/>
                            <a:pt x="37148" y="34622"/>
                          </a:cubicBezTo>
                          <a:cubicBezTo>
                            <a:pt x="48577" y="31575"/>
                            <a:pt x="35052" y="16652"/>
                            <a:pt x="41148" y="11254"/>
                          </a:cubicBezTo>
                          <a:cubicBezTo>
                            <a:pt x="60198" y="-10653"/>
                            <a:pt x="146685" y="1412"/>
                            <a:pt x="147320" y="30304"/>
                          </a:cubicBezTo>
                          <a:cubicBezTo>
                            <a:pt x="146577" y="33733"/>
                            <a:pt x="148761" y="37112"/>
                            <a:pt x="152184" y="37855"/>
                          </a:cubicBezTo>
                          <a:cubicBezTo>
                            <a:pt x="152527" y="37925"/>
                            <a:pt x="152876" y="37969"/>
                            <a:pt x="153226" y="37988"/>
                          </a:cubicBezTo>
                          <a:cubicBezTo>
                            <a:pt x="199009" y="46307"/>
                            <a:pt x="171196" y="124983"/>
                            <a:pt x="171514" y="162194"/>
                          </a:cubicBezTo>
                          <a:cubicBezTo>
                            <a:pt x="116268" y="155717"/>
                            <a:pt x="51435" y="152225"/>
                            <a:pt x="0" y="168417"/>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88" name="Google Shape;488;p5"/>
                    <p:cNvSpPr/>
                    <p:nvPr/>
                  </p:nvSpPr>
                  <p:spPr>
                    <a:xfrm>
                      <a:off x="2458233" y="3250561"/>
                      <a:ext cx="453667" cy="462047"/>
                    </a:xfrm>
                    <a:custGeom>
                      <a:avLst/>
                      <a:gdLst/>
                      <a:ahLst/>
                      <a:cxnLst/>
                      <a:rect l="l" t="t" r="r" b="b"/>
                      <a:pathLst>
                        <a:path w="453667" h="462047" extrusionOk="0">
                          <a:moveTo>
                            <a:pt x="221935" y="462048"/>
                          </a:moveTo>
                          <a:cubicBezTo>
                            <a:pt x="-59306" y="460714"/>
                            <a:pt x="-82865" y="22373"/>
                            <a:pt x="206568" y="847"/>
                          </a:cubicBezTo>
                          <a:cubicBezTo>
                            <a:pt x="522671" y="-22712"/>
                            <a:pt x="543753" y="452904"/>
                            <a:pt x="221935" y="462048"/>
                          </a:cubicBezTo>
                          <a:close/>
                        </a:path>
                      </a:pathLst>
                    </a:custGeom>
                    <a:solidFill>
                      <a:srgbClr val="D9D2E9"/>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89" name="Google Shape;489;p5"/>
                    <p:cNvSpPr/>
                    <p:nvPr/>
                  </p:nvSpPr>
                  <p:spPr>
                    <a:xfrm>
                      <a:off x="2447534" y="3081786"/>
                      <a:ext cx="478297" cy="638209"/>
                    </a:xfrm>
                    <a:custGeom>
                      <a:avLst/>
                      <a:gdLst/>
                      <a:ahLst/>
                      <a:cxnLst/>
                      <a:rect l="l" t="t" r="r" b="b"/>
                      <a:pathLst>
                        <a:path w="478297" h="638209" extrusionOk="0">
                          <a:moveTo>
                            <a:pt x="474760" y="358979"/>
                          </a:moveTo>
                          <a:cubicBezTo>
                            <a:pt x="461679" y="274778"/>
                            <a:pt x="399195" y="202960"/>
                            <a:pt x="320201" y="173178"/>
                          </a:cubicBezTo>
                          <a:cubicBezTo>
                            <a:pt x="320201" y="137618"/>
                            <a:pt x="347824" y="40273"/>
                            <a:pt x="296008" y="38050"/>
                          </a:cubicBezTo>
                          <a:cubicBezTo>
                            <a:pt x="297722" y="5792"/>
                            <a:pt x="256955" y="7316"/>
                            <a:pt x="234286" y="3379"/>
                          </a:cubicBezTo>
                          <a:cubicBezTo>
                            <a:pt x="210981" y="-4749"/>
                            <a:pt x="165198" y="331"/>
                            <a:pt x="178406" y="34748"/>
                          </a:cubicBezTo>
                          <a:cubicBezTo>
                            <a:pt x="166277" y="37224"/>
                            <a:pt x="129765" y="31129"/>
                            <a:pt x="140306" y="52718"/>
                          </a:cubicBezTo>
                          <a:cubicBezTo>
                            <a:pt x="138210" y="96153"/>
                            <a:pt x="137448" y="139713"/>
                            <a:pt x="135797" y="183148"/>
                          </a:cubicBezTo>
                          <a:cubicBezTo>
                            <a:pt x="-17047" y="249949"/>
                            <a:pt x="-46892" y="468453"/>
                            <a:pt x="77123" y="577673"/>
                          </a:cubicBezTo>
                          <a:cubicBezTo>
                            <a:pt x="240636" y="727914"/>
                            <a:pt x="512416" y="577165"/>
                            <a:pt x="474760" y="358979"/>
                          </a:cubicBezTo>
                          <a:close/>
                          <a:moveTo>
                            <a:pt x="304771" y="167971"/>
                          </a:moveTo>
                          <a:cubicBezTo>
                            <a:pt x="286165" y="163081"/>
                            <a:pt x="266226" y="157748"/>
                            <a:pt x="246922" y="159144"/>
                          </a:cubicBezTo>
                          <a:cubicBezTo>
                            <a:pt x="215172" y="156033"/>
                            <a:pt x="182914" y="164288"/>
                            <a:pt x="153514" y="175273"/>
                          </a:cubicBezTo>
                          <a:cubicBezTo>
                            <a:pt x="153514" y="170829"/>
                            <a:pt x="153514" y="166320"/>
                            <a:pt x="153958" y="161875"/>
                          </a:cubicBezTo>
                          <a:cubicBezTo>
                            <a:pt x="206600" y="153398"/>
                            <a:pt x="258035" y="138666"/>
                            <a:pt x="307184" y="117997"/>
                          </a:cubicBezTo>
                          <a:cubicBezTo>
                            <a:pt x="306422" y="134634"/>
                            <a:pt x="305342" y="151334"/>
                            <a:pt x="304771" y="167971"/>
                          </a:cubicBezTo>
                          <a:close/>
                          <a:moveTo>
                            <a:pt x="292515" y="378092"/>
                          </a:moveTo>
                          <a:cubicBezTo>
                            <a:pt x="301278" y="393079"/>
                            <a:pt x="305215" y="416700"/>
                            <a:pt x="297087" y="432131"/>
                          </a:cubicBezTo>
                          <a:cubicBezTo>
                            <a:pt x="286356" y="434925"/>
                            <a:pt x="294928" y="387363"/>
                            <a:pt x="292515" y="378092"/>
                          </a:cubicBezTo>
                          <a:close/>
                          <a:moveTo>
                            <a:pt x="233524" y="360440"/>
                          </a:moveTo>
                          <a:cubicBezTo>
                            <a:pt x="220881" y="353181"/>
                            <a:pt x="206085" y="350622"/>
                            <a:pt x="191741" y="353200"/>
                          </a:cubicBezTo>
                          <a:cubicBezTo>
                            <a:pt x="193900" y="295606"/>
                            <a:pt x="196313" y="237948"/>
                            <a:pt x="198599" y="180354"/>
                          </a:cubicBezTo>
                          <a:cubicBezTo>
                            <a:pt x="213394" y="176480"/>
                            <a:pt x="265528" y="177750"/>
                            <a:pt x="276005" y="180354"/>
                          </a:cubicBezTo>
                          <a:cubicBezTo>
                            <a:pt x="275707" y="235389"/>
                            <a:pt x="275415" y="290418"/>
                            <a:pt x="275116" y="345454"/>
                          </a:cubicBezTo>
                          <a:cubicBezTo>
                            <a:pt x="259679" y="343733"/>
                            <a:pt x="244312" y="349263"/>
                            <a:pt x="233524" y="360440"/>
                          </a:cubicBezTo>
                          <a:close/>
                          <a:moveTo>
                            <a:pt x="244636" y="403619"/>
                          </a:moveTo>
                          <a:cubicBezTo>
                            <a:pt x="254860" y="460769"/>
                            <a:pt x="203615" y="463119"/>
                            <a:pt x="235365" y="386855"/>
                          </a:cubicBezTo>
                          <a:cubicBezTo>
                            <a:pt x="239537" y="391777"/>
                            <a:pt x="242687" y="397473"/>
                            <a:pt x="244636" y="403619"/>
                          </a:cubicBezTo>
                          <a:close/>
                          <a:moveTo>
                            <a:pt x="203234" y="18174"/>
                          </a:moveTo>
                          <a:cubicBezTo>
                            <a:pt x="226920" y="23191"/>
                            <a:pt x="260384" y="18174"/>
                            <a:pt x="278228" y="35383"/>
                          </a:cubicBezTo>
                          <a:cubicBezTo>
                            <a:pt x="250357" y="33268"/>
                            <a:pt x="222392" y="32805"/>
                            <a:pt x="194471" y="33986"/>
                          </a:cubicBezTo>
                          <a:cubicBezTo>
                            <a:pt x="198916" y="25413"/>
                            <a:pt x="186407" y="19063"/>
                            <a:pt x="203234" y="18174"/>
                          </a:cubicBezTo>
                          <a:close/>
                          <a:moveTo>
                            <a:pt x="157451" y="54369"/>
                          </a:moveTo>
                          <a:cubicBezTo>
                            <a:pt x="205711" y="53036"/>
                            <a:pt x="261591" y="43511"/>
                            <a:pt x="306358" y="62688"/>
                          </a:cubicBezTo>
                          <a:lnTo>
                            <a:pt x="156308" y="90501"/>
                          </a:lnTo>
                          <a:close/>
                          <a:moveTo>
                            <a:pt x="308136" y="80468"/>
                          </a:moveTo>
                          <a:cubicBezTo>
                            <a:pt x="308701" y="80385"/>
                            <a:pt x="309254" y="80239"/>
                            <a:pt x="309787" y="80023"/>
                          </a:cubicBezTo>
                          <a:cubicBezTo>
                            <a:pt x="309279" y="87135"/>
                            <a:pt x="308263" y="92723"/>
                            <a:pt x="308136" y="99073"/>
                          </a:cubicBezTo>
                          <a:cubicBezTo>
                            <a:pt x="258975" y="120276"/>
                            <a:pt x="207381" y="135338"/>
                            <a:pt x="154530" y="143904"/>
                          </a:cubicBezTo>
                          <a:lnTo>
                            <a:pt x="155673" y="109043"/>
                          </a:lnTo>
                          <a:close/>
                          <a:moveTo>
                            <a:pt x="378685" y="571513"/>
                          </a:moveTo>
                          <a:cubicBezTo>
                            <a:pt x="88871" y="776746"/>
                            <a:pt x="-158652" y="297384"/>
                            <a:pt x="181009" y="184735"/>
                          </a:cubicBezTo>
                          <a:cubicBezTo>
                            <a:pt x="178787" y="242774"/>
                            <a:pt x="176183" y="300749"/>
                            <a:pt x="174151" y="358788"/>
                          </a:cubicBezTo>
                          <a:cubicBezTo>
                            <a:pt x="71345" y="420066"/>
                            <a:pt x="191741" y="557798"/>
                            <a:pt x="191360" y="371488"/>
                          </a:cubicBezTo>
                          <a:cubicBezTo>
                            <a:pt x="201799" y="369437"/>
                            <a:pt x="212626" y="371031"/>
                            <a:pt x="222030" y="375997"/>
                          </a:cubicBezTo>
                          <a:cubicBezTo>
                            <a:pt x="159673" y="513474"/>
                            <a:pt x="315756" y="467310"/>
                            <a:pt x="246795" y="371107"/>
                          </a:cubicBezTo>
                          <a:cubicBezTo>
                            <a:pt x="254364" y="364078"/>
                            <a:pt x="265052" y="361500"/>
                            <a:pt x="274989" y="364313"/>
                          </a:cubicBezTo>
                          <a:cubicBezTo>
                            <a:pt x="279561" y="390666"/>
                            <a:pt x="263115" y="429528"/>
                            <a:pt x="284324" y="449276"/>
                          </a:cubicBezTo>
                          <a:cubicBezTo>
                            <a:pt x="335124" y="459118"/>
                            <a:pt x="324964" y="368631"/>
                            <a:pt x="292642" y="351804"/>
                          </a:cubicBezTo>
                          <a:lnTo>
                            <a:pt x="293531" y="184481"/>
                          </a:lnTo>
                          <a:cubicBezTo>
                            <a:pt x="465172" y="225438"/>
                            <a:pt x="517686" y="462167"/>
                            <a:pt x="378685" y="571513"/>
                          </a:cubicBezTo>
                          <a:close/>
                          <a:moveTo>
                            <a:pt x="173453" y="378537"/>
                          </a:moveTo>
                          <a:cubicBezTo>
                            <a:pt x="170786" y="400508"/>
                            <a:pt x="176882" y="430226"/>
                            <a:pt x="158848" y="446926"/>
                          </a:cubicBezTo>
                          <a:cubicBezTo>
                            <a:pt x="145830" y="424638"/>
                            <a:pt x="150085" y="391681"/>
                            <a:pt x="173453" y="37828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490" name="Google Shape;490;p5"/>
                  <p:cNvSpPr/>
                  <p:nvPr/>
                </p:nvSpPr>
                <p:spPr>
                  <a:xfrm>
                    <a:off x="2675610" y="1219291"/>
                    <a:ext cx="17700" cy="17586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491" name="Google Shape;491;p5"/>
                <p:cNvSpPr/>
                <p:nvPr/>
              </p:nvSpPr>
              <p:spPr>
                <a:xfrm>
                  <a:off x="2546350" y="3472450"/>
                  <a:ext cx="97850" cy="61625"/>
                </a:xfrm>
                <a:custGeom>
                  <a:avLst/>
                  <a:gdLst/>
                  <a:ahLst/>
                  <a:cxnLst/>
                  <a:rect l="l" t="t" r="r" b="b"/>
                  <a:pathLst>
                    <a:path w="3914" h="2465" extrusionOk="0">
                      <a:moveTo>
                        <a:pt x="0" y="0"/>
                      </a:moveTo>
                      <a:cubicBezTo>
                        <a:pt x="946" y="1217"/>
                        <a:pt x="2412" y="2117"/>
                        <a:pt x="3914" y="2465"/>
                      </a:cubicBezTo>
                    </a:path>
                  </a:pathLst>
                </a:custGeom>
                <a:noFill/>
                <a:ln w="38100" cap="rnd" cmpd="sng">
                  <a:solidFill>
                    <a:schemeClr val="lt1"/>
                  </a:solidFill>
                  <a:prstDash val="solid"/>
                  <a:round/>
                  <a:headEnd type="none" w="med" len="med"/>
                  <a:tailEnd type="none" w="med" len="med"/>
                </a:ln>
              </p:spPr>
            </p:sp>
            <p:sp>
              <p:nvSpPr>
                <p:cNvPr id="492" name="Google Shape;492;p5"/>
                <p:cNvSpPr/>
                <p:nvPr/>
              </p:nvSpPr>
              <p:spPr>
                <a:xfrm>
                  <a:off x="2515525" y="3392700"/>
                  <a:ext cx="9075" cy="19950"/>
                </a:xfrm>
                <a:custGeom>
                  <a:avLst/>
                  <a:gdLst/>
                  <a:ahLst/>
                  <a:cxnLst/>
                  <a:rect l="l" t="t" r="r" b="b"/>
                  <a:pathLst>
                    <a:path w="363" h="798" extrusionOk="0">
                      <a:moveTo>
                        <a:pt x="0" y="0"/>
                      </a:moveTo>
                      <a:cubicBezTo>
                        <a:pt x="182" y="399"/>
                        <a:pt x="182" y="399"/>
                        <a:pt x="363" y="798"/>
                      </a:cubicBezTo>
                    </a:path>
                  </a:pathLst>
                </a:custGeom>
                <a:noFill/>
                <a:ln w="38100" cap="rnd" cmpd="sng">
                  <a:solidFill>
                    <a:schemeClr val="lt1"/>
                  </a:solidFill>
                  <a:prstDash val="solid"/>
                  <a:round/>
                  <a:headEnd type="none" w="med" len="med"/>
                  <a:tailEnd type="none" w="med" len="med"/>
                </a:ln>
              </p:spPr>
            </p:sp>
          </p:grpSp>
        </p:grpSp>
        <p:grpSp>
          <p:nvGrpSpPr>
            <p:cNvPr id="493" name="Google Shape;493;p5"/>
            <p:cNvGrpSpPr/>
            <p:nvPr/>
          </p:nvGrpSpPr>
          <p:grpSpPr>
            <a:xfrm>
              <a:off x="7811773" y="-2"/>
              <a:ext cx="492189" cy="1837864"/>
              <a:chOff x="5194218" y="-536312"/>
              <a:chExt cx="522827" cy="1952267"/>
            </a:xfrm>
          </p:grpSpPr>
          <p:grpSp>
            <p:nvGrpSpPr>
              <p:cNvPr id="494" name="Google Shape;494;p5"/>
              <p:cNvGrpSpPr/>
              <p:nvPr/>
            </p:nvGrpSpPr>
            <p:grpSpPr>
              <a:xfrm>
                <a:off x="5194218" y="893129"/>
                <a:ext cx="522827" cy="522827"/>
                <a:chOff x="764100" y="3623300"/>
                <a:chExt cx="1046700" cy="1046700"/>
              </a:xfrm>
            </p:grpSpPr>
            <p:sp>
              <p:nvSpPr>
                <p:cNvPr id="495" name="Google Shape;495;p5"/>
                <p:cNvSpPr/>
                <p:nvPr/>
              </p:nvSpPr>
              <p:spPr>
                <a:xfrm>
                  <a:off x="764100" y="3623300"/>
                  <a:ext cx="1046700" cy="1046700"/>
                </a:xfrm>
                <a:prstGeom prst="ellipse">
                  <a:avLst/>
                </a:prstGeom>
                <a:solidFill>
                  <a:srgbClr val="FF8900">
                    <a:alpha val="838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6" name="Google Shape;496;p5"/>
                <p:cNvSpPr/>
                <p:nvPr/>
              </p:nvSpPr>
              <p:spPr>
                <a:xfrm>
                  <a:off x="922769" y="3781968"/>
                  <a:ext cx="729300" cy="729300"/>
                </a:xfrm>
                <a:prstGeom prst="ellipse">
                  <a:avLst/>
                </a:prstGeom>
                <a:solidFill>
                  <a:srgbClr val="FF8900">
                    <a:alpha val="838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97" name="Google Shape;497;p5"/>
              <p:cNvGrpSpPr/>
              <p:nvPr/>
            </p:nvGrpSpPr>
            <p:grpSpPr>
              <a:xfrm>
                <a:off x="5371921" y="-536312"/>
                <a:ext cx="182209" cy="1814066"/>
                <a:chOff x="3305183" y="1663032"/>
                <a:chExt cx="166690" cy="1659561"/>
              </a:xfrm>
            </p:grpSpPr>
            <p:grpSp>
              <p:nvGrpSpPr>
                <p:cNvPr id="498" name="Google Shape;498;p5"/>
                <p:cNvGrpSpPr/>
                <p:nvPr/>
              </p:nvGrpSpPr>
              <p:grpSpPr>
                <a:xfrm>
                  <a:off x="3305183" y="1663032"/>
                  <a:ext cx="166690" cy="1659561"/>
                  <a:chOff x="3305183" y="1663032"/>
                  <a:chExt cx="166690" cy="1659561"/>
                </a:xfrm>
              </p:grpSpPr>
              <p:grpSp>
                <p:nvGrpSpPr>
                  <p:cNvPr id="499" name="Google Shape;499;p5"/>
                  <p:cNvGrpSpPr/>
                  <p:nvPr/>
                </p:nvGrpSpPr>
                <p:grpSpPr>
                  <a:xfrm>
                    <a:off x="3305183" y="2971595"/>
                    <a:ext cx="166690" cy="350998"/>
                    <a:chOff x="3305183" y="3146560"/>
                    <a:chExt cx="166690" cy="350998"/>
                  </a:xfrm>
                </p:grpSpPr>
                <p:sp>
                  <p:nvSpPr>
                    <p:cNvPr id="500" name="Google Shape;500;p5"/>
                    <p:cNvSpPr/>
                    <p:nvPr/>
                  </p:nvSpPr>
                  <p:spPr>
                    <a:xfrm>
                      <a:off x="3324821" y="3152836"/>
                      <a:ext cx="119489" cy="117177"/>
                    </a:xfrm>
                    <a:custGeom>
                      <a:avLst/>
                      <a:gdLst/>
                      <a:ahLst/>
                      <a:cxnLst/>
                      <a:rect l="l" t="t" r="r" b="b"/>
                      <a:pathLst>
                        <a:path w="119489" h="117177" extrusionOk="0">
                          <a:moveTo>
                            <a:pt x="5460" y="117177"/>
                          </a:moveTo>
                          <a:cubicBezTo>
                            <a:pt x="4508" y="91777"/>
                            <a:pt x="-9653" y="30373"/>
                            <a:pt x="11810" y="23896"/>
                          </a:cubicBezTo>
                          <a:cubicBezTo>
                            <a:pt x="18160" y="22118"/>
                            <a:pt x="14668" y="14561"/>
                            <a:pt x="19494" y="10688"/>
                          </a:cubicBezTo>
                          <a:cubicBezTo>
                            <a:pt x="31241" y="-2901"/>
                            <a:pt x="96456" y="-6838"/>
                            <a:pt x="96456" y="18879"/>
                          </a:cubicBezTo>
                          <a:cubicBezTo>
                            <a:pt x="95751" y="22315"/>
                            <a:pt x="97967" y="25668"/>
                            <a:pt x="101409" y="26373"/>
                          </a:cubicBezTo>
                          <a:cubicBezTo>
                            <a:pt x="101866" y="26467"/>
                            <a:pt x="102336" y="26506"/>
                            <a:pt x="102806" y="26499"/>
                          </a:cubicBezTo>
                          <a:cubicBezTo>
                            <a:pt x="133731" y="28849"/>
                            <a:pt x="111569" y="90507"/>
                            <a:pt x="114744" y="11393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01" name="Google Shape;501;p5"/>
                    <p:cNvSpPr/>
                    <p:nvPr/>
                  </p:nvSpPr>
                  <p:spPr>
                    <a:xfrm>
                      <a:off x="3312763" y="3270014"/>
                      <a:ext cx="150661" cy="221107"/>
                    </a:xfrm>
                    <a:custGeom>
                      <a:avLst/>
                      <a:gdLst/>
                      <a:ahLst/>
                      <a:cxnLst/>
                      <a:rect l="l" t="t" r="r" b="b"/>
                      <a:pathLst>
                        <a:path w="150661" h="221107" extrusionOk="0">
                          <a:moveTo>
                            <a:pt x="72636" y="221107"/>
                          </a:moveTo>
                          <a:cubicBezTo>
                            <a:pt x="-3564" y="204978"/>
                            <a:pt x="-15057" y="136779"/>
                            <a:pt x="16184" y="2477"/>
                          </a:cubicBezTo>
                          <a:cubicBezTo>
                            <a:pt x="54284" y="1207"/>
                            <a:pt x="87558" y="1270"/>
                            <a:pt x="125595" y="0"/>
                          </a:cubicBezTo>
                          <a:cubicBezTo>
                            <a:pt x="164330" y="92202"/>
                            <a:pt x="166299" y="206629"/>
                            <a:pt x="72636" y="221107"/>
                          </a:cubicBezTo>
                          <a:close/>
                        </a:path>
                      </a:pathLst>
                    </a:custGeom>
                    <a:solidFill>
                      <a:srgbClr val="F9CB9C"/>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02" name="Google Shape;502;p5"/>
                    <p:cNvSpPr/>
                    <p:nvPr/>
                  </p:nvSpPr>
                  <p:spPr>
                    <a:xfrm>
                      <a:off x="3305183" y="3146560"/>
                      <a:ext cx="166690" cy="350998"/>
                    </a:xfrm>
                    <a:custGeom>
                      <a:avLst/>
                      <a:gdLst/>
                      <a:ahLst/>
                      <a:cxnLst/>
                      <a:rect l="l" t="t" r="r" b="b"/>
                      <a:pathLst>
                        <a:path w="166690" h="350998" extrusionOk="0">
                          <a:moveTo>
                            <a:pt x="140987" y="124596"/>
                          </a:moveTo>
                          <a:cubicBezTo>
                            <a:pt x="147337" y="122247"/>
                            <a:pt x="143336" y="59572"/>
                            <a:pt x="144542" y="54238"/>
                          </a:cubicBezTo>
                          <a:cubicBezTo>
                            <a:pt x="146828" y="39252"/>
                            <a:pt x="140097" y="24647"/>
                            <a:pt x="122571" y="26425"/>
                          </a:cubicBezTo>
                          <a:cubicBezTo>
                            <a:pt x="129683" y="-8309"/>
                            <a:pt x="29417" y="-8500"/>
                            <a:pt x="29925" y="24075"/>
                          </a:cubicBezTo>
                          <a:cubicBezTo>
                            <a:pt x="15891" y="25536"/>
                            <a:pt x="12399" y="39633"/>
                            <a:pt x="13478" y="51635"/>
                          </a:cubicBezTo>
                          <a:cubicBezTo>
                            <a:pt x="16145" y="75955"/>
                            <a:pt x="8335" y="105292"/>
                            <a:pt x="17034" y="127263"/>
                          </a:cubicBezTo>
                          <a:cubicBezTo>
                            <a:pt x="17034" y="127263"/>
                            <a:pt x="17034" y="127644"/>
                            <a:pt x="17034" y="127835"/>
                          </a:cubicBezTo>
                          <a:cubicBezTo>
                            <a:pt x="-77835" y="451748"/>
                            <a:pt x="259922" y="398789"/>
                            <a:pt x="140987" y="124596"/>
                          </a:cubicBezTo>
                          <a:close/>
                          <a:moveTo>
                            <a:pt x="126254" y="42427"/>
                          </a:moveTo>
                          <a:cubicBezTo>
                            <a:pt x="126699" y="51254"/>
                            <a:pt x="126699" y="64842"/>
                            <a:pt x="126889" y="74177"/>
                          </a:cubicBezTo>
                          <a:lnTo>
                            <a:pt x="31258" y="101736"/>
                          </a:lnTo>
                          <a:cubicBezTo>
                            <a:pt x="31258" y="96719"/>
                            <a:pt x="31258" y="91640"/>
                            <a:pt x="31258" y="86560"/>
                          </a:cubicBezTo>
                          <a:cubicBezTo>
                            <a:pt x="57865" y="73415"/>
                            <a:pt x="88408" y="58556"/>
                            <a:pt x="112348" y="40903"/>
                          </a:cubicBezTo>
                          <a:cubicBezTo>
                            <a:pt x="116793" y="41665"/>
                            <a:pt x="123778" y="38490"/>
                            <a:pt x="126254" y="42427"/>
                          </a:cubicBezTo>
                          <a:close/>
                          <a:moveTo>
                            <a:pt x="89044" y="212671"/>
                          </a:moveTo>
                          <a:cubicBezTo>
                            <a:pt x="81112" y="208784"/>
                            <a:pt x="71771" y="209070"/>
                            <a:pt x="64088" y="213433"/>
                          </a:cubicBezTo>
                          <a:cubicBezTo>
                            <a:pt x="67943" y="186762"/>
                            <a:pt x="70883" y="159947"/>
                            <a:pt x="72914" y="132978"/>
                          </a:cubicBezTo>
                          <a:lnTo>
                            <a:pt x="83964" y="132978"/>
                          </a:lnTo>
                          <a:cubicBezTo>
                            <a:pt x="83049" y="159642"/>
                            <a:pt x="84751" y="186337"/>
                            <a:pt x="89044" y="212671"/>
                          </a:cubicBezTo>
                          <a:close/>
                          <a:moveTo>
                            <a:pt x="50944" y="114118"/>
                          </a:moveTo>
                          <a:lnTo>
                            <a:pt x="127144" y="92148"/>
                          </a:lnTo>
                          <a:lnTo>
                            <a:pt x="127144" y="113420"/>
                          </a:lnTo>
                          <a:cubicBezTo>
                            <a:pt x="101299" y="114880"/>
                            <a:pt x="75899" y="115135"/>
                            <a:pt x="50626" y="114118"/>
                          </a:cubicBezTo>
                          <a:close/>
                          <a:moveTo>
                            <a:pt x="90695" y="39950"/>
                          </a:moveTo>
                          <a:cubicBezTo>
                            <a:pt x="74692" y="48269"/>
                            <a:pt x="47832" y="59826"/>
                            <a:pt x="31385" y="67255"/>
                          </a:cubicBezTo>
                          <a:cubicBezTo>
                            <a:pt x="31385" y="58937"/>
                            <a:pt x="31766" y="47634"/>
                            <a:pt x="31385" y="39379"/>
                          </a:cubicBezTo>
                          <a:cubicBezTo>
                            <a:pt x="33036" y="39379"/>
                            <a:pt x="75835" y="39442"/>
                            <a:pt x="90377" y="39950"/>
                          </a:cubicBezTo>
                          <a:close/>
                          <a:moveTo>
                            <a:pt x="45736" y="22361"/>
                          </a:moveTo>
                          <a:cubicBezTo>
                            <a:pt x="60214" y="644"/>
                            <a:pt x="112920" y="11122"/>
                            <a:pt x="111395" y="26616"/>
                          </a:cubicBezTo>
                          <a:cubicBezTo>
                            <a:pt x="92028" y="25854"/>
                            <a:pt x="63834" y="27314"/>
                            <a:pt x="44466" y="26616"/>
                          </a:cubicBezTo>
                          <a:cubicBezTo>
                            <a:pt x="44339" y="26171"/>
                            <a:pt x="45165" y="22742"/>
                            <a:pt x="45419" y="22361"/>
                          </a:cubicBezTo>
                          <a:close/>
                          <a:moveTo>
                            <a:pt x="125556" y="309127"/>
                          </a:moveTo>
                          <a:cubicBezTo>
                            <a:pt x="22686" y="406028"/>
                            <a:pt x="-873" y="195335"/>
                            <a:pt x="33798" y="131708"/>
                          </a:cubicBezTo>
                          <a:cubicBezTo>
                            <a:pt x="41101" y="132153"/>
                            <a:pt x="48467" y="132470"/>
                            <a:pt x="55833" y="132661"/>
                          </a:cubicBezTo>
                          <a:cubicBezTo>
                            <a:pt x="60913" y="148536"/>
                            <a:pt x="25734" y="268678"/>
                            <a:pt x="58500" y="243023"/>
                          </a:cubicBezTo>
                          <a:cubicBezTo>
                            <a:pt x="62310" y="237436"/>
                            <a:pt x="67708" y="228101"/>
                            <a:pt x="75454" y="228037"/>
                          </a:cubicBezTo>
                          <a:cubicBezTo>
                            <a:pt x="84979" y="228037"/>
                            <a:pt x="91076" y="238960"/>
                            <a:pt x="95394" y="245881"/>
                          </a:cubicBezTo>
                          <a:cubicBezTo>
                            <a:pt x="128985" y="268931"/>
                            <a:pt x="92536" y="150631"/>
                            <a:pt x="101744" y="132661"/>
                          </a:cubicBezTo>
                          <a:cubicBezTo>
                            <a:pt x="109173" y="132661"/>
                            <a:pt x="116602" y="132089"/>
                            <a:pt x="124032" y="131644"/>
                          </a:cubicBezTo>
                          <a:cubicBezTo>
                            <a:pt x="155591" y="183968"/>
                            <a:pt x="160671" y="257311"/>
                            <a:pt x="125239" y="30912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503" name="Google Shape;503;p5"/>
                  <p:cNvSpPr/>
                  <p:nvPr/>
                </p:nvSpPr>
                <p:spPr>
                  <a:xfrm>
                    <a:off x="3375902" y="1663032"/>
                    <a:ext cx="17700" cy="13149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504" name="Google Shape;504;p5"/>
                <p:cNvSpPr/>
                <p:nvPr/>
              </p:nvSpPr>
              <p:spPr>
                <a:xfrm>
                  <a:off x="3352825" y="3244100"/>
                  <a:ext cx="27200" cy="29000"/>
                </a:xfrm>
                <a:custGeom>
                  <a:avLst/>
                  <a:gdLst/>
                  <a:ahLst/>
                  <a:cxnLst/>
                  <a:rect l="l" t="t" r="r" b="b"/>
                  <a:pathLst>
                    <a:path w="1088" h="1160" extrusionOk="0">
                      <a:moveTo>
                        <a:pt x="0" y="0"/>
                      </a:moveTo>
                      <a:cubicBezTo>
                        <a:pt x="294" y="441"/>
                        <a:pt x="670" y="834"/>
                        <a:pt x="1088" y="1160"/>
                      </a:cubicBezTo>
                    </a:path>
                  </a:pathLst>
                </a:custGeom>
                <a:noFill/>
                <a:ln w="28575" cap="rnd" cmpd="sng">
                  <a:solidFill>
                    <a:schemeClr val="lt1"/>
                  </a:solidFill>
                  <a:prstDash val="solid"/>
                  <a:round/>
                  <a:headEnd type="none" w="med" len="med"/>
                  <a:tailEnd type="none" w="med" len="med"/>
                </a:ln>
              </p:spPr>
            </p:sp>
          </p:grpSp>
        </p:grpSp>
        <p:grpSp>
          <p:nvGrpSpPr>
            <p:cNvPr id="505" name="Google Shape;505;p5"/>
            <p:cNvGrpSpPr/>
            <p:nvPr/>
          </p:nvGrpSpPr>
          <p:grpSpPr>
            <a:xfrm>
              <a:off x="8018879" y="-29"/>
              <a:ext cx="810166" cy="4470272"/>
              <a:chOff x="7824797" y="-1724181"/>
              <a:chExt cx="860597" cy="4748536"/>
            </a:xfrm>
          </p:grpSpPr>
          <p:grpSp>
            <p:nvGrpSpPr>
              <p:cNvPr id="506" name="Google Shape;506;p5"/>
              <p:cNvGrpSpPr/>
              <p:nvPr/>
            </p:nvGrpSpPr>
            <p:grpSpPr>
              <a:xfrm>
                <a:off x="7824797" y="1891931"/>
                <a:ext cx="860597" cy="1132425"/>
                <a:chOff x="764100" y="3623300"/>
                <a:chExt cx="1046700" cy="1046700"/>
              </a:xfrm>
            </p:grpSpPr>
            <p:sp>
              <p:nvSpPr>
                <p:cNvPr id="507" name="Google Shape;507;p5"/>
                <p:cNvSpPr/>
                <p:nvPr/>
              </p:nvSpPr>
              <p:spPr>
                <a:xfrm>
                  <a:off x="764100" y="3623300"/>
                  <a:ext cx="1046700" cy="1046700"/>
                </a:xfrm>
                <a:prstGeom prst="ellipse">
                  <a:avLst/>
                </a:prstGeom>
                <a:solidFill>
                  <a:srgbClr val="10A3FF">
                    <a:alpha val="615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8" name="Google Shape;508;p5"/>
                <p:cNvSpPr/>
                <p:nvPr/>
              </p:nvSpPr>
              <p:spPr>
                <a:xfrm>
                  <a:off x="922769" y="3781968"/>
                  <a:ext cx="729300" cy="729300"/>
                </a:xfrm>
                <a:prstGeom prst="ellipse">
                  <a:avLst/>
                </a:prstGeom>
                <a:solidFill>
                  <a:srgbClr val="10A3FF">
                    <a:alpha val="615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09" name="Google Shape;509;p5"/>
              <p:cNvGrpSpPr/>
              <p:nvPr/>
            </p:nvGrpSpPr>
            <p:grpSpPr>
              <a:xfrm>
                <a:off x="8100547" y="-1724181"/>
                <a:ext cx="300376" cy="4529867"/>
                <a:chOff x="3792712" y="-322375"/>
                <a:chExt cx="274793" cy="4144055"/>
              </a:xfrm>
            </p:grpSpPr>
            <p:grpSp>
              <p:nvGrpSpPr>
                <p:cNvPr id="510" name="Google Shape;510;p5"/>
                <p:cNvGrpSpPr/>
                <p:nvPr/>
              </p:nvGrpSpPr>
              <p:grpSpPr>
                <a:xfrm>
                  <a:off x="3792712" y="-322375"/>
                  <a:ext cx="274793" cy="4144055"/>
                  <a:chOff x="3792712" y="-322375"/>
                  <a:chExt cx="274793" cy="4144055"/>
                </a:xfrm>
              </p:grpSpPr>
              <p:grpSp>
                <p:nvGrpSpPr>
                  <p:cNvPr id="511" name="Google Shape;511;p5"/>
                  <p:cNvGrpSpPr/>
                  <p:nvPr/>
                </p:nvGrpSpPr>
                <p:grpSpPr>
                  <a:xfrm>
                    <a:off x="3792712" y="2971595"/>
                    <a:ext cx="274793" cy="850085"/>
                    <a:chOff x="3792712" y="2879468"/>
                    <a:chExt cx="274793" cy="850085"/>
                  </a:xfrm>
                </p:grpSpPr>
                <p:sp>
                  <p:nvSpPr>
                    <p:cNvPr id="512" name="Google Shape;512;p5"/>
                    <p:cNvSpPr/>
                    <p:nvPr/>
                  </p:nvSpPr>
                  <p:spPr>
                    <a:xfrm>
                      <a:off x="3798083" y="3085793"/>
                      <a:ext cx="261578" cy="637356"/>
                    </a:xfrm>
                    <a:custGeom>
                      <a:avLst/>
                      <a:gdLst/>
                      <a:ahLst/>
                      <a:cxnLst/>
                      <a:rect l="l" t="t" r="r" b="b"/>
                      <a:pathLst>
                        <a:path w="261578" h="637356" extrusionOk="0">
                          <a:moveTo>
                            <a:pt x="126686" y="637357"/>
                          </a:moveTo>
                          <a:cubicBezTo>
                            <a:pt x="-60449" y="630435"/>
                            <a:pt x="18736" y="394850"/>
                            <a:pt x="6417" y="267723"/>
                          </a:cubicBezTo>
                          <a:cubicBezTo>
                            <a:pt x="12322" y="197048"/>
                            <a:pt x="-10665" y="53665"/>
                            <a:pt x="31817" y="8008"/>
                          </a:cubicBezTo>
                          <a:cubicBezTo>
                            <a:pt x="291595" y="-16566"/>
                            <a:pt x="262449" y="-1263"/>
                            <a:pt x="258829" y="299283"/>
                          </a:cubicBezTo>
                          <a:cubicBezTo>
                            <a:pt x="256988" y="426728"/>
                            <a:pt x="295024" y="626816"/>
                            <a:pt x="126686" y="637357"/>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13" name="Google Shape;513;p5"/>
                    <p:cNvSpPr/>
                    <p:nvPr/>
                  </p:nvSpPr>
                  <p:spPr>
                    <a:xfrm>
                      <a:off x="3849902" y="2886279"/>
                      <a:ext cx="160096" cy="197298"/>
                    </a:xfrm>
                    <a:custGeom>
                      <a:avLst/>
                      <a:gdLst/>
                      <a:ahLst/>
                      <a:cxnLst/>
                      <a:rect l="l" t="t" r="r" b="b"/>
                      <a:pathLst>
                        <a:path w="160096" h="197298" extrusionOk="0">
                          <a:moveTo>
                            <a:pt x="0" y="197298"/>
                          </a:moveTo>
                          <a:cubicBezTo>
                            <a:pt x="14795" y="163453"/>
                            <a:pt x="-19495" y="39120"/>
                            <a:pt x="29908" y="37913"/>
                          </a:cubicBezTo>
                          <a:cubicBezTo>
                            <a:pt x="41275" y="35754"/>
                            <a:pt x="33401" y="17911"/>
                            <a:pt x="43053" y="12513"/>
                          </a:cubicBezTo>
                          <a:cubicBezTo>
                            <a:pt x="64008" y="-9902"/>
                            <a:pt x="129984" y="-1393"/>
                            <a:pt x="134239" y="31563"/>
                          </a:cubicBezTo>
                          <a:cubicBezTo>
                            <a:pt x="135826" y="40517"/>
                            <a:pt x="147891" y="34484"/>
                            <a:pt x="151955" y="41406"/>
                          </a:cubicBezTo>
                          <a:cubicBezTo>
                            <a:pt x="171640" y="64583"/>
                            <a:pt x="149479" y="158246"/>
                            <a:pt x="149161" y="196663"/>
                          </a:cubicBezTo>
                          <a:cubicBezTo>
                            <a:pt x="98234" y="196155"/>
                            <a:pt x="49847" y="189170"/>
                            <a:pt x="0" y="197298"/>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14" name="Google Shape;514;p5"/>
                    <p:cNvSpPr/>
                    <p:nvPr/>
                  </p:nvSpPr>
                  <p:spPr>
                    <a:xfrm>
                      <a:off x="3792712" y="2879468"/>
                      <a:ext cx="274793" cy="850085"/>
                    </a:xfrm>
                    <a:custGeom>
                      <a:avLst/>
                      <a:gdLst/>
                      <a:ahLst/>
                      <a:cxnLst/>
                      <a:rect l="l" t="t" r="r" b="b"/>
                      <a:pathLst>
                        <a:path w="274793" h="850085" extrusionOk="0">
                          <a:moveTo>
                            <a:pt x="19916" y="786532"/>
                          </a:moveTo>
                          <a:cubicBezTo>
                            <a:pt x="39854" y="827489"/>
                            <a:pt x="67541" y="848572"/>
                            <a:pt x="131866" y="850032"/>
                          </a:cubicBezTo>
                          <a:cubicBezTo>
                            <a:pt x="255818" y="852953"/>
                            <a:pt x="279440" y="735732"/>
                            <a:pt x="271947" y="651213"/>
                          </a:cubicBezTo>
                          <a:cubicBezTo>
                            <a:pt x="272963" y="537612"/>
                            <a:pt x="275312" y="423947"/>
                            <a:pt x="274678" y="310345"/>
                          </a:cubicBezTo>
                          <a:cubicBezTo>
                            <a:pt x="276202" y="268245"/>
                            <a:pt x="263057" y="215095"/>
                            <a:pt x="217528" y="202395"/>
                          </a:cubicBezTo>
                          <a:cubicBezTo>
                            <a:pt x="213336" y="167343"/>
                            <a:pt x="246610" y="35073"/>
                            <a:pt x="197716" y="37295"/>
                          </a:cubicBezTo>
                          <a:cubicBezTo>
                            <a:pt x="191366" y="-10202"/>
                            <a:pt x="84495" y="-14965"/>
                            <a:pt x="87098" y="38311"/>
                          </a:cubicBezTo>
                          <a:cubicBezTo>
                            <a:pt x="75478" y="36978"/>
                            <a:pt x="60047" y="37041"/>
                            <a:pt x="58778" y="55583"/>
                          </a:cubicBezTo>
                          <a:cubicBezTo>
                            <a:pt x="55603" y="103081"/>
                            <a:pt x="55285" y="150833"/>
                            <a:pt x="49887" y="197760"/>
                          </a:cubicBezTo>
                          <a:cubicBezTo>
                            <a:pt x="-19010" y="224303"/>
                            <a:pt x="12613" y="404262"/>
                            <a:pt x="5437" y="474048"/>
                          </a:cubicBezTo>
                          <a:cubicBezTo>
                            <a:pt x="10264" y="577299"/>
                            <a:pt x="-17549" y="687980"/>
                            <a:pt x="19916" y="786532"/>
                          </a:cubicBezTo>
                          <a:close/>
                          <a:moveTo>
                            <a:pt x="102466" y="38248"/>
                          </a:moveTo>
                          <a:cubicBezTo>
                            <a:pt x="106148" y="7895"/>
                            <a:pt x="173585" y="17166"/>
                            <a:pt x="178983" y="37105"/>
                          </a:cubicBezTo>
                          <a:cubicBezTo>
                            <a:pt x="154281" y="37549"/>
                            <a:pt x="103101" y="39962"/>
                            <a:pt x="102592" y="38311"/>
                          </a:cubicBezTo>
                          <a:close/>
                          <a:moveTo>
                            <a:pt x="76177" y="56663"/>
                          </a:moveTo>
                          <a:lnTo>
                            <a:pt x="174983" y="55393"/>
                          </a:lnTo>
                          <a:cubicBezTo>
                            <a:pt x="190222" y="53361"/>
                            <a:pt x="211304" y="53298"/>
                            <a:pt x="206733" y="75459"/>
                          </a:cubicBezTo>
                          <a:lnTo>
                            <a:pt x="75287" y="111400"/>
                          </a:lnTo>
                          <a:cubicBezTo>
                            <a:pt x="75967" y="93194"/>
                            <a:pt x="76303" y="74970"/>
                            <a:pt x="76303" y="56726"/>
                          </a:cubicBezTo>
                          <a:close/>
                          <a:moveTo>
                            <a:pt x="73700" y="129879"/>
                          </a:moveTo>
                          <a:lnTo>
                            <a:pt x="205399" y="94382"/>
                          </a:lnTo>
                          <a:lnTo>
                            <a:pt x="203684" y="134069"/>
                          </a:lnTo>
                          <a:lnTo>
                            <a:pt x="71478" y="159469"/>
                          </a:lnTo>
                          <a:cubicBezTo>
                            <a:pt x="72430" y="149563"/>
                            <a:pt x="73192" y="139785"/>
                            <a:pt x="73827" y="129942"/>
                          </a:cubicBezTo>
                          <a:close/>
                          <a:moveTo>
                            <a:pt x="69191" y="177885"/>
                          </a:moveTo>
                          <a:lnTo>
                            <a:pt x="202541" y="152104"/>
                          </a:lnTo>
                          <a:cubicBezTo>
                            <a:pt x="201906" y="166391"/>
                            <a:pt x="201335" y="180615"/>
                            <a:pt x="200700" y="194839"/>
                          </a:cubicBezTo>
                          <a:lnTo>
                            <a:pt x="67350" y="193379"/>
                          </a:lnTo>
                          <a:cubicBezTo>
                            <a:pt x="68239" y="188298"/>
                            <a:pt x="68937" y="183282"/>
                            <a:pt x="69318" y="177948"/>
                          </a:cubicBezTo>
                          <a:close/>
                          <a:moveTo>
                            <a:pt x="19217" y="648102"/>
                          </a:moveTo>
                          <a:cubicBezTo>
                            <a:pt x="23154" y="519832"/>
                            <a:pt x="21947" y="391117"/>
                            <a:pt x="28171" y="263101"/>
                          </a:cubicBezTo>
                          <a:cubicBezTo>
                            <a:pt x="34965" y="198204"/>
                            <a:pt x="74589" y="211222"/>
                            <a:pt x="121960" y="210968"/>
                          </a:cubicBezTo>
                          <a:cubicBezTo>
                            <a:pt x="123103" y="217851"/>
                            <a:pt x="123674" y="224817"/>
                            <a:pt x="123674" y="231796"/>
                          </a:cubicBezTo>
                          <a:cubicBezTo>
                            <a:pt x="72874" y="256370"/>
                            <a:pt x="60174" y="344889"/>
                            <a:pt x="124246" y="360891"/>
                          </a:cubicBezTo>
                          <a:lnTo>
                            <a:pt x="124627" y="429281"/>
                          </a:lnTo>
                          <a:cubicBezTo>
                            <a:pt x="46966" y="432710"/>
                            <a:pt x="45951" y="548915"/>
                            <a:pt x="125135" y="549486"/>
                          </a:cubicBezTo>
                          <a:lnTo>
                            <a:pt x="125516" y="627083"/>
                          </a:lnTo>
                          <a:cubicBezTo>
                            <a:pt x="40" y="680677"/>
                            <a:pt x="157647" y="791422"/>
                            <a:pt x="143550" y="638069"/>
                          </a:cubicBezTo>
                          <a:cubicBezTo>
                            <a:pt x="209971" y="620416"/>
                            <a:pt x="220385" y="540533"/>
                            <a:pt x="142661" y="533675"/>
                          </a:cubicBezTo>
                          <a:lnTo>
                            <a:pt x="142280" y="444204"/>
                          </a:lnTo>
                          <a:cubicBezTo>
                            <a:pt x="216321" y="434298"/>
                            <a:pt x="216130" y="356764"/>
                            <a:pt x="141772" y="346604"/>
                          </a:cubicBezTo>
                          <a:cubicBezTo>
                            <a:pt x="141772" y="311425"/>
                            <a:pt x="141772" y="215413"/>
                            <a:pt x="140566" y="212429"/>
                          </a:cubicBezTo>
                          <a:cubicBezTo>
                            <a:pt x="140566" y="212429"/>
                            <a:pt x="194096" y="213762"/>
                            <a:pt x="198541" y="213381"/>
                          </a:cubicBezTo>
                          <a:cubicBezTo>
                            <a:pt x="218543" y="211666"/>
                            <a:pt x="234291" y="230589"/>
                            <a:pt x="243943" y="246845"/>
                          </a:cubicBezTo>
                          <a:cubicBezTo>
                            <a:pt x="271376" y="315997"/>
                            <a:pt x="250865" y="395880"/>
                            <a:pt x="255754" y="469095"/>
                          </a:cubicBezTo>
                          <a:cubicBezTo>
                            <a:pt x="240832" y="580093"/>
                            <a:pt x="308015" y="834538"/>
                            <a:pt x="136819" y="834855"/>
                          </a:cubicBezTo>
                          <a:cubicBezTo>
                            <a:pt x="35727" y="844063"/>
                            <a:pt x="10073" y="729382"/>
                            <a:pt x="19344" y="648166"/>
                          </a:cubicBezTo>
                          <a:close/>
                          <a:moveTo>
                            <a:pt x="125008" y="678137"/>
                          </a:moveTo>
                          <a:cubicBezTo>
                            <a:pt x="115928" y="731541"/>
                            <a:pt x="62968" y="668041"/>
                            <a:pt x="125643" y="645435"/>
                          </a:cubicBezTo>
                          <a:cubicBezTo>
                            <a:pt x="126272" y="656357"/>
                            <a:pt x="126100" y="667304"/>
                            <a:pt x="125135" y="678201"/>
                          </a:cubicBezTo>
                          <a:close/>
                          <a:moveTo>
                            <a:pt x="125008" y="531198"/>
                          </a:moveTo>
                          <a:cubicBezTo>
                            <a:pt x="69953" y="529293"/>
                            <a:pt x="68620" y="448966"/>
                            <a:pt x="124627" y="447315"/>
                          </a:cubicBezTo>
                          <a:close/>
                          <a:moveTo>
                            <a:pt x="124119" y="340698"/>
                          </a:moveTo>
                          <a:cubicBezTo>
                            <a:pt x="85193" y="326284"/>
                            <a:pt x="93004" y="270848"/>
                            <a:pt x="123674" y="251798"/>
                          </a:cubicBezTo>
                          <a:cubicBezTo>
                            <a:pt x="123973" y="281643"/>
                            <a:pt x="124183" y="311380"/>
                            <a:pt x="124309" y="341016"/>
                          </a:cubicBezTo>
                          <a:close/>
                          <a:moveTo>
                            <a:pt x="141835" y="365591"/>
                          </a:moveTo>
                          <a:cubicBezTo>
                            <a:pt x="190730" y="374798"/>
                            <a:pt x="194159" y="419057"/>
                            <a:pt x="141835" y="426106"/>
                          </a:cubicBezTo>
                          <a:close/>
                          <a:moveTo>
                            <a:pt x="142724" y="551899"/>
                          </a:moveTo>
                          <a:cubicBezTo>
                            <a:pt x="195493" y="559138"/>
                            <a:pt x="188127" y="605684"/>
                            <a:pt x="143296" y="619781"/>
                          </a:cubicBezTo>
                          <a:cubicBezTo>
                            <a:pt x="143042" y="601429"/>
                            <a:pt x="142978" y="571204"/>
                            <a:pt x="142915" y="55221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515" name="Google Shape;515;p5"/>
                  <p:cNvSpPr/>
                  <p:nvPr/>
                </p:nvSpPr>
                <p:spPr>
                  <a:xfrm>
                    <a:off x="3923169" y="-322375"/>
                    <a:ext cx="17700" cy="33003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516" name="Google Shape;516;p5"/>
                <p:cNvSpPr/>
                <p:nvPr/>
              </p:nvSpPr>
              <p:spPr>
                <a:xfrm>
                  <a:off x="3834925" y="3637375"/>
                  <a:ext cx="76100" cy="135925"/>
                </a:xfrm>
                <a:custGeom>
                  <a:avLst/>
                  <a:gdLst/>
                  <a:ahLst/>
                  <a:cxnLst/>
                  <a:rect l="l" t="t" r="r" b="b"/>
                  <a:pathLst>
                    <a:path w="3044" h="5437" extrusionOk="0">
                      <a:moveTo>
                        <a:pt x="0" y="0"/>
                      </a:moveTo>
                      <a:cubicBezTo>
                        <a:pt x="372" y="2043"/>
                        <a:pt x="1116" y="4666"/>
                        <a:pt x="3044" y="5437"/>
                      </a:cubicBezTo>
                    </a:path>
                  </a:pathLst>
                </a:custGeom>
                <a:noFill/>
                <a:ln w="28575" cap="rnd" cmpd="sng">
                  <a:solidFill>
                    <a:schemeClr val="lt1"/>
                  </a:solidFill>
                  <a:prstDash val="solid"/>
                  <a:round/>
                  <a:headEnd type="none" w="med" len="med"/>
                  <a:tailEnd type="none" w="med" len="med"/>
                </a:ln>
              </p:spPr>
            </p:sp>
            <p:sp>
              <p:nvSpPr>
                <p:cNvPr id="517" name="Google Shape;517;p5"/>
                <p:cNvSpPr/>
                <p:nvPr/>
              </p:nvSpPr>
              <p:spPr>
                <a:xfrm>
                  <a:off x="3834925" y="3552200"/>
                  <a:ext cx="1825" cy="21750"/>
                </a:xfrm>
                <a:custGeom>
                  <a:avLst/>
                  <a:gdLst/>
                  <a:ahLst/>
                  <a:cxnLst/>
                  <a:rect l="l" t="t" r="r" b="b"/>
                  <a:pathLst>
                    <a:path w="73" h="870" extrusionOk="0">
                      <a:moveTo>
                        <a:pt x="0" y="0"/>
                      </a:moveTo>
                      <a:cubicBezTo>
                        <a:pt x="37" y="435"/>
                        <a:pt x="37" y="435"/>
                        <a:pt x="73" y="870"/>
                      </a:cubicBezTo>
                    </a:path>
                  </a:pathLst>
                </a:custGeom>
                <a:noFill/>
                <a:ln w="28575" cap="rnd" cmpd="sng">
                  <a:solidFill>
                    <a:schemeClr val="lt1"/>
                  </a:solidFill>
                  <a:prstDash val="solid"/>
                  <a:round/>
                  <a:headEnd type="none" w="med" len="med"/>
                  <a:tailEnd type="none" w="med" len="med"/>
                </a:ln>
              </p:spPr>
            </p:sp>
          </p:grpSp>
        </p:grpSp>
        <p:grpSp>
          <p:nvGrpSpPr>
            <p:cNvPr id="518" name="Google Shape;518;p5"/>
            <p:cNvGrpSpPr/>
            <p:nvPr/>
          </p:nvGrpSpPr>
          <p:grpSpPr>
            <a:xfrm>
              <a:off x="7184797" y="-17"/>
              <a:ext cx="985363" cy="3905971"/>
              <a:chOff x="1192601" y="-1724180"/>
              <a:chExt cx="1046700" cy="4149108"/>
            </a:xfrm>
          </p:grpSpPr>
          <p:grpSp>
            <p:nvGrpSpPr>
              <p:cNvPr id="519" name="Google Shape;519;p5"/>
              <p:cNvGrpSpPr/>
              <p:nvPr/>
            </p:nvGrpSpPr>
            <p:grpSpPr>
              <a:xfrm>
                <a:off x="1192601" y="1378228"/>
                <a:ext cx="1046700" cy="1046700"/>
                <a:chOff x="764100" y="3623300"/>
                <a:chExt cx="1046700" cy="1046700"/>
              </a:xfrm>
            </p:grpSpPr>
            <p:sp>
              <p:nvSpPr>
                <p:cNvPr id="520" name="Google Shape;520;p5"/>
                <p:cNvSpPr/>
                <p:nvPr/>
              </p:nvSpPr>
              <p:spPr>
                <a:xfrm>
                  <a:off x="764100" y="3623300"/>
                  <a:ext cx="1046700" cy="1046700"/>
                </a:xfrm>
                <a:prstGeom prst="ellipse">
                  <a:avLst/>
                </a:prstGeom>
                <a:solidFill>
                  <a:srgbClr val="18ECFF">
                    <a:alpha val="95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1" name="Google Shape;521;p5"/>
                <p:cNvSpPr/>
                <p:nvPr/>
              </p:nvSpPr>
              <p:spPr>
                <a:xfrm>
                  <a:off x="922769" y="3781968"/>
                  <a:ext cx="729300" cy="729300"/>
                </a:xfrm>
                <a:prstGeom prst="ellipse">
                  <a:avLst/>
                </a:prstGeom>
                <a:solidFill>
                  <a:srgbClr val="18ECFF">
                    <a:alpha val="95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22" name="Google Shape;522;p5"/>
              <p:cNvGrpSpPr/>
              <p:nvPr/>
            </p:nvGrpSpPr>
            <p:grpSpPr>
              <a:xfrm>
                <a:off x="1417979" y="-1724180"/>
                <a:ext cx="580390" cy="3855366"/>
                <a:chOff x="522260" y="372820"/>
                <a:chExt cx="530958" cy="3527002"/>
              </a:xfrm>
            </p:grpSpPr>
            <p:grpSp>
              <p:nvGrpSpPr>
                <p:cNvPr id="523" name="Google Shape;523;p5"/>
                <p:cNvGrpSpPr/>
                <p:nvPr/>
              </p:nvGrpSpPr>
              <p:grpSpPr>
                <a:xfrm>
                  <a:off x="522260" y="372820"/>
                  <a:ext cx="530958" cy="3527002"/>
                  <a:chOff x="522260" y="372820"/>
                  <a:chExt cx="530958" cy="3527002"/>
                </a:xfrm>
              </p:grpSpPr>
              <p:grpSp>
                <p:nvGrpSpPr>
                  <p:cNvPr id="524" name="Google Shape;524;p5"/>
                  <p:cNvGrpSpPr/>
                  <p:nvPr/>
                </p:nvGrpSpPr>
                <p:grpSpPr>
                  <a:xfrm>
                    <a:off x="522260" y="2971595"/>
                    <a:ext cx="530958" cy="928227"/>
                    <a:chOff x="522260" y="2971595"/>
                    <a:chExt cx="530958" cy="928227"/>
                  </a:xfrm>
                </p:grpSpPr>
                <p:sp>
                  <p:nvSpPr>
                    <p:cNvPr id="525" name="Google Shape;525;p5"/>
                    <p:cNvSpPr/>
                    <p:nvPr/>
                  </p:nvSpPr>
                  <p:spPr>
                    <a:xfrm>
                      <a:off x="531045" y="3193814"/>
                      <a:ext cx="510950" cy="500199"/>
                    </a:xfrm>
                    <a:custGeom>
                      <a:avLst/>
                      <a:gdLst/>
                      <a:ahLst/>
                      <a:cxnLst/>
                      <a:rect l="l" t="t" r="r" b="b"/>
                      <a:pathLst>
                        <a:path w="510950" h="500199" extrusionOk="0">
                          <a:moveTo>
                            <a:pt x="230344" y="500189"/>
                          </a:moveTo>
                          <a:cubicBezTo>
                            <a:pt x="153916" y="500507"/>
                            <a:pt x="77640" y="493446"/>
                            <a:pt x="2570" y="479108"/>
                          </a:cubicBezTo>
                          <a:cubicBezTo>
                            <a:pt x="-4606" y="452501"/>
                            <a:pt x="4348" y="418084"/>
                            <a:pt x="15841" y="404622"/>
                          </a:cubicBezTo>
                          <a:cubicBezTo>
                            <a:pt x="93" y="296672"/>
                            <a:pt x="174591" y="153479"/>
                            <a:pt x="126458" y="68770"/>
                          </a:cubicBezTo>
                          <a:cubicBezTo>
                            <a:pt x="128236" y="16510"/>
                            <a:pt x="219295" y="6350"/>
                            <a:pt x="261142" y="0"/>
                          </a:cubicBezTo>
                          <a:cubicBezTo>
                            <a:pt x="310926" y="4953"/>
                            <a:pt x="383443" y="12002"/>
                            <a:pt x="388777" y="70612"/>
                          </a:cubicBezTo>
                          <a:cubicBezTo>
                            <a:pt x="365980" y="191262"/>
                            <a:pt x="524603" y="342392"/>
                            <a:pt x="509998" y="472630"/>
                          </a:cubicBezTo>
                          <a:cubicBezTo>
                            <a:pt x="417936" y="491147"/>
                            <a:pt x="324248" y="500380"/>
                            <a:pt x="230344" y="5001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26" name="Google Shape;526;p5"/>
                    <p:cNvSpPr/>
                    <p:nvPr/>
                  </p:nvSpPr>
                  <p:spPr>
                    <a:xfrm>
                      <a:off x="551585" y="3672350"/>
                      <a:ext cx="488949" cy="214629"/>
                    </a:xfrm>
                    <a:custGeom>
                      <a:avLst/>
                      <a:gdLst/>
                      <a:ahLst/>
                      <a:cxnLst/>
                      <a:rect l="l" t="t" r="r" b="b"/>
                      <a:pathLst>
                        <a:path w="488949" h="214629" extrusionOk="0">
                          <a:moveTo>
                            <a:pt x="243395" y="214630"/>
                          </a:moveTo>
                          <a:cubicBezTo>
                            <a:pt x="147256" y="214630"/>
                            <a:pt x="26352" y="160401"/>
                            <a:pt x="0" y="8001"/>
                          </a:cubicBezTo>
                          <a:cubicBezTo>
                            <a:pt x="165925" y="39751"/>
                            <a:pt x="327279" y="29528"/>
                            <a:pt x="488950" y="0"/>
                          </a:cubicBezTo>
                          <a:cubicBezTo>
                            <a:pt x="471043" y="147384"/>
                            <a:pt x="350266" y="214630"/>
                            <a:pt x="243395" y="214630"/>
                          </a:cubicBezTo>
                          <a:close/>
                        </a:path>
                      </a:pathLst>
                    </a:custGeom>
                    <a:solidFill>
                      <a:srgbClr val="C8F3F7"/>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27" name="Google Shape;527;p5"/>
                    <p:cNvSpPr/>
                    <p:nvPr/>
                  </p:nvSpPr>
                  <p:spPr>
                    <a:xfrm>
                      <a:off x="685838" y="2977833"/>
                      <a:ext cx="219884" cy="234649"/>
                    </a:xfrm>
                    <a:custGeom>
                      <a:avLst/>
                      <a:gdLst/>
                      <a:ahLst/>
                      <a:cxnLst/>
                      <a:rect l="l" t="t" r="r" b="b"/>
                      <a:pathLst>
                        <a:path w="219884" h="234649" extrusionOk="0">
                          <a:moveTo>
                            <a:pt x="2590" y="234649"/>
                          </a:moveTo>
                          <a:cubicBezTo>
                            <a:pt x="7987" y="210011"/>
                            <a:pt x="-12142" y="33672"/>
                            <a:pt x="12877" y="45419"/>
                          </a:cubicBezTo>
                          <a:cubicBezTo>
                            <a:pt x="33197" y="50182"/>
                            <a:pt x="23545" y="24210"/>
                            <a:pt x="35038" y="16590"/>
                          </a:cubicBezTo>
                          <a:cubicBezTo>
                            <a:pt x="50913" y="906"/>
                            <a:pt x="85394" y="1604"/>
                            <a:pt x="109714" y="1922"/>
                          </a:cubicBezTo>
                          <a:cubicBezTo>
                            <a:pt x="145528" y="-936"/>
                            <a:pt x="189026" y="-6841"/>
                            <a:pt x="188835" y="38879"/>
                          </a:cubicBezTo>
                          <a:cubicBezTo>
                            <a:pt x="250875" y="39895"/>
                            <a:pt x="199503" y="186770"/>
                            <a:pt x="206869" y="233824"/>
                          </a:cubicBezTo>
                          <a:cubicBezTo>
                            <a:pt x="139369" y="212361"/>
                            <a:pt x="71932" y="215091"/>
                            <a:pt x="2590" y="23464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28" name="Google Shape;528;p5"/>
                    <p:cNvSpPr/>
                    <p:nvPr/>
                  </p:nvSpPr>
                  <p:spPr>
                    <a:xfrm>
                      <a:off x="522260" y="2971595"/>
                      <a:ext cx="530958" cy="928227"/>
                    </a:xfrm>
                    <a:custGeom>
                      <a:avLst/>
                      <a:gdLst/>
                      <a:ahLst/>
                      <a:cxnLst/>
                      <a:rect l="l" t="t" r="r" b="b"/>
                      <a:pathLst>
                        <a:path w="530958" h="928227" extrusionOk="0">
                          <a:moveTo>
                            <a:pt x="516306" y="619347"/>
                          </a:moveTo>
                          <a:cubicBezTo>
                            <a:pt x="501638" y="504285"/>
                            <a:pt x="397942" y="417798"/>
                            <a:pt x="399530" y="298926"/>
                          </a:cubicBezTo>
                          <a:cubicBezTo>
                            <a:pt x="413182" y="300514"/>
                            <a:pt x="390830" y="254159"/>
                            <a:pt x="381178" y="244380"/>
                          </a:cubicBezTo>
                          <a:cubicBezTo>
                            <a:pt x="383210" y="187992"/>
                            <a:pt x="385369" y="132175"/>
                            <a:pt x="387528" y="75787"/>
                          </a:cubicBezTo>
                          <a:cubicBezTo>
                            <a:pt x="392481" y="54070"/>
                            <a:pt x="381559" y="34449"/>
                            <a:pt x="356731" y="40227"/>
                          </a:cubicBezTo>
                          <a:cubicBezTo>
                            <a:pt x="358255" y="-10573"/>
                            <a:pt x="307645" y="730"/>
                            <a:pt x="273609" y="1810"/>
                          </a:cubicBezTo>
                          <a:cubicBezTo>
                            <a:pt x="240780" y="1429"/>
                            <a:pt x="184074" y="-222"/>
                            <a:pt x="184328" y="45244"/>
                          </a:cubicBezTo>
                          <a:cubicBezTo>
                            <a:pt x="174803" y="45815"/>
                            <a:pt x="158928" y="42640"/>
                            <a:pt x="158928" y="56547"/>
                          </a:cubicBezTo>
                          <a:cubicBezTo>
                            <a:pt x="158928" y="118777"/>
                            <a:pt x="158039" y="180435"/>
                            <a:pt x="158357" y="242475"/>
                          </a:cubicBezTo>
                          <a:cubicBezTo>
                            <a:pt x="144260" y="248825"/>
                            <a:pt x="112383" y="292767"/>
                            <a:pt x="140577" y="307753"/>
                          </a:cubicBezTo>
                          <a:cubicBezTo>
                            <a:pt x="150102" y="385159"/>
                            <a:pt x="15736" y="506508"/>
                            <a:pt x="18784" y="626967"/>
                          </a:cubicBezTo>
                          <a:cubicBezTo>
                            <a:pt x="-3124" y="640493"/>
                            <a:pt x="-8013" y="706215"/>
                            <a:pt x="15672" y="712756"/>
                          </a:cubicBezTo>
                          <a:cubicBezTo>
                            <a:pt x="65075" y="1013238"/>
                            <a:pt x="505638" y="992854"/>
                            <a:pt x="526720" y="692753"/>
                          </a:cubicBezTo>
                          <a:cubicBezTo>
                            <a:pt x="534785" y="671862"/>
                            <a:pt x="531356" y="631984"/>
                            <a:pt x="516306" y="619347"/>
                          </a:cubicBezTo>
                          <a:close/>
                          <a:moveTo>
                            <a:pt x="498399" y="620300"/>
                          </a:moveTo>
                          <a:cubicBezTo>
                            <a:pt x="475749" y="621824"/>
                            <a:pt x="453079" y="623176"/>
                            <a:pt x="430391" y="624364"/>
                          </a:cubicBezTo>
                          <a:cubicBezTo>
                            <a:pt x="405708" y="518319"/>
                            <a:pt x="384842" y="411531"/>
                            <a:pt x="367780" y="304006"/>
                          </a:cubicBezTo>
                          <a:cubicBezTo>
                            <a:pt x="372606" y="303308"/>
                            <a:pt x="377432" y="302673"/>
                            <a:pt x="382194" y="301911"/>
                          </a:cubicBezTo>
                          <a:cubicBezTo>
                            <a:pt x="378511" y="420973"/>
                            <a:pt x="481889" y="506762"/>
                            <a:pt x="498399" y="620300"/>
                          </a:cubicBezTo>
                          <a:close/>
                          <a:moveTo>
                            <a:pt x="278689" y="312579"/>
                          </a:moveTo>
                          <a:cubicBezTo>
                            <a:pt x="287389" y="312198"/>
                            <a:pt x="296025" y="311690"/>
                            <a:pt x="304661" y="311118"/>
                          </a:cubicBezTo>
                          <a:cubicBezTo>
                            <a:pt x="318040" y="416738"/>
                            <a:pt x="331477" y="522383"/>
                            <a:pt x="344983" y="628047"/>
                          </a:cubicBezTo>
                          <a:cubicBezTo>
                            <a:pt x="322568" y="628809"/>
                            <a:pt x="300216" y="629507"/>
                            <a:pt x="277800" y="629952"/>
                          </a:cubicBezTo>
                          <a:cubicBezTo>
                            <a:pt x="271844" y="524237"/>
                            <a:pt x="272136" y="418262"/>
                            <a:pt x="278689" y="312579"/>
                          </a:cubicBezTo>
                          <a:close/>
                          <a:moveTo>
                            <a:pt x="322504" y="309531"/>
                          </a:moveTo>
                          <a:cubicBezTo>
                            <a:pt x="331775" y="308642"/>
                            <a:pt x="341046" y="307626"/>
                            <a:pt x="350317" y="306483"/>
                          </a:cubicBezTo>
                          <a:cubicBezTo>
                            <a:pt x="367253" y="413417"/>
                            <a:pt x="387928" y="519633"/>
                            <a:pt x="412357" y="625126"/>
                          </a:cubicBezTo>
                          <a:cubicBezTo>
                            <a:pt x="395910" y="625951"/>
                            <a:pt x="379400" y="626713"/>
                            <a:pt x="362954" y="627348"/>
                          </a:cubicBezTo>
                          <a:cubicBezTo>
                            <a:pt x="349111" y="521430"/>
                            <a:pt x="335541" y="415493"/>
                            <a:pt x="322250" y="309531"/>
                          </a:cubicBezTo>
                          <a:close/>
                          <a:moveTo>
                            <a:pt x="365684" y="58452"/>
                          </a:moveTo>
                          <a:cubicBezTo>
                            <a:pt x="375273" y="59277"/>
                            <a:pt x="368542" y="74581"/>
                            <a:pt x="369939" y="81248"/>
                          </a:cubicBezTo>
                          <a:lnTo>
                            <a:pt x="175946" y="137382"/>
                          </a:lnTo>
                          <a:cubicBezTo>
                            <a:pt x="175946" y="127984"/>
                            <a:pt x="175946" y="118332"/>
                            <a:pt x="175946" y="109125"/>
                          </a:cubicBezTo>
                          <a:cubicBezTo>
                            <a:pt x="212713" y="94837"/>
                            <a:pt x="258496" y="85947"/>
                            <a:pt x="287643" y="60547"/>
                          </a:cubicBezTo>
                          <a:cubicBezTo>
                            <a:pt x="313360" y="60611"/>
                            <a:pt x="339649" y="57309"/>
                            <a:pt x="365430" y="58452"/>
                          </a:cubicBezTo>
                          <a:close/>
                          <a:moveTo>
                            <a:pt x="175438" y="205454"/>
                          </a:moveTo>
                          <a:lnTo>
                            <a:pt x="366827" y="159671"/>
                          </a:lnTo>
                          <a:lnTo>
                            <a:pt x="364224" y="230791"/>
                          </a:lnTo>
                          <a:cubicBezTo>
                            <a:pt x="308090" y="199041"/>
                            <a:pt x="233033" y="208248"/>
                            <a:pt x="175311" y="231616"/>
                          </a:cubicBezTo>
                          <a:close/>
                          <a:moveTo>
                            <a:pt x="175438" y="187230"/>
                          </a:moveTo>
                          <a:cubicBezTo>
                            <a:pt x="175438" y="176688"/>
                            <a:pt x="175438" y="166084"/>
                            <a:pt x="175438" y="155480"/>
                          </a:cubicBezTo>
                          <a:lnTo>
                            <a:pt x="368796" y="99536"/>
                          </a:lnTo>
                          <a:lnTo>
                            <a:pt x="367272" y="141256"/>
                          </a:lnTo>
                          <a:close/>
                          <a:moveTo>
                            <a:pt x="229032" y="21622"/>
                          </a:moveTo>
                          <a:cubicBezTo>
                            <a:pt x="256401" y="25305"/>
                            <a:pt x="342570" y="-222"/>
                            <a:pt x="338760" y="40672"/>
                          </a:cubicBezTo>
                          <a:lnTo>
                            <a:pt x="201600" y="44418"/>
                          </a:lnTo>
                          <a:cubicBezTo>
                            <a:pt x="197155" y="28861"/>
                            <a:pt x="217793" y="22765"/>
                            <a:pt x="229096" y="21749"/>
                          </a:cubicBezTo>
                          <a:close/>
                          <a:moveTo>
                            <a:pt x="263830" y="59150"/>
                          </a:moveTo>
                          <a:cubicBezTo>
                            <a:pt x="235046" y="71260"/>
                            <a:pt x="205645" y="81858"/>
                            <a:pt x="175756" y="90900"/>
                          </a:cubicBezTo>
                          <a:lnTo>
                            <a:pt x="175756" y="63722"/>
                          </a:lnTo>
                          <a:cubicBezTo>
                            <a:pt x="201664" y="62897"/>
                            <a:pt x="238113" y="59976"/>
                            <a:pt x="263894" y="59404"/>
                          </a:cubicBezTo>
                          <a:close/>
                          <a:moveTo>
                            <a:pt x="260973" y="230600"/>
                          </a:moveTo>
                          <a:cubicBezTo>
                            <a:pt x="306439" y="226028"/>
                            <a:pt x="366891" y="233838"/>
                            <a:pt x="384036" y="283432"/>
                          </a:cubicBezTo>
                          <a:cubicBezTo>
                            <a:pt x="303873" y="296939"/>
                            <a:pt x="222193" y="298945"/>
                            <a:pt x="141466" y="289401"/>
                          </a:cubicBezTo>
                          <a:cubicBezTo>
                            <a:pt x="157404" y="243554"/>
                            <a:pt x="218110" y="233521"/>
                            <a:pt x="261036" y="230854"/>
                          </a:cubicBezTo>
                          <a:close/>
                          <a:moveTo>
                            <a:pt x="259639" y="630269"/>
                          </a:moveTo>
                          <a:cubicBezTo>
                            <a:pt x="238005" y="630606"/>
                            <a:pt x="216313" y="630796"/>
                            <a:pt x="194552" y="630841"/>
                          </a:cubicBezTo>
                          <a:cubicBezTo>
                            <a:pt x="210300" y="525005"/>
                            <a:pt x="226003" y="419176"/>
                            <a:pt x="241669" y="313341"/>
                          </a:cubicBezTo>
                          <a:cubicBezTo>
                            <a:pt x="248019" y="313341"/>
                            <a:pt x="254369" y="313341"/>
                            <a:pt x="260719" y="313341"/>
                          </a:cubicBezTo>
                          <a:cubicBezTo>
                            <a:pt x="254172" y="418871"/>
                            <a:pt x="253810" y="524694"/>
                            <a:pt x="259639" y="630269"/>
                          </a:cubicBezTo>
                          <a:close/>
                          <a:moveTo>
                            <a:pt x="177089" y="630904"/>
                          </a:moveTo>
                          <a:cubicBezTo>
                            <a:pt x="155309" y="630904"/>
                            <a:pt x="133528" y="630904"/>
                            <a:pt x="111748" y="630333"/>
                          </a:cubicBezTo>
                          <a:cubicBezTo>
                            <a:pt x="143498" y="524478"/>
                            <a:pt x="175248" y="418751"/>
                            <a:pt x="206490" y="312833"/>
                          </a:cubicBezTo>
                          <a:lnTo>
                            <a:pt x="224206" y="313277"/>
                          </a:lnTo>
                          <a:cubicBezTo>
                            <a:pt x="208630" y="419195"/>
                            <a:pt x="192920" y="525069"/>
                            <a:pt x="177089" y="630904"/>
                          </a:cubicBezTo>
                          <a:close/>
                          <a:moveTo>
                            <a:pt x="76759" y="501047"/>
                          </a:moveTo>
                          <a:cubicBezTo>
                            <a:pt x="112129" y="441801"/>
                            <a:pt x="157849" y="381857"/>
                            <a:pt x="157468" y="309721"/>
                          </a:cubicBezTo>
                          <a:cubicBezTo>
                            <a:pt x="168009" y="310737"/>
                            <a:pt x="178550" y="311499"/>
                            <a:pt x="189218" y="312071"/>
                          </a:cubicBezTo>
                          <a:cubicBezTo>
                            <a:pt x="157550" y="417906"/>
                            <a:pt x="125908" y="523887"/>
                            <a:pt x="94285" y="630015"/>
                          </a:cubicBezTo>
                          <a:cubicBezTo>
                            <a:pt x="74854" y="629571"/>
                            <a:pt x="55423" y="629126"/>
                            <a:pt x="35992" y="628491"/>
                          </a:cubicBezTo>
                          <a:cubicBezTo>
                            <a:pt x="33960" y="582454"/>
                            <a:pt x="54026" y="539591"/>
                            <a:pt x="76886" y="500920"/>
                          </a:cubicBezTo>
                          <a:close/>
                          <a:moveTo>
                            <a:pt x="356858" y="897604"/>
                          </a:moveTo>
                          <a:cubicBezTo>
                            <a:pt x="221222" y="951325"/>
                            <a:pt x="58725" y="859504"/>
                            <a:pt x="34024" y="716248"/>
                          </a:cubicBezTo>
                          <a:cubicBezTo>
                            <a:pt x="191294" y="742912"/>
                            <a:pt x="352178" y="739813"/>
                            <a:pt x="508305" y="707104"/>
                          </a:cubicBezTo>
                          <a:lnTo>
                            <a:pt x="509194" y="707549"/>
                          </a:lnTo>
                          <a:cubicBezTo>
                            <a:pt x="496145" y="793623"/>
                            <a:pt x="438030" y="866134"/>
                            <a:pt x="356858" y="897604"/>
                          </a:cubicBezTo>
                          <a:close/>
                          <a:moveTo>
                            <a:pt x="512560" y="681704"/>
                          </a:moveTo>
                          <a:cubicBezTo>
                            <a:pt x="511855" y="684092"/>
                            <a:pt x="510985" y="686422"/>
                            <a:pt x="509956" y="688689"/>
                          </a:cubicBezTo>
                          <a:cubicBezTo>
                            <a:pt x="348952" y="722706"/>
                            <a:pt x="182842" y="724865"/>
                            <a:pt x="21006" y="695039"/>
                          </a:cubicBezTo>
                          <a:cubicBezTo>
                            <a:pt x="14332" y="679355"/>
                            <a:pt x="14961" y="661511"/>
                            <a:pt x="22721" y="646335"/>
                          </a:cubicBezTo>
                          <a:cubicBezTo>
                            <a:pt x="183897" y="651967"/>
                            <a:pt x="345263" y="649148"/>
                            <a:pt x="506146" y="637889"/>
                          </a:cubicBezTo>
                          <a:cubicBezTo>
                            <a:pt x="514351" y="650945"/>
                            <a:pt x="516681" y="666845"/>
                            <a:pt x="512560" y="68170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529" name="Google Shape;529;p5"/>
                  <p:cNvSpPr/>
                  <p:nvPr/>
                </p:nvSpPr>
                <p:spPr>
                  <a:xfrm>
                    <a:off x="786939" y="372820"/>
                    <a:ext cx="17700" cy="26052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530" name="Google Shape;530;p5"/>
                <p:cNvSpPr/>
                <p:nvPr/>
              </p:nvSpPr>
              <p:spPr>
                <a:xfrm>
                  <a:off x="636125" y="3766050"/>
                  <a:ext cx="121425" cy="74300"/>
                </a:xfrm>
                <a:custGeom>
                  <a:avLst/>
                  <a:gdLst/>
                  <a:ahLst/>
                  <a:cxnLst/>
                  <a:rect l="l" t="t" r="r" b="b"/>
                  <a:pathLst>
                    <a:path w="4857" h="2972" extrusionOk="0">
                      <a:moveTo>
                        <a:pt x="0" y="0"/>
                      </a:moveTo>
                      <a:cubicBezTo>
                        <a:pt x="1186" y="1482"/>
                        <a:pt x="3080" y="2306"/>
                        <a:pt x="4857" y="2972"/>
                      </a:cubicBezTo>
                    </a:path>
                  </a:pathLst>
                </a:custGeom>
                <a:noFill/>
                <a:ln w="38100" cap="rnd" cmpd="sng">
                  <a:solidFill>
                    <a:schemeClr val="lt1"/>
                  </a:solidFill>
                  <a:prstDash val="solid"/>
                  <a:round/>
                  <a:headEnd type="none" w="med" len="med"/>
                  <a:tailEnd type="none" w="med" len="med"/>
                </a:ln>
              </p:spPr>
            </p:sp>
          </p:grpSp>
        </p:grpSp>
        <p:grpSp>
          <p:nvGrpSpPr>
            <p:cNvPr id="531" name="Google Shape;531;p5"/>
            <p:cNvGrpSpPr/>
            <p:nvPr/>
          </p:nvGrpSpPr>
          <p:grpSpPr>
            <a:xfrm>
              <a:off x="6196930" y="7"/>
              <a:ext cx="985363" cy="2629685"/>
              <a:chOff x="6010934" y="1"/>
              <a:chExt cx="1046700" cy="2793377"/>
            </a:xfrm>
          </p:grpSpPr>
          <p:grpSp>
            <p:nvGrpSpPr>
              <p:cNvPr id="532" name="Google Shape;532;p5"/>
              <p:cNvGrpSpPr/>
              <p:nvPr/>
            </p:nvGrpSpPr>
            <p:grpSpPr>
              <a:xfrm>
                <a:off x="6010934" y="1746678"/>
                <a:ext cx="1046700" cy="1046700"/>
                <a:chOff x="764100" y="3623300"/>
                <a:chExt cx="1046700" cy="1046700"/>
              </a:xfrm>
            </p:grpSpPr>
            <p:sp>
              <p:nvSpPr>
                <p:cNvPr id="533" name="Google Shape;533;p5"/>
                <p:cNvSpPr/>
                <p:nvPr/>
              </p:nvSpPr>
              <p:spPr>
                <a:xfrm>
                  <a:off x="764100" y="3623300"/>
                  <a:ext cx="1046700" cy="1046700"/>
                </a:xfrm>
                <a:prstGeom prst="ellipse">
                  <a:avLst/>
                </a:prstGeom>
                <a:solidFill>
                  <a:srgbClr val="76DC35">
                    <a:alpha val="100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4" name="Google Shape;534;p5"/>
                <p:cNvSpPr/>
                <p:nvPr/>
              </p:nvSpPr>
              <p:spPr>
                <a:xfrm>
                  <a:off x="922769" y="3781968"/>
                  <a:ext cx="729300" cy="729300"/>
                </a:xfrm>
                <a:prstGeom prst="ellipse">
                  <a:avLst/>
                </a:prstGeom>
                <a:solidFill>
                  <a:srgbClr val="76DC35">
                    <a:alpha val="100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35" name="Google Shape;535;p5"/>
              <p:cNvGrpSpPr/>
              <p:nvPr/>
            </p:nvGrpSpPr>
            <p:grpSpPr>
              <a:xfrm>
                <a:off x="6308747" y="1"/>
                <a:ext cx="441786" cy="2571886"/>
                <a:chOff x="1121941" y="1609666"/>
                <a:chExt cx="404159" cy="2352837"/>
              </a:xfrm>
            </p:grpSpPr>
            <p:grpSp>
              <p:nvGrpSpPr>
                <p:cNvPr id="536" name="Google Shape;536;p5"/>
                <p:cNvGrpSpPr/>
                <p:nvPr/>
              </p:nvGrpSpPr>
              <p:grpSpPr>
                <a:xfrm>
                  <a:off x="1121941" y="1609666"/>
                  <a:ext cx="404159" cy="2352837"/>
                  <a:chOff x="1121941" y="1609666"/>
                  <a:chExt cx="404159" cy="2352837"/>
                </a:xfrm>
              </p:grpSpPr>
              <p:grpSp>
                <p:nvGrpSpPr>
                  <p:cNvPr id="537" name="Google Shape;537;p5"/>
                  <p:cNvGrpSpPr/>
                  <p:nvPr/>
                </p:nvGrpSpPr>
                <p:grpSpPr>
                  <a:xfrm>
                    <a:off x="1121941" y="2971595"/>
                    <a:ext cx="404159" cy="990908"/>
                    <a:chOff x="1121941" y="2969319"/>
                    <a:chExt cx="404159" cy="990908"/>
                  </a:xfrm>
                </p:grpSpPr>
                <p:sp>
                  <p:nvSpPr>
                    <p:cNvPr id="538" name="Google Shape;538;p5"/>
                    <p:cNvSpPr/>
                    <p:nvPr/>
                  </p:nvSpPr>
                  <p:spPr>
                    <a:xfrm>
                      <a:off x="1210876" y="2975878"/>
                      <a:ext cx="215728" cy="222824"/>
                    </a:xfrm>
                    <a:custGeom>
                      <a:avLst/>
                      <a:gdLst/>
                      <a:ahLst/>
                      <a:cxnLst/>
                      <a:rect l="l" t="t" r="r" b="b"/>
                      <a:pathLst>
                        <a:path w="215728" h="222824" extrusionOk="0">
                          <a:moveTo>
                            <a:pt x="14190" y="222824"/>
                          </a:moveTo>
                          <a:cubicBezTo>
                            <a:pt x="13301" y="174692"/>
                            <a:pt x="-21687" y="79251"/>
                            <a:pt x="21620" y="60582"/>
                          </a:cubicBezTo>
                          <a:cubicBezTo>
                            <a:pt x="36987" y="27244"/>
                            <a:pt x="55021" y="2797"/>
                            <a:pt x="105440" y="321"/>
                          </a:cubicBezTo>
                          <a:cubicBezTo>
                            <a:pt x="154017" y="-2156"/>
                            <a:pt x="177385" y="9655"/>
                            <a:pt x="182021" y="37976"/>
                          </a:cubicBezTo>
                          <a:cubicBezTo>
                            <a:pt x="233265" y="47692"/>
                            <a:pt x="210405" y="171326"/>
                            <a:pt x="211993" y="215776"/>
                          </a:cubicBezTo>
                          <a:cubicBezTo>
                            <a:pt x="143159" y="198060"/>
                            <a:pt x="79024" y="196790"/>
                            <a:pt x="14190" y="22282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39" name="Google Shape;539;p5"/>
                    <p:cNvSpPr/>
                    <p:nvPr/>
                  </p:nvSpPr>
                  <p:spPr>
                    <a:xfrm>
                      <a:off x="1160257" y="3179981"/>
                      <a:ext cx="324636" cy="229478"/>
                    </a:xfrm>
                    <a:custGeom>
                      <a:avLst/>
                      <a:gdLst/>
                      <a:ahLst/>
                      <a:cxnLst/>
                      <a:rect l="l" t="t" r="r" b="b"/>
                      <a:pathLst>
                        <a:path w="324636" h="229478" extrusionOk="0">
                          <a:moveTo>
                            <a:pt x="1626" y="229478"/>
                          </a:moveTo>
                          <a:cubicBezTo>
                            <a:pt x="-8216" y="108447"/>
                            <a:pt x="24042" y="-8456"/>
                            <a:pt x="169393" y="878"/>
                          </a:cubicBezTo>
                          <a:cubicBezTo>
                            <a:pt x="307379" y="-10678"/>
                            <a:pt x="337541" y="93334"/>
                            <a:pt x="320206" y="222176"/>
                          </a:cubicBezTo>
                          <a:cubicBezTo>
                            <a:pt x="210923" y="232019"/>
                            <a:pt x="109767" y="228018"/>
                            <a:pt x="1626" y="229478"/>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40" name="Google Shape;540;p5"/>
                    <p:cNvSpPr/>
                    <p:nvPr/>
                  </p:nvSpPr>
                  <p:spPr>
                    <a:xfrm>
                      <a:off x="1128931" y="3411844"/>
                      <a:ext cx="389306" cy="540604"/>
                    </a:xfrm>
                    <a:custGeom>
                      <a:avLst/>
                      <a:gdLst/>
                      <a:ahLst/>
                      <a:cxnLst/>
                      <a:rect l="l" t="t" r="r" b="b"/>
                      <a:pathLst>
                        <a:path w="389306" h="540604" extrusionOk="0">
                          <a:moveTo>
                            <a:pt x="192718" y="540604"/>
                          </a:moveTo>
                          <a:cubicBezTo>
                            <a:pt x="42795" y="527142"/>
                            <a:pt x="232596" y="425161"/>
                            <a:pt x="116836" y="455260"/>
                          </a:cubicBezTo>
                          <a:cubicBezTo>
                            <a:pt x="83054" y="460150"/>
                            <a:pt x="19744" y="479835"/>
                            <a:pt x="7679" y="435512"/>
                          </a:cubicBezTo>
                          <a:cubicBezTo>
                            <a:pt x="-6227" y="397920"/>
                            <a:pt x="57844" y="371440"/>
                            <a:pt x="34857" y="364582"/>
                          </a:cubicBezTo>
                          <a:cubicBezTo>
                            <a:pt x="15807" y="363122"/>
                            <a:pt x="3107" y="353533"/>
                            <a:pt x="1393" y="338801"/>
                          </a:cubicBezTo>
                          <a:cubicBezTo>
                            <a:pt x="-3560" y="319434"/>
                            <a:pt x="17585" y="304638"/>
                            <a:pt x="35175" y="291748"/>
                          </a:cubicBezTo>
                          <a:cubicBezTo>
                            <a:pt x="33651" y="285398"/>
                            <a:pt x="30158" y="276762"/>
                            <a:pt x="28380" y="270412"/>
                          </a:cubicBezTo>
                          <a:cubicBezTo>
                            <a:pt x="-19689" y="256061"/>
                            <a:pt x="-258" y="192307"/>
                            <a:pt x="38985" y="180877"/>
                          </a:cubicBezTo>
                          <a:cubicBezTo>
                            <a:pt x="42490" y="180629"/>
                            <a:pt x="45138" y="177588"/>
                            <a:pt x="44890" y="174082"/>
                          </a:cubicBezTo>
                          <a:cubicBezTo>
                            <a:pt x="44643" y="170577"/>
                            <a:pt x="41601" y="167929"/>
                            <a:pt x="38096" y="168177"/>
                          </a:cubicBezTo>
                          <a:cubicBezTo>
                            <a:pt x="3044" y="163224"/>
                            <a:pt x="21776" y="119663"/>
                            <a:pt x="43303" y="106836"/>
                          </a:cubicBezTo>
                          <a:cubicBezTo>
                            <a:pt x="74418" y="82706"/>
                            <a:pt x="71370" y="31969"/>
                            <a:pt x="69020" y="5680"/>
                          </a:cubicBezTo>
                          <a:cubicBezTo>
                            <a:pt x="85911" y="5045"/>
                            <a:pt x="131758" y="4664"/>
                            <a:pt x="151570" y="4601"/>
                          </a:cubicBezTo>
                          <a:cubicBezTo>
                            <a:pt x="174303" y="59274"/>
                            <a:pt x="87499" y="134903"/>
                            <a:pt x="126170" y="158652"/>
                          </a:cubicBezTo>
                          <a:cubicBezTo>
                            <a:pt x="332545" y="108296"/>
                            <a:pt x="234120" y="166526"/>
                            <a:pt x="237422" y="1362"/>
                          </a:cubicBezTo>
                          <a:cubicBezTo>
                            <a:pt x="249741" y="-2130"/>
                            <a:pt x="299271" y="2378"/>
                            <a:pt x="325624" y="854"/>
                          </a:cubicBezTo>
                          <a:cubicBezTo>
                            <a:pt x="266823" y="105439"/>
                            <a:pt x="408174" y="108804"/>
                            <a:pt x="387155" y="185449"/>
                          </a:cubicBezTo>
                          <a:cubicBezTo>
                            <a:pt x="375090" y="210849"/>
                            <a:pt x="334958" y="200752"/>
                            <a:pt x="326830" y="215802"/>
                          </a:cubicBezTo>
                          <a:cubicBezTo>
                            <a:pt x="326830" y="221707"/>
                            <a:pt x="332101" y="222152"/>
                            <a:pt x="337054" y="222152"/>
                          </a:cubicBezTo>
                          <a:cubicBezTo>
                            <a:pt x="407539" y="236439"/>
                            <a:pt x="379472" y="299177"/>
                            <a:pt x="313876" y="302733"/>
                          </a:cubicBezTo>
                          <a:cubicBezTo>
                            <a:pt x="286508" y="321783"/>
                            <a:pt x="354897" y="305337"/>
                            <a:pt x="360866" y="348326"/>
                          </a:cubicBezTo>
                          <a:cubicBezTo>
                            <a:pt x="367661" y="376711"/>
                            <a:pt x="350135" y="382108"/>
                            <a:pt x="333307" y="403444"/>
                          </a:cubicBezTo>
                          <a:cubicBezTo>
                            <a:pt x="365565" y="417414"/>
                            <a:pt x="387663" y="440084"/>
                            <a:pt x="362200" y="476469"/>
                          </a:cubicBezTo>
                          <a:cubicBezTo>
                            <a:pt x="318321" y="516411"/>
                            <a:pt x="249868" y="528857"/>
                            <a:pt x="192718" y="540604"/>
                          </a:cubicBezTo>
                          <a:close/>
                        </a:path>
                      </a:pathLst>
                    </a:custGeom>
                    <a:solidFill>
                      <a:srgbClr val="CFE5BD"/>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41" name="Google Shape;541;p5"/>
                    <p:cNvSpPr/>
                    <p:nvPr/>
                  </p:nvSpPr>
                  <p:spPr>
                    <a:xfrm>
                      <a:off x="1121941" y="2969319"/>
                      <a:ext cx="404159" cy="990908"/>
                    </a:xfrm>
                    <a:custGeom>
                      <a:avLst/>
                      <a:gdLst/>
                      <a:ahLst/>
                      <a:cxnLst/>
                      <a:rect l="l" t="t" r="r" b="b"/>
                      <a:pathLst>
                        <a:path w="404159" h="990908" extrusionOk="0">
                          <a:moveTo>
                            <a:pt x="396558" y="583905"/>
                          </a:moveTo>
                          <a:cubicBezTo>
                            <a:pt x="363665" y="545170"/>
                            <a:pt x="299149" y="524850"/>
                            <a:pt x="338075" y="447063"/>
                          </a:cubicBezTo>
                          <a:cubicBezTo>
                            <a:pt x="339535" y="444205"/>
                            <a:pt x="370904" y="448269"/>
                            <a:pt x="367920" y="426933"/>
                          </a:cubicBezTo>
                          <a:cubicBezTo>
                            <a:pt x="376619" y="356321"/>
                            <a:pt x="377762" y="266786"/>
                            <a:pt x="312865" y="222019"/>
                          </a:cubicBezTo>
                          <a:cubicBezTo>
                            <a:pt x="314326" y="182014"/>
                            <a:pt x="328359" y="29931"/>
                            <a:pt x="274257" y="35328"/>
                          </a:cubicBezTo>
                          <a:cubicBezTo>
                            <a:pt x="255207" y="-16234"/>
                            <a:pt x="119635" y="-11789"/>
                            <a:pt x="115888" y="51521"/>
                          </a:cubicBezTo>
                          <a:cubicBezTo>
                            <a:pt x="66358" y="56474"/>
                            <a:pt x="92711" y="194840"/>
                            <a:pt x="93600" y="232242"/>
                          </a:cubicBezTo>
                          <a:cubicBezTo>
                            <a:pt x="31814" y="278470"/>
                            <a:pt x="26607" y="363941"/>
                            <a:pt x="28766" y="435442"/>
                          </a:cubicBezTo>
                          <a:cubicBezTo>
                            <a:pt x="29211" y="460842"/>
                            <a:pt x="57849" y="448840"/>
                            <a:pt x="70740" y="450746"/>
                          </a:cubicBezTo>
                          <a:cubicBezTo>
                            <a:pt x="73851" y="483511"/>
                            <a:pt x="74994" y="521611"/>
                            <a:pt x="46991" y="544408"/>
                          </a:cubicBezTo>
                          <a:cubicBezTo>
                            <a:pt x="20829" y="559775"/>
                            <a:pt x="1906" y="611464"/>
                            <a:pt x="44133" y="617497"/>
                          </a:cubicBezTo>
                          <a:cubicBezTo>
                            <a:pt x="890" y="630197"/>
                            <a:pt x="-22097" y="700682"/>
                            <a:pt x="29973" y="716557"/>
                          </a:cubicBezTo>
                          <a:cubicBezTo>
                            <a:pt x="31179" y="718461"/>
                            <a:pt x="32132" y="730336"/>
                            <a:pt x="35878" y="733384"/>
                          </a:cubicBezTo>
                          <a:cubicBezTo>
                            <a:pt x="-9588" y="750021"/>
                            <a:pt x="-11620" y="809584"/>
                            <a:pt x="41276" y="813584"/>
                          </a:cubicBezTo>
                          <a:cubicBezTo>
                            <a:pt x="-3746" y="839747"/>
                            <a:pt x="-8318" y="908200"/>
                            <a:pt x="53150" y="912772"/>
                          </a:cubicBezTo>
                          <a:cubicBezTo>
                            <a:pt x="88837" y="913153"/>
                            <a:pt x="124016" y="903310"/>
                            <a:pt x="159259" y="898421"/>
                          </a:cubicBezTo>
                          <a:cubicBezTo>
                            <a:pt x="137224" y="913788"/>
                            <a:pt x="124270" y="946998"/>
                            <a:pt x="142368" y="970176"/>
                          </a:cubicBezTo>
                          <a:cubicBezTo>
                            <a:pt x="170879" y="1006688"/>
                            <a:pt x="222568" y="986051"/>
                            <a:pt x="258319" y="975319"/>
                          </a:cubicBezTo>
                          <a:cubicBezTo>
                            <a:pt x="297562" y="961285"/>
                            <a:pt x="346012" y="957857"/>
                            <a:pt x="374079" y="923821"/>
                          </a:cubicBezTo>
                          <a:cubicBezTo>
                            <a:pt x="397638" y="896008"/>
                            <a:pt x="385382" y="849653"/>
                            <a:pt x="346647" y="845652"/>
                          </a:cubicBezTo>
                          <a:cubicBezTo>
                            <a:pt x="371279" y="834501"/>
                            <a:pt x="382207" y="805495"/>
                            <a:pt x="371057" y="780857"/>
                          </a:cubicBezTo>
                          <a:cubicBezTo>
                            <a:pt x="362344" y="761610"/>
                            <a:pt x="342259" y="750123"/>
                            <a:pt x="321247" y="752371"/>
                          </a:cubicBezTo>
                          <a:cubicBezTo>
                            <a:pt x="385382" y="748434"/>
                            <a:pt x="427991" y="685505"/>
                            <a:pt x="350584" y="659597"/>
                          </a:cubicBezTo>
                          <a:cubicBezTo>
                            <a:pt x="302515" y="655787"/>
                            <a:pt x="436690" y="669821"/>
                            <a:pt x="396558" y="583905"/>
                          </a:cubicBezTo>
                          <a:close/>
                          <a:moveTo>
                            <a:pt x="291339" y="83525"/>
                          </a:moveTo>
                          <a:cubicBezTo>
                            <a:pt x="291847" y="98828"/>
                            <a:pt x="292418" y="114132"/>
                            <a:pt x="292926" y="129435"/>
                          </a:cubicBezTo>
                          <a:lnTo>
                            <a:pt x="105792" y="175981"/>
                          </a:lnTo>
                          <a:cubicBezTo>
                            <a:pt x="105030" y="163916"/>
                            <a:pt x="104776" y="151851"/>
                            <a:pt x="104776" y="139786"/>
                          </a:cubicBezTo>
                          <a:cubicBezTo>
                            <a:pt x="166307" y="129753"/>
                            <a:pt x="229172" y="100162"/>
                            <a:pt x="291085" y="83525"/>
                          </a:cubicBezTo>
                          <a:close/>
                          <a:moveTo>
                            <a:pt x="293561" y="147533"/>
                          </a:moveTo>
                          <a:lnTo>
                            <a:pt x="295847" y="212049"/>
                          </a:lnTo>
                          <a:cubicBezTo>
                            <a:pt x="235459" y="188897"/>
                            <a:pt x="168117" y="192212"/>
                            <a:pt x="110300" y="221193"/>
                          </a:cubicBezTo>
                          <a:cubicBezTo>
                            <a:pt x="109094" y="212113"/>
                            <a:pt x="108141" y="202969"/>
                            <a:pt x="107379" y="193824"/>
                          </a:cubicBezTo>
                          <a:close/>
                          <a:moveTo>
                            <a:pt x="194057" y="16152"/>
                          </a:moveTo>
                          <a:cubicBezTo>
                            <a:pt x="213869" y="14056"/>
                            <a:pt x="248984" y="13548"/>
                            <a:pt x="256096" y="36979"/>
                          </a:cubicBezTo>
                          <a:cubicBezTo>
                            <a:pt x="215139" y="41107"/>
                            <a:pt x="174181" y="45615"/>
                            <a:pt x="133224" y="49679"/>
                          </a:cubicBezTo>
                          <a:cubicBezTo>
                            <a:pt x="136208" y="21613"/>
                            <a:pt x="171768" y="18438"/>
                            <a:pt x="193803" y="16152"/>
                          </a:cubicBezTo>
                          <a:close/>
                          <a:moveTo>
                            <a:pt x="111507" y="70444"/>
                          </a:moveTo>
                          <a:cubicBezTo>
                            <a:pt x="137605" y="72095"/>
                            <a:pt x="295276" y="37170"/>
                            <a:pt x="290323" y="65554"/>
                          </a:cubicBezTo>
                          <a:cubicBezTo>
                            <a:pt x="228918" y="86446"/>
                            <a:pt x="165355" y="103083"/>
                            <a:pt x="105093" y="126197"/>
                          </a:cubicBezTo>
                          <a:cubicBezTo>
                            <a:pt x="106681" y="108417"/>
                            <a:pt x="102680" y="86065"/>
                            <a:pt x="111189" y="70444"/>
                          </a:cubicBezTo>
                          <a:close/>
                          <a:moveTo>
                            <a:pt x="46419" y="432902"/>
                          </a:moveTo>
                          <a:cubicBezTo>
                            <a:pt x="42609" y="356067"/>
                            <a:pt x="52769" y="256499"/>
                            <a:pt x="137034" y="227416"/>
                          </a:cubicBezTo>
                          <a:cubicBezTo>
                            <a:pt x="293561" y="176616"/>
                            <a:pt x="379921" y="271866"/>
                            <a:pt x="350521" y="426870"/>
                          </a:cubicBezTo>
                          <a:close/>
                          <a:moveTo>
                            <a:pt x="262319" y="567204"/>
                          </a:moveTo>
                          <a:lnTo>
                            <a:pt x="131636" y="595081"/>
                          </a:lnTo>
                          <a:cubicBezTo>
                            <a:pt x="113348" y="568538"/>
                            <a:pt x="184595" y="524850"/>
                            <a:pt x="164974" y="448459"/>
                          </a:cubicBezTo>
                          <a:lnTo>
                            <a:pt x="238443" y="446999"/>
                          </a:lnTo>
                          <a:cubicBezTo>
                            <a:pt x="232189" y="488604"/>
                            <a:pt x="240558" y="531086"/>
                            <a:pt x="262129" y="567204"/>
                          </a:cubicBezTo>
                          <a:close/>
                          <a:moveTo>
                            <a:pt x="36069" y="586890"/>
                          </a:moveTo>
                          <a:cubicBezTo>
                            <a:pt x="68771" y="527644"/>
                            <a:pt x="97854" y="542440"/>
                            <a:pt x="88456" y="450238"/>
                          </a:cubicBezTo>
                          <a:lnTo>
                            <a:pt x="147194" y="449031"/>
                          </a:lnTo>
                          <a:cubicBezTo>
                            <a:pt x="167514" y="524469"/>
                            <a:pt x="99442" y="554759"/>
                            <a:pt x="112269" y="599272"/>
                          </a:cubicBezTo>
                          <a:cubicBezTo>
                            <a:pt x="91758" y="603272"/>
                            <a:pt x="37466" y="620926"/>
                            <a:pt x="35878" y="586890"/>
                          </a:cubicBezTo>
                          <a:close/>
                          <a:moveTo>
                            <a:pt x="354521" y="867496"/>
                          </a:moveTo>
                          <a:cubicBezTo>
                            <a:pt x="402781" y="909914"/>
                            <a:pt x="318771" y="944458"/>
                            <a:pt x="283211" y="949347"/>
                          </a:cubicBezTo>
                          <a:cubicBezTo>
                            <a:pt x="248095" y="957158"/>
                            <a:pt x="212154" y="978875"/>
                            <a:pt x="175642" y="970239"/>
                          </a:cubicBezTo>
                          <a:cubicBezTo>
                            <a:pt x="158497" y="964588"/>
                            <a:pt x="146178" y="949094"/>
                            <a:pt x="153544" y="930805"/>
                          </a:cubicBezTo>
                          <a:cubicBezTo>
                            <a:pt x="160021" y="906612"/>
                            <a:pt x="304483" y="850160"/>
                            <a:pt x="354331" y="867496"/>
                          </a:cubicBezTo>
                          <a:close/>
                          <a:moveTo>
                            <a:pt x="354204" y="786153"/>
                          </a:moveTo>
                          <a:cubicBezTo>
                            <a:pt x="394399" y="853463"/>
                            <a:pt x="147765" y="877339"/>
                            <a:pt x="105157" y="889086"/>
                          </a:cubicBezTo>
                          <a:cubicBezTo>
                            <a:pt x="51372" y="908136"/>
                            <a:pt x="-12699" y="873592"/>
                            <a:pt x="53912" y="821966"/>
                          </a:cubicBezTo>
                          <a:cubicBezTo>
                            <a:pt x="113793" y="817648"/>
                            <a:pt x="325502" y="741766"/>
                            <a:pt x="354013" y="786153"/>
                          </a:cubicBezTo>
                          <a:close/>
                          <a:moveTo>
                            <a:pt x="293053" y="674392"/>
                          </a:moveTo>
                          <a:cubicBezTo>
                            <a:pt x="319977" y="665884"/>
                            <a:pt x="378143" y="666963"/>
                            <a:pt x="373000" y="710841"/>
                          </a:cubicBezTo>
                          <a:cubicBezTo>
                            <a:pt x="350838" y="738020"/>
                            <a:pt x="307214" y="742210"/>
                            <a:pt x="275972" y="753831"/>
                          </a:cubicBezTo>
                          <a:cubicBezTo>
                            <a:pt x="232030" y="758022"/>
                            <a:pt x="61977" y="815490"/>
                            <a:pt x="26988" y="789454"/>
                          </a:cubicBezTo>
                          <a:cubicBezTo>
                            <a:pt x="-10032" y="761896"/>
                            <a:pt x="65088" y="743608"/>
                            <a:pt x="53912" y="723859"/>
                          </a:cubicBezTo>
                          <a:cubicBezTo>
                            <a:pt x="132462" y="707666"/>
                            <a:pt x="214059" y="690648"/>
                            <a:pt x="292863" y="674392"/>
                          </a:cubicBezTo>
                          <a:close/>
                          <a:moveTo>
                            <a:pt x="354648" y="639531"/>
                          </a:moveTo>
                          <a:cubicBezTo>
                            <a:pt x="294323" y="652993"/>
                            <a:pt x="239840" y="662772"/>
                            <a:pt x="179515" y="676044"/>
                          </a:cubicBezTo>
                          <a:lnTo>
                            <a:pt x="47308" y="704555"/>
                          </a:lnTo>
                          <a:cubicBezTo>
                            <a:pt x="37021" y="705889"/>
                            <a:pt x="23750" y="694522"/>
                            <a:pt x="19241" y="685505"/>
                          </a:cubicBezTo>
                          <a:cubicBezTo>
                            <a:pt x="-15620" y="609813"/>
                            <a:pt x="264224" y="596160"/>
                            <a:pt x="316294" y="573745"/>
                          </a:cubicBezTo>
                          <a:cubicBezTo>
                            <a:pt x="326899" y="571459"/>
                            <a:pt x="326835" y="553298"/>
                            <a:pt x="314961" y="555838"/>
                          </a:cubicBezTo>
                          <a:lnTo>
                            <a:pt x="281687" y="563331"/>
                          </a:lnTo>
                          <a:cubicBezTo>
                            <a:pt x="258871" y="529206"/>
                            <a:pt x="249695" y="487760"/>
                            <a:pt x="255969" y="447190"/>
                          </a:cubicBezTo>
                          <a:lnTo>
                            <a:pt x="321946" y="445856"/>
                          </a:lnTo>
                          <a:cubicBezTo>
                            <a:pt x="294831" y="486433"/>
                            <a:pt x="311722" y="544154"/>
                            <a:pt x="352870" y="568347"/>
                          </a:cubicBezTo>
                          <a:cubicBezTo>
                            <a:pt x="382398" y="583334"/>
                            <a:pt x="401575" y="632483"/>
                            <a:pt x="354458" y="63953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542" name="Google Shape;542;p5"/>
                  <p:cNvSpPr/>
                  <p:nvPr/>
                </p:nvSpPr>
                <p:spPr>
                  <a:xfrm>
                    <a:off x="1308648" y="1609666"/>
                    <a:ext cx="17700" cy="13683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543" name="Google Shape;543;p5"/>
                <p:cNvSpPr/>
                <p:nvPr/>
              </p:nvSpPr>
              <p:spPr>
                <a:xfrm>
                  <a:off x="1183450" y="3621050"/>
                  <a:ext cx="70700" cy="18125"/>
                </a:xfrm>
                <a:custGeom>
                  <a:avLst/>
                  <a:gdLst/>
                  <a:ahLst/>
                  <a:cxnLst/>
                  <a:rect l="l" t="t" r="r" b="b"/>
                  <a:pathLst>
                    <a:path w="2828" h="725" extrusionOk="0">
                      <a:moveTo>
                        <a:pt x="0" y="725"/>
                      </a:moveTo>
                      <a:cubicBezTo>
                        <a:pt x="930" y="439"/>
                        <a:pt x="1889" y="256"/>
                        <a:pt x="2828" y="0"/>
                      </a:cubicBezTo>
                    </a:path>
                  </a:pathLst>
                </a:custGeom>
                <a:noFill/>
                <a:ln w="28575" cap="rnd" cmpd="sng">
                  <a:solidFill>
                    <a:schemeClr val="lt1"/>
                  </a:solidFill>
                  <a:prstDash val="solid"/>
                  <a:round/>
                  <a:headEnd type="none" w="med" len="med"/>
                  <a:tailEnd type="none" w="med" len="med"/>
                </a:ln>
              </p:spPr>
            </p:sp>
            <p:sp>
              <p:nvSpPr>
                <p:cNvPr id="544" name="Google Shape;544;p5"/>
                <p:cNvSpPr/>
                <p:nvPr/>
              </p:nvSpPr>
              <p:spPr>
                <a:xfrm>
                  <a:off x="1188900" y="3717125"/>
                  <a:ext cx="76125" cy="18100"/>
                </a:xfrm>
                <a:custGeom>
                  <a:avLst/>
                  <a:gdLst/>
                  <a:ahLst/>
                  <a:cxnLst/>
                  <a:rect l="l" t="t" r="r" b="b"/>
                  <a:pathLst>
                    <a:path w="3045" h="724" extrusionOk="0">
                      <a:moveTo>
                        <a:pt x="0" y="724"/>
                      </a:moveTo>
                      <a:cubicBezTo>
                        <a:pt x="995" y="410"/>
                        <a:pt x="2019" y="187"/>
                        <a:pt x="3045" y="0"/>
                      </a:cubicBezTo>
                    </a:path>
                  </a:pathLst>
                </a:custGeom>
                <a:noFill/>
                <a:ln w="28575" cap="rnd" cmpd="sng">
                  <a:solidFill>
                    <a:schemeClr val="lt1"/>
                  </a:solidFill>
                  <a:prstDash val="solid"/>
                  <a:round/>
                  <a:headEnd type="none" w="med" len="med"/>
                  <a:tailEnd type="none" w="med" len="med"/>
                </a:ln>
              </p:spPr>
            </p:sp>
            <p:sp>
              <p:nvSpPr>
                <p:cNvPr id="545" name="Google Shape;545;p5"/>
                <p:cNvSpPr/>
                <p:nvPr/>
              </p:nvSpPr>
              <p:spPr>
                <a:xfrm>
                  <a:off x="1185275" y="3820425"/>
                  <a:ext cx="39875" cy="9050"/>
                </a:xfrm>
                <a:custGeom>
                  <a:avLst/>
                  <a:gdLst/>
                  <a:ahLst/>
                  <a:cxnLst/>
                  <a:rect l="l" t="t" r="r" b="b"/>
                  <a:pathLst>
                    <a:path w="1595" h="362" extrusionOk="0">
                      <a:moveTo>
                        <a:pt x="0" y="362"/>
                      </a:moveTo>
                      <a:cubicBezTo>
                        <a:pt x="526" y="219"/>
                        <a:pt x="1059" y="97"/>
                        <a:pt x="1595" y="0"/>
                      </a:cubicBezTo>
                    </a:path>
                  </a:pathLst>
                </a:custGeom>
                <a:noFill/>
                <a:ln w="28575" cap="rnd" cmpd="sng">
                  <a:solidFill>
                    <a:schemeClr val="lt1"/>
                  </a:solidFill>
                  <a:prstDash val="solid"/>
                  <a:round/>
                  <a:headEnd type="none" w="med" len="med"/>
                  <a:tailEnd type="none" w="med" len="med"/>
                </a:ln>
              </p:spPr>
            </p:sp>
            <p:sp>
              <p:nvSpPr>
                <p:cNvPr id="546" name="Google Shape;546;p5"/>
                <p:cNvSpPr/>
                <p:nvPr/>
              </p:nvSpPr>
              <p:spPr>
                <a:xfrm>
                  <a:off x="1301250" y="3911025"/>
                  <a:ext cx="18125" cy="7250"/>
                </a:xfrm>
                <a:custGeom>
                  <a:avLst/>
                  <a:gdLst/>
                  <a:ahLst/>
                  <a:cxnLst/>
                  <a:rect l="l" t="t" r="r" b="b"/>
                  <a:pathLst>
                    <a:path w="725" h="290" extrusionOk="0">
                      <a:moveTo>
                        <a:pt x="0" y="290"/>
                      </a:moveTo>
                      <a:cubicBezTo>
                        <a:pt x="363" y="145"/>
                        <a:pt x="363" y="145"/>
                        <a:pt x="725" y="0"/>
                      </a:cubicBezTo>
                    </a:path>
                  </a:pathLst>
                </a:custGeom>
                <a:noFill/>
                <a:ln w="28575" cap="rnd" cmpd="sng">
                  <a:solidFill>
                    <a:schemeClr val="lt1"/>
                  </a:solidFill>
                  <a:prstDash val="solid"/>
                  <a:round/>
                  <a:headEnd type="none" w="med" len="med"/>
                  <a:tailEnd type="none" w="med" len="med"/>
                </a:ln>
              </p:spPr>
            </p:sp>
          </p:grpSp>
        </p:grpSp>
        <p:grpSp>
          <p:nvGrpSpPr>
            <p:cNvPr id="547" name="Google Shape;547;p5"/>
            <p:cNvGrpSpPr/>
            <p:nvPr/>
          </p:nvGrpSpPr>
          <p:grpSpPr>
            <a:xfrm>
              <a:off x="7192739" y="3730341"/>
              <a:ext cx="148551" cy="170121"/>
              <a:chOff x="3462796" y="2555878"/>
              <a:chExt cx="157798" cy="180711"/>
            </a:xfrm>
          </p:grpSpPr>
          <p:sp>
            <p:nvSpPr>
              <p:cNvPr id="548" name="Google Shape;548;p5"/>
              <p:cNvSpPr/>
              <p:nvPr/>
            </p:nvSpPr>
            <p:spPr>
              <a:xfrm>
                <a:off x="3528860" y="2555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49" name="Google Shape;549;p5"/>
              <p:cNvSpPr/>
              <p:nvPr/>
            </p:nvSpPr>
            <p:spPr>
              <a:xfrm>
                <a:off x="3528860" y="2682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50" name="Google Shape;550;p5"/>
              <p:cNvSpPr/>
              <p:nvPr/>
            </p:nvSpPr>
            <p:spPr>
              <a:xfrm>
                <a:off x="3571315" y="2597137"/>
                <a:ext cx="47570" cy="33554"/>
              </a:xfrm>
              <a:custGeom>
                <a:avLst/>
                <a:gdLst/>
                <a:ahLst/>
                <a:cxnLst/>
                <a:rect l="l" t="t" r="r" b="b"/>
                <a:pathLst>
                  <a:path w="47570" h="33554" extrusionOk="0">
                    <a:moveTo>
                      <a:pt x="47423" y="3886"/>
                    </a:moveTo>
                    <a:cubicBezTo>
                      <a:pt x="36183" y="-9449"/>
                      <a:pt x="10910" y="15189"/>
                      <a:pt x="306" y="22936"/>
                    </a:cubicBezTo>
                    <a:cubicBezTo>
                      <a:pt x="-4584" y="50305"/>
                      <a:pt x="50788" y="17729"/>
                      <a:pt x="47423" y="388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51" name="Google Shape;551;p5"/>
              <p:cNvSpPr/>
              <p:nvPr/>
            </p:nvSpPr>
            <p:spPr>
              <a:xfrm>
                <a:off x="3572203" y="2660050"/>
                <a:ext cx="48391" cy="35006"/>
              </a:xfrm>
              <a:custGeom>
                <a:avLst/>
                <a:gdLst/>
                <a:ahLst/>
                <a:cxnLst/>
                <a:rect l="l" t="t" r="r" b="b"/>
                <a:pathLst>
                  <a:path w="48391" h="35006" extrusionOk="0">
                    <a:moveTo>
                      <a:pt x="45900" y="20221"/>
                    </a:moveTo>
                    <a:cubicBezTo>
                      <a:pt x="32120" y="15713"/>
                      <a:pt x="14849" y="-8608"/>
                      <a:pt x="1450" y="3203"/>
                    </a:cubicBezTo>
                    <a:cubicBezTo>
                      <a:pt x="-11123" y="21047"/>
                      <a:pt x="62664" y="54384"/>
                      <a:pt x="45900" y="2022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52" name="Google Shape;552;p5"/>
              <p:cNvSpPr/>
              <p:nvPr/>
            </p:nvSpPr>
            <p:spPr>
              <a:xfrm>
                <a:off x="3466564" y="2662661"/>
                <a:ext cx="42019" cy="33548"/>
              </a:xfrm>
              <a:custGeom>
                <a:avLst/>
                <a:gdLst/>
                <a:ahLst/>
                <a:cxnLst/>
                <a:rect l="l" t="t" r="r" b="b"/>
                <a:pathLst>
                  <a:path w="42019" h="33548" extrusionOk="0">
                    <a:moveTo>
                      <a:pt x="41239" y="1798"/>
                    </a:moveTo>
                    <a:cubicBezTo>
                      <a:pt x="31397" y="-7981"/>
                      <a:pt x="-17625" y="24912"/>
                      <a:pt x="6695" y="33548"/>
                    </a:cubicBezTo>
                    <a:cubicBezTo>
                      <a:pt x="17935" y="27452"/>
                      <a:pt x="47145" y="17991"/>
                      <a:pt x="41239" y="179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53" name="Google Shape;553;p5"/>
              <p:cNvSpPr/>
              <p:nvPr/>
            </p:nvSpPr>
            <p:spPr>
              <a:xfrm>
                <a:off x="3462796" y="2597064"/>
                <a:ext cx="40843" cy="33781"/>
              </a:xfrm>
              <a:custGeom>
                <a:avLst/>
                <a:gdLst/>
                <a:ahLst/>
                <a:cxnLst/>
                <a:rect l="l" t="t" r="r" b="b"/>
                <a:pathLst>
                  <a:path w="40843" h="33781" extrusionOk="0">
                    <a:moveTo>
                      <a:pt x="38339" y="18755"/>
                    </a:moveTo>
                    <a:cubicBezTo>
                      <a:pt x="27163" y="13865"/>
                      <a:pt x="13447" y="-8614"/>
                      <a:pt x="1509" y="3578"/>
                    </a:cubicBezTo>
                    <a:cubicBezTo>
                      <a:pt x="-10556" y="21676"/>
                      <a:pt x="54151" y="52346"/>
                      <a:pt x="38339" y="1875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grpSp>
        <p:nvGrpSpPr>
          <p:cNvPr id="554" name="Google Shape;554;p5"/>
          <p:cNvGrpSpPr/>
          <p:nvPr/>
        </p:nvGrpSpPr>
        <p:grpSpPr>
          <a:xfrm>
            <a:off x="371746" y="1098457"/>
            <a:ext cx="384501" cy="440356"/>
            <a:chOff x="3462796" y="2555878"/>
            <a:chExt cx="157798" cy="180711"/>
          </a:xfrm>
        </p:grpSpPr>
        <p:sp>
          <p:nvSpPr>
            <p:cNvPr id="555" name="Google Shape;555;p5"/>
            <p:cNvSpPr/>
            <p:nvPr/>
          </p:nvSpPr>
          <p:spPr>
            <a:xfrm>
              <a:off x="3528860" y="2555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56" name="Google Shape;556;p5"/>
            <p:cNvSpPr/>
            <p:nvPr/>
          </p:nvSpPr>
          <p:spPr>
            <a:xfrm>
              <a:off x="3528860" y="2682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57" name="Google Shape;557;p5"/>
            <p:cNvSpPr/>
            <p:nvPr/>
          </p:nvSpPr>
          <p:spPr>
            <a:xfrm>
              <a:off x="3571315" y="2597137"/>
              <a:ext cx="47570" cy="33554"/>
            </a:xfrm>
            <a:custGeom>
              <a:avLst/>
              <a:gdLst/>
              <a:ahLst/>
              <a:cxnLst/>
              <a:rect l="l" t="t" r="r" b="b"/>
              <a:pathLst>
                <a:path w="47570" h="33554" extrusionOk="0">
                  <a:moveTo>
                    <a:pt x="47423" y="3886"/>
                  </a:moveTo>
                  <a:cubicBezTo>
                    <a:pt x="36183" y="-9449"/>
                    <a:pt x="10910" y="15189"/>
                    <a:pt x="306" y="22936"/>
                  </a:cubicBezTo>
                  <a:cubicBezTo>
                    <a:pt x="-4584" y="50305"/>
                    <a:pt x="50788" y="17729"/>
                    <a:pt x="47423" y="388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58" name="Google Shape;558;p5"/>
            <p:cNvSpPr/>
            <p:nvPr/>
          </p:nvSpPr>
          <p:spPr>
            <a:xfrm>
              <a:off x="3572203" y="2660050"/>
              <a:ext cx="48391" cy="35006"/>
            </a:xfrm>
            <a:custGeom>
              <a:avLst/>
              <a:gdLst/>
              <a:ahLst/>
              <a:cxnLst/>
              <a:rect l="l" t="t" r="r" b="b"/>
              <a:pathLst>
                <a:path w="48391" h="35006" extrusionOk="0">
                  <a:moveTo>
                    <a:pt x="45900" y="20221"/>
                  </a:moveTo>
                  <a:cubicBezTo>
                    <a:pt x="32120" y="15713"/>
                    <a:pt x="14849" y="-8608"/>
                    <a:pt x="1450" y="3203"/>
                  </a:cubicBezTo>
                  <a:cubicBezTo>
                    <a:pt x="-11123" y="21047"/>
                    <a:pt x="62664" y="54384"/>
                    <a:pt x="45900" y="2022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59" name="Google Shape;559;p5"/>
            <p:cNvSpPr/>
            <p:nvPr/>
          </p:nvSpPr>
          <p:spPr>
            <a:xfrm>
              <a:off x="3466564" y="2662661"/>
              <a:ext cx="42019" cy="33548"/>
            </a:xfrm>
            <a:custGeom>
              <a:avLst/>
              <a:gdLst/>
              <a:ahLst/>
              <a:cxnLst/>
              <a:rect l="l" t="t" r="r" b="b"/>
              <a:pathLst>
                <a:path w="42019" h="33548" extrusionOk="0">
                  <a:moveTo>
                    <a:pt x="41239" y="1798"/>
                  </a:moveTo>
                  <a:cubicBezTo>
                    <a:pt x="31397" y="-7981"/>
                    <a:pt x="-17625" y="24912"/>
                    <a:pt x="6695" y="33548"/>
                  </a:cubicBezTo>
                  <a:cubicBezTo>
                    <a:pt x="17935" y="27452"/>
                    <a:pt x="47145" y="17991"/>
                    <a:pt x="41239" y="179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60" name="Google Shape;560;p5"/>
            <p:cNvSpPr/>
            <p:nvPr/>
          </p:nvSpPr>
          <p:spPr>
            <a:xfrm>
              <a:off x="3462796" y="2597064"/>
              <a:ext cx="40843" cy="33781"/>
            </a:xfrm>
            <a:custGeom>
              <a:avLst/>
              <a:gdLst/>
              <a:ahLst/>
              <a:cxnLst/>
              <a:rect l="l" t="t" r="r" b="b"/>
              <a:pathLst>
                <a:path w="40843" h="33781" extrusionOk="0">
                  <a:moveTo>
                    <a:pt x="38339" y="18755"/>
                  </a:moveTo>
                  <a:cubicBezTo>
                    <a:pt x="27163" y="13865"/>
                    <a:pt x="13447" y="-8614"/>
                    <a:pt x="1509" y="3578"/>
                  </a:cubicBezTo>
                  <a:cubicBezTo>
                    <a:pt x="-10556" y="21676"/>
                    <a:pt x="54151" y="52346"/>
                    <a:pt x="38339" y="1875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Tree>
    <p:extLst>
      <p:ext uri="{BB962C8B-B14F-4D97-AF65-F5344CB8AC3E}">
        <p14:creationId xmlns:p14="http://schemas.microsoft.com/office/powerpoint/2010/main" val="205771809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561"/>
        <p:cNvGrpSpPr/>
        <p:nvPr/>
      </p:nvGrpSpPr>
      <p:grpSpPr>
        <a:xfrm>
          <a:off x="0" y="0"/>
          <a:ext cx="0" cy="0"/>
          <a:chOff x="0" y="0"/>
          <a:chExt cx="0" cy="0"/>
        </a:xfrm>
      </p:grpSpPr>
      <p:sp>
        <p:nvSpPr>
          <p:cNvPr id="562" name="Google Shape;562;p6"/>
          <p:cNvSpPr txBox="1">
            <a:spLocks noGrp="1"/>
          </p:cNvSpPr>
          <p:nvPr>
            <p:ph type="title"/>
          </p:nvPr>
        </p:nvSpPr>
        <p:spPr>
          <a:xfrm>
            <a:off x="937200" y="1014567"/>
            <a:ext cx="7546800" cy="628400"/>
          </a:xfrm>
          <a:prstGeom prst="rect">
            <a:avLst/>
          </a:prstGeom>
        </p:spPr>
        <p:txBody>
          <a:bodyPr spcFirstLastPara="1" wrap="square" lIns="0" tIns="0" rIns="0" bIns="0" anchor="b" anchorCtr="0">
            <a:noAutofit/>
          </a:bodyPr>
          <a:lstStyle>
            <a:lvl1pPr lvl="0" rtl="0">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
        <p:nvSpPr>
          <p:cNvPr id="563" name="Google Shape;563;p6"/>
          <p:cNvSpPr txBox="1">
            <a:spLocks noGrp="1"/>
          </p:cNvSpPr>
          <p:nvPr>
            <p:ph type="body" idx="1"/>
          </p:nvPr>
        </p:nvSpPr>
        <p:spPr>
          <a:xfrm>
            <a:off x="937200" y="1906867"/>
            <a:ext cx="3526000" cy="4034800"/>
          </a:xfrm>
          <a:prstGeom prst="rect">
            <a:avLst/>
          </a:prstGeom>
        </p:spPr>
        <p:txBody>
          <a:bodyPr spcFirstLastPara="1" wrap="square" lIns="0" tIns="0" rIns="0" bIns="0" anchor="t" anchorCtr="0">
            <a:noAutofit/>
          </a:bodyPr>
          <a:lstStyle>
            <a:lvl1pPr marL="609585" lvl="0" indent="-474121" rtl="0">
              <a:spcBef>
                <a:spcPts val="0"/>
              </a:spcBef>
              <a:spcAft>
                <a:spcPts val="0"/>
              </a:spcAft>
              <a:buSzPts val="2000"/>
              <a:buChar char="⊹"/>
              <a:defRPr sz="2667"/>
            </a:lvl1pPr>
            <a:lvl2pPr marL="1219170" lvl="1" indent="-474121" rtl="0">
              <a:spcBef>
                <a:spcPts val="1067"/>
              </a:spcBef>
              <a:spcAft>
                <a:spcPts val="0"/>
              </a:spcAft>
              <a:buSzPts val="2000"/>
              <a:buChar char="×"/>
              <a:defRPr sz="2667"/>
            </a:lvl2pPr>
            <a:lvl3pPr marL="1828754" lvl="2" indent="-474121" rtl="0">
              <a:spcBef>
                <a:spcPts val="1067"/>
              </a:spcBef>
              <a:spcAft>
                <a:spcPts val="0"/>
              </a:spcAft>
              <a:buSzPts val="2000"/>
              <a:buChar char="⬩"/>
              <a:defRPr sz="2667"/>
            </a:lvl3pPr>
            <a:lvl4pPr marL="2438339" lvl="3" indent="-474121" rtl="0">
              <a:spcBef>
                <a:spcPts val="1067"/>
              </a:spcBef>
              <a:spcAft>
                <a:spcPts val="0"/>
              </a:spcAft>
              <a:buSzPts val="2000"/>
              <a:buChar char="●"/>
              <a:defRPr sz="2667"/>
            </a:lvl4pPr>
            <a:lvl5pPr marL="3047924" lvl="4" indent="-474121" rtl="0">
              <a:spcBef>
                <a:spcPts val="1067"/>
              </a:spcBef>
              <a:spcAft>
                <a:spcPts val="0"/>
              </a:spcAft>
              <a:buSzPts val="2000"/>
              <a:buChar char="○"/>
              <a:defRPr sz="2667"/>
            </a:lvl5pPr>
            <a:lvl6pPr marL="3657509" lvl="5" indent="-474121" rtl="0">
              <a:spcBef>
                <a:spcPts val="1067"/>
              </a:spcBef>
              <a:spcAft>
                <a:spcPts val="0"/>
              </a:spcAft>
              <a:buSzPts val="2000"/>
              <a:buChar char="■"/>
              <a:defRPr sz="2667"/>
            </a:lvl6pPr>
            <a:lvl7pPr marL="4267093" lvl="6" indent="-474121" rtl="0">
              <a:spcBef>
                <a:spcPts val="1067"/>
              </a:spcBef>
              <a:spcAft>
                <a:spcPts val="0"/>
              </a:spcAft>
              <a:buSzPts val="2000"/>
              <a:buChar char="●"/>
              <a:defRPr sz="2667"/>
            </a:lvl7pPr>
            <a:lvl8pPr marL="4876678" lvl="7" indent="-474121" rtl="0">
              <a:spcBef>
                <a:spcPts val="1067"/>
              </a:spcBef>
              <a:spcAft>
                <a:spcPts val="0"/>
              </a:spcAft>
              <a:buSzPts val="2000"/>
              <a:buChar char="○"/>
              <a:defRPr sz="2667"/>
            </a:lvl8pPr>
            <a:lvl9pPr marL="5486263" lvl="8" indent="-474121" rtl="0">
              <a:spcBef>
                <a:spcPts val="1067"/>
              </a:spcBef>
              <a:spcAft>
                <a:spcPts val="1067"/>
              </a:spcAft>
              <a:buSzPts val="2000"/>
              <a:buChar char="■"/>
              <a:defRPr sz="2667"/>
            </a:lvl9pPr>
          </a:lstStyle>
          <a:p>
            <a:endParaRPr/>
          </a:p>
        </p:txBody>
      </p:sp>
      <p:sp>
        <p:nvSpPr>
          <p:cNvPr id="564" name="Google Shape;564;p6"/>
          <p:cNvSpPr txBox="1">
            <a:spLocks noGrp="1"/>
          </p:cNvSpPr>
          <p:nvPr>
            <p:ph type="body" idx="2"/>
          </p:nvPr>
        </p:nvSpPr>
        <p:spPr>
          <a:xfrm>
            <a:off x="4957931" y="1906867"/>
            <a:ext cx="3526000" cy="4034800"/>
          </a:xfrm>
          <a:prstGeom prst="rect">
            <a:avLst/>
          </a:prstGeom>
        </p:spPr>
        <p:txBody>
          <a:bodyPr spcFirstLastPara="1" wrap="square" lIns="0" tIns="0" rIns="0" bIns="0" anchor="t" anchorCtr="0">
            <a:noAutofit/>
          </a:bodyPr>
          <a:lstStyle>
            <a:lvl1pPr marL="609585" lvl="0" indent="-474121" rtl="0">
              <a:spcBef>
                <a:spcPts val="0"/>
              </a:spcBef>
              <a:spcAft>
                <a:spcPts val="0"/>
              </a:spcAft>
              <a:buSzPts val="2000"/>
              <a:buChar char="⊹"/>
              <a:defRPr sz="2667"/>
            </a:lvl1pPr>
            <a:lvl2pPr marL="1219170" lvl="1" indent="-474121" rtl="0">
              <a:spcBef>
                <a:spcPts val="1067"/>
              </a:spcBef>
              <a:spcAft>
                <a:spcPts val="0"/>
              </a:spcAft>
              <a:buSzPts val="2000"/>
              <a:buChar char="×"/>
              <a:defRPr sz="2667"/>
            </a:lvl2pPr>
            <a:lvl3pPr marL="1828754" lvl="2" indent="-474121" rtl="0">
              <a:spcBef>
                <a:spcPts val="1067"/>
              </a:spcBef>
              <a:spcAft>
                <a:spcPts val="0"/>
              </a:spcAft>
              <a:buSzPts val="2000"/>
              <a:buChar char="⬩"/>
              <a:defRPr sz="2667"/>
            </a:lvl3pPr>
            <a:lvl4pPr marL="2438339" lvl="3" indent="-474121" rtl="0">
              <a:spcBef>
                <a:spcPts val="1067"/>
              </a:spcBef>
              <a:spcAft>
                <a:spcPts val="0"/>
              </a:spcAft>
              <a:buSzPts val="2000"/>
              <a:buChar char="●"/>
              <a:defRPr sz="2667"/>
            </a:lvl4pPr>
            <a:lvl5pPr marL="3047924" lvl="4" indent="-474121" rtl="0">
              <a:spcBef>
                <a:spcPts val="1067"/>
              </a:spcBef>
              <a:spcAft>
                <a:spcPts val="0"/>
              </a:spcAft>
              <a:buSzPts val="2000"/>
              <a:buChar char="○"/>
              <a:defRPr sz="2667"/>
            </a:lvl5pPr>
            <a:lvl6pPr marL="3657509" lvl="5" indent="-474121" rtl="0">
              <a:spcBef>
                <a:spcPts val="1067"/>
              </a:spcBef>
              <a:spcAft>
                <a:spcPts val="0"/>
              </a:spcAft>
              <a:buSzPts val="2000"/>
              <a:buChar char="■"/>
              <a:defRPr sz="2667"/>
            </a:lvl6pPr>
            <a:lvl7pPr marL="4267093" lvl="6" indent="-474121" rtl="0">
              <a:spcBef>
                <a:spcPts val="1067"/>
              </a:spcBef>
              <a:spcAft>
                <a:spcPts val="0"/>
              </a:spcAft>
              <a:buSzPts val="2000"/>
              <a:buChar char="●"/>
              <a:defRPr sz="2667"/>
            </a:lvl7pPr>
            <a:lvl8pPr marL="4876678" lvl="7" indent="-474121" rtl="0">
              <a:spcBef>
                <a:spcPts val="1067"/>
              </a:spcBef>
              <a:spcAft>
                <a:spcPts val="0"/>
              </a:spcAft>
              <a:buSzPts val="2000"/>
              <a:buChar char="○"/>
              <a:defRPr sz="2667"/>
            </a:lvl8pPr>
            <a:lvl9pPr marL="5486263" lvl="8" indent="-474121" rtl="0">
              <a:spcBef>
                <a:spcPts val="1067"/>
              </a:spcBef>
              <a:spcAft>
                <a:spcPts val="1067"/>
              </a:spcAft>
              <a:buSzPts val="2000"/>
              <a:buChar char="■"/>
              <a:defRPr sz="2667"/>
            </a:lvl9pPr>
          </a:lstStyle>
          <a:p>
            <a:endParaRPr/>
          </a:p>
        </p:txBody>
      </p:sp>
      <p:sp>
        <p:nvSpPr>
          <p:cNvPr id="565" name="Google Shape;565;p6"/>
          <p:cNvSpPr txBox="1">
            <a:spLocks noGrp="1"/>
          </p:cNvSpPr>
          <p:nvPr>
            <p:ph type="sldNum" idx="12"/>
          </p:nvPr>
        </p:nvSpPr>
        <p:spPr>
          <a:xfrm>
            <a:off x="11595204" y="6231533"/>
            <a:ext cx="444000" cy="5248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defTabSz="1219170">
              <a:buClr>
                <a:srgbClr val="000000"/>
              </a:buClr>
            </a:pPr>
            <a:fld id="{00000000-1234-1234-1234-123412341234}" type="slidenum">
              <a:rPr lang="en" kern="0" smtClean="0">
                <a:solidFill>
                  <a:srgbClr val="26303D"/>
                </a:solidFill>
              </a:rPr>
              <a:pPr defTabSz="1219170">
                <a:buClr>
                  <a:srgbClr val="000000"/>
                </a:buClr>
              </a:pPr>
              <a:t>‹#›</a:t>
            </a:fld>
            <a:endParaRPr lang="en" kern="0">
              <a:solidFill>
                <a:srgbClr val="26303D"/>
              </a:solidFill>
            </a:endParaRPr>
          </a:p>
        </p:txBody>
      </p:sp>
      <p:grpSp>
        <p:nvGrpSpPr>
          <p:cNvPr id="566" name="Google Shape;566;p6"/>
          <p:cNvGrpSpPr/>
          <p:nvPr/>
        </p:nvGrpSpPr>
        <p:grpSpPr>
          <a:xfrm>
            <a:off x="371746" y="1098457"/>
            <a:ext cx="384501" cy="440356"/>
            <a:chOff x="3462796" y="2555878"/>
            <a:chExt cx="157798" cy="180711"/>
          </a:xfrm>
        </p:grpSpPr>
        <p:sp>
          <p:nvSpPr>
            <p:cNvPr id="567" name="Google Shape;567;p6"/>
            <p:cNvSpPr/>
            <p:nvPr/>
          </p:nvSpPr>
          <p:spPr>
            <a:xfrm>
              <a:off x="3528860" y="2555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68" name="Google Shape;568;p6"/>
            <p:cNvSpPr/>
            <p:nvPr/>
          </p:nvSpPr>
          <p:spPr>
            <a:xfrm>
              <a:off x="3528860" y="2682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69" name="Google Shape;569;p6"/>
            <p:cNvSpPr/>
            <p:nvPr/>
          </p:nvSpPr>
          <p:spPr>
            <a:xfrm>
              <a:off x="3571315" y="2597137"/>
              <a:ext cx="47570" cy="33554"/>
            </a:xfrm>
            <a:custGeom>
              <a:avLst/>
              <a:gdLst/>
              <a:ahLst/>
              <a:cxnLst/>
              <a:rect l="l" t="t" r="r" b="b"/>
              <a:pathLst>
                <a:path w="47570" h="33554" extrusionOk="0">
                  <a:moveTo>
                    <a:pt x="47423" y="3886"/>
                  </a:moveTo>
                  <a:cubicBezTo>
                    <a:pt x="36183" y="-9449"/>
                    <a:pt x="10910" y="15189"/>
                    <a:pt x="306" y="22936"/>
                  </a:cubicBezTo>
                  <a:cubicBezTo>
                    <a:pt x="-4584" y="50305"/>
                    <a:pt x="50788" y="17729"/>
                    <a:pt x="47423" y="388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70" name="Google Shape;570;p6"/>
            <p:cNvSpPr/>
            <p:nvPr/>
          </p:nvSpPr>
          <p:spPr>
            <a:xfrm>
              <a:off x="3572203" y="2660050"/>
              <a:ext cx="48391" cy="35006"/>
            </a:xfrm>
            <a:custGeom>
              <a:avLst/>
              <a:gdLst/>
              <a:ahLst/>
              <a:cxnLst/>
              <a:rect l="l" t="t" r="r" b="b"/>
              <a:pathLst>
                <a:path w="48391" h="35006" extrusionOk="0">
                  <a:moveTo>
                    <a:pt x="45900" y="20221"/>
                  </a:moveTo>
                  <a:cubicBezTo>
                    <a:pt x="32120" y="15713"/>
                    <a:pt x="14849" y="-8608"/>
                    <a:pt x="1450" y="3203"/>
                  </a:cubicBezTo>
                  <a:cubicBezTo>
                    <a:pt x="-11123" y="21047"/>
                    <a:pt x="62664" y="54384"/>
                    <a:pt x="45900" y="2022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71" name="Google Shape;571;p6"/>
            <p:cNvSpPr/>
            <p:nvPr/>
          </p:nvSpPr>
          <p:spPr>
            <a:xfrm>
              <a:off x="3466564" y="2662661"/>
              <a:ext cx="42019" cy="33548"/>
            </a:xfrm>
            <a:custGeom>
              <a:avLst/>
              <a:gdLst/>
              <a:ahLst/>
              <a:cxnLst/>
              <a:rect l="l" t="t" r="r" b="b"/>
              <a:pathLst>
                <a:path w="42019" h="33548" extrusionOk="0">
                  <a:moveTo>
                    <a:pt x="41239" y="1798"/>
                  </a:moveTo>
                  <a:cubicBezTo>
                    <a:pt x="31397" y="-7981"/>
                    <a:pt x="-17625" y="24912"/>
                    <a:pt x="6695" y="33548"/>
                  </a:cubicBezTo>
                  <a:cubicBezTo>
                    <a:pt x="17935" y="27452"/>
                    <a:pt x="47145" y="17991"/>
                    <a:pt x="41239" y="179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72" name="Google Shape;572;p6"/>
            <p:cNvSpPr/>
            <p:nvPr/>
          </p:nvSpPr>
          <p:spPr>
            <a:xfrm>
              <a:off x="3462796" y="2597064"/>
              <a:ext cx="40843" cy="33781"/>
            </a:xfrm>
            <a:custGeom>
              <a:avLst/>
              <a:gdLst/>
              <a:ahLst/>
              <a:cxnLst/>
              <a:rect l="l" t="t" r="r" b="b"/>
              <a:pathLst>
                <a:path w="40843" h="33781" extrusionOk="0">
                  <a:moveTo>
                    <a:pt x="38339" y="18755"/>
                  </a:moveTo>
                  <a:cubicBezTo>
                    <a:pt x="27163" y="13865"/>
                    <a:pt x="13447" y="-8614"/>
                    <a:pt x="1509" y="3578"/>
                  </a:cubicBezTo>
                  <a:cubicBezTo>
                    <a:pt x="-10556" y="21676"/>
                    <a:pt x="54151" y="52346"/>
                    <a:pt x="38339" y="1875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573" name="Google Shape;573;p6"/>
          <p:cNvGrpSpPr/>
          <p:nvPr/>
        </p:nvGrpSpPr>
        <p:grpSpPr>
          <a:xfrm>
            <a:off x="8262574" y="-39"/>
            <a:ext cx="3980673" cy="6147288"/>
            <a:chOff x="6196930" y="-29"/>
            <a:chExt cx="2985505" cy="4610466"/>
          </a:xfrm>
        </p:grpSpPr>
        <p:grpSp>
          <p:nvGrpSpPr>
            <p:cNvPr id="574" name="Google Shape;574;p6"/>
            <p:cNvGrpSpPr/>
            <p:nvPr/>
          </p:nvGrpSpPr>
          <p:grpSpPr>
            <a:xfrm>
              <a:off x="7737776" y="-17"/>
              <a:ext cx="448629" cy="4610455"/>
              <a:chOff x="6798998" y="-1296139"/>
              <a:chExt cx="476555" cy="4897445"/>
            </a:xfrm>
          </p:grpSpPr>
          <p:sp>
            <p:nvSpPr>
              <p:cNvPr id="575" name="Google Shape;575;p6"/>
              <p:cNvSpPr/>
              <p:nvPr/>
            </p:nvSpPr>
            <p:spPr>
              <a:xfrm>
                <a:off x="6798998" y="2971595"/>
                <a:ext cx="476555" cy="629711"/>
              </a:xfrm>
              <a:custGeom>
                <a:avLst/>
                <a:gdLst/>
                <a:ahLst/>
                <a:cxnLst/>
                <a:rect l="l" t="t" r="r" b="b"/>
                <a:pathLst>
                  <a:path w="476555" h="629711" extrusionOk="0">
                    <a:moveTo>
                      <a:pt x="320201" y="161890"/>
                    </a:moveTo>
                    <a:cubicBezTo>
                      <a:pt x="320201" y="126330"/>
                      <a:pt x="347824" y="28984"/>
                      <a:pt x="296008" y="26762"/>
                    </a:cubicBezTo>
                    <a:cubicBezTo>
                      <a:pt x="297722" y="-5496"/>
                      <a:pt x="165198" y="-10957"/>
                      <a:pt x="178406" y="23460"/>
                    </a:cubicBezTo>
                    <a:cubicBezTo>
                      <a:pt x="166277" y="25936"/>
                      <a:pt x="129701" y="19840"/>
                      <a:pt x="140306" y="41430"/>
                    </a:cubicBezTo>
                    <a:cubicBezTo>
                      <a:pt x="138210" y="84864"/>
                      <a:pt x="137448" y="128425"/>
                      <a:pt x="135797" y="171859"/>
                    </a:cubicBezTo>
                    <a:cubicBezTo>
                      <a:pt x="-17047" y="238661"/>
                      <a:pt x="-46892" y="457165"/>
                      <a:pt x="77123" y="566385"/>
                    </a:cubicBezTo>
                    <a:cubicBezTo>
                      <a:pt x="364651" y="804827"/>
                      <a:pt x="669451" y="303241"/>
                      <a:pt x="320201" y="16189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76" name="Google Shape;576;p6"/>
              <p:cNvSpPr/>
              <p:nvPr/>
            </p:nvSpPr>
            <p:spPr>
              <a:xfrm>
                <a:off x="7026850" y="-1296139"/>
                <a:ext cx="17700" cy="42711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77" name="Google Shape;577;p6"/>
            <p:cNvGrpSpPr/>
            <p:nvPr/>
          </p:nvGrpSpPr>
          <p:grpSpPr>
            <a:xfrm>
              <a:off x="8636876" y="46"/>
              <a:ext cx="382387" cy="1450044"/>
              <a:chOff x="5578966" y="2422197"/>
              <a:chExt cx="406190" cy="1540306"/>
            </a:xfrm>
          </p:grpSpPr>
          <p:sp>
            <p:nvSpPr>
              <p:cNvPr id="578" name="Google Shape;578;p6"/>
              <p:cNvSpPr/>
              <p:nvPr/>
            </p:nvSpPr>
            <p:spPr>
              <a:xfrm>
                <a:off x="5578966" y="2971595"/>
                <a:ext cx="406190" cy="990908"/>
              </a:xfrm>
              <a:custGeom>
                <a:avLst/>
                <a:gdLst/>
                <a:ahLst/>
                <a:cxnLst/>
                <a:rect l="l" t="t" r="r" b="b"/>
                <a:pathLst>
                  <a:path w="406190" h="990908" extrusionOk="0">
                    <a:moveTo>
                      <a:pt x="340083" y="447063"/>
                    </a:moveTo>
                    <a:cubicBezTo>
                      <a:pt x="341480" y="444205"/>
                      <a:pt x="372913" y="448269"/>
                      <a:pt x="369865" y="426933"/>
                    </a:cubicBezTo>
                    <a:cubicBezTo>
                      <a:pt x="378628" y="356321"/>
                      <a:pt x="379771" y="266786"/>
                      <a:pt x="314811" y="222019"/>
                    </a:cubicBezTo>
                    <a:cubicBezTo>
                      <a:pt x="316334" y="182014"/>
                      <a:pt x="330368" y="29931"/>
                      <a:pt x="276266" y="35328"/>
                    </a:cubicBezTo>
                    <a:cubicBezTo>
                      <a:pt x="257216" y="-16234"/>
                      <a:pt x="121643" y="-11789"/>
                      <a:pt x="117897" y="51521"/>
                    </a:cubicBezTo>
                    <a:cubicBezTo>
                      <a:pt x="68303" y="56474"/>
                      <a:pt x="94719" y="194840"/>
                      <a:pt x="95608" y="232242"/>
                    </a:cubicBezTo>
                    <a:cubicBezTo>
                      <a:pt x="33823" y="278470"/>
                      <a:pt x="28616" y="363941"/>
                      <a:pt x="30775" y="435442"/>
                    </a:cubicBezTo>
                    <a:cubicBezTo>
                      <a:pt x="31219" y="460842"/>
                      <a:pt x="59794" y="448840"/>
                      <a:pt x="72685" y="450746"/>
                    </a:cubicBezTo>
                    <a:cubicBezTo>
                      <a:pt x="75860" y="483511"/>
                      <a:pt x="77003" y="521611"/>
                      <a:pt x="48999" y="544408"/>
                    </a:cubicBezTo>
                    <a:cubicBezTo>
                      <a:pt x="22774" y="559775"/>
                      <a:pt x="3851" y="611464"/>
                      <a:pt x="46078" y="617497"/>
                    </a:cubicBezTo>
                    <a:cubicBezTo>
                      <a:pt x="2835" y="630197"/>
                      <a:pt x="-17041" y="715159"/>
                      <a:pt x="37824" y="733384"/>
                    </a:cubicBezTo>
                    <a:cubicBezTo>
                      <a:pt x="-17041" y="742719"/>
                      <a:pt x="-9611" y="809584"/>
                      <a:pt x="43284" y="813584"/>
                    </a:cubicBezTo>
                    <a:cubicBezTo>
                      <a:pt x="-1801" y="839747"/>
                      <a:pt x="-6309" y="908200"/>
                      <a:pt x="55095" y="912772"/>
                    </a:cubicBezTo>
                    <a:cubicBezTo>
                      <a:pt x="90782" y="913153"/>
                      <a:pt x="126025" y="903310"/>
                      <a:pt x="161268" y="898421"/>
                    </a:cubicBezTo>
                    <a:cubicBezTo>
                      <a:pt x="139233" y="913788"/>
                      <a:pt x="126279" y="946998"/>
                      <a:pt x="144313" y="970176"/>
                    </a:cubicBezTo>
                    <a:cubicBezTo>
                      <a:pt x="172888" y="1006688"/>
                      <a:pt x="224577" y="986051"/>
                      <a:pt x="260327" y="975319"/>
                    </a:cubicBezTo>
                    <a:cubicBezTo>
                      <a:pt x="299570" y="961285"/>
                      <a:pt x="348021" y="957857"/>
                      <a:pt x="376088" y="923821"/>
                    </a:cubicBezTo>
                    <a:cubicBezTo>
                      <a:pt x="399646" y="896008"/>
                      <a:pt x="387327" y="849653"/>
                      <a:pt x="348656" y="845652"/>
                    </a:cubicBezTo>
                    <a:cubicBezTo>
                      <a:pt x="373288" y="834501"/>
                      <a:pt x="384216" y="805495"/>
                      <a:pt x="373065" y="780857"/>
                    </a:cubicBezTo>
                    <a:cubicBezTo>
                      <a:pt x="364353" y="761610"/>
                      <a:pt x="344268" y="750123"/>
                      <a:pt x="323256" y="752371"/>
                    </a:cubicBezTo>
                    <a:cubicBezTo>
                      <a:pt x="387455" y="748370"/>
                      <a:pt x="429999" y="685505"/>
                      <a:pt x="352656" y="659597"/>
                    </a:cubicBezTo>
                    <a:cubicBezTo>
                      <a:pt x="304650" y="655978"/>
                      <a:pt x="438889" y="670011"/>
                      <a:pt x="398503" y="584096"/>
                    </a:cubicBezTo>
                    <a:cubicBezTo>
                      <a:pt x="365928" y="545170"/>
                      <a:pt x="301412" y="524850"/>
                      <a:pt x="340083" y="447063"/>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79" name="Google Shape;579;p6"/>
              <p:cNvSpPr/>
              <p:nvPr/>
            </p:nvSpPr>
            <p:spPr>
              <a:xfrm>
                <a:off x="5774600" y="2422197"/>
                <a:ext cx="17700" cy="5529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80" name="Google Shape;580;p6"/>
            <p:cNvGrpSpPr/>
            <p:nvPr/>
          </p:nvGrpSpPr>
          <p:grpSpPr>
            <a:xfrm>
              <a:off x="8035385" y="23"/>
              <a:ext cx="439174" cy="2683136"/>
              <a:chOff x="6176324" y="940075"/>
              <a:chExt cx="466512" cy="2850155"/>
            </a:xfrm>
          </p:grpSpPr>
          <p:sp>
            <p:nvSpPr>
              <p:cNvPr id="581" name="Google Shape;581;p6"/>
              <p:cNvSpPr/>
              <p:nvPr/>
            </p:nvSpPr>
            <p:spPr>
              <a:xfrm>
                <a:off x="6176324" y="2971595"/>
                <a:ext cx="466512" cy="818636"/>
              </a:xfrm>
              <a:custGeom>
                <a:avLst/>
                <a:gdLst/>
                <a:ahLst/>
                <a:cxnLst/>
                <a:rect l="l" t="t" r="r" b="b"/>
                <a:pathLst>
                  <a:path w="466512" h="818636" extrusionOk="0">
                    <a:moveTo>
                      <a:pt x="332323" y="212841"/>
                    </a:moveTo>
                    <a:cubicBezTo>
                      <a:pt x="341531" y="160708"/>
                      <a:pt x="342674" y="107476"/>
                      <a:pt x="335880" y="54980"/>
                    </a:cubicBezTo>
                    <a:cubicBezTo>
                      <a:pt x="332578" y="42280"/>
                      <a:pt x="316004" y="50599"/>
                      <a:pt x="306479" y="48630"/>
                    </a:cubicBezTo>
                    <a:cubicBezTo>
                      <a:pt x="306923" y="-17537"/>
                      <a:pt x="162779" y="-14870"/>
                      <a:pt x="159984" y="48630"/>
                    </a:cubicBezTo>
                    <a:cubicBezTo>
                      <a:pt x="98580" y="52250"/>
                      <a:pt x="140934" y="172709"/>
                      <a:pt x="140554" y="213159"/>
                    </a:cubicBezTo>
                    <a:cubicBezTo>
                      <a:pt x="105057" y="231383"/>
                      <a:pt x="103723" y="274563"/>
                      <a:pt x="102454" y="310060"/>
                    </a:cubicBezTo>
                    <a:cubicBezTo>
                      <a:pt x="97246" y="356427"/>
                      <a:pt x="82324" y="401182"/>
                      <a:pt x="58766" y="441441"/>
                    </a:cubicBezTo>
                    <a:cubicBezTo>
                      <a:pt x="-124178" y="764783"/>
                      <a:pt x="171287" y="823140"/>
                      <a:pt x="250027" y="818377"/>
                    </a:cubicBezTo>
                    <a:cubicBezTo>
                      <a:pt x="471579" y="804979"/>
                      <a:pt x="517362" y="615177"/>
                      <a:pt x="413476" y="441441"/>
                    </a:cubicBezTo>
                    <a:cubicBezTo>
                      <a:pt x="355628" y="353938"/>
                      <a:pt x="388838" y="243448"/>
                      <a:pt x="332323" y="212841"/>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82" name="Google Shape;582;p6"/>
              <p:cNvSpPr/>
              <p:nvPr/>
            </p:nvSpPr>
            <p:spPr>
              <a:xfrm>
                <a:off x="6400713" y="940075"/>
                <a:ext cx="17700" cy="20349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83" name="Google Shape;583;p6"/>
            <p:cNvGrpSpPr/>
            <p:nvPr/>
          </p:nvGrpSpPr>
          <p:grpSpPr>
            <a:xfrm>
              <a:off x="6363022" y="42"/>
              <a:ext cx="160482" cy="1242299"/>
              <a:chOff x="7576714" y="2009363"/>
              <a:chExt cx="170472" cy="1319629"/>
            </a:xfrm>
          </p:grpSpPr>
          <p:sp>
            <p:nvSpPr>
              <p:cNvPr id="584" name="Google Shape;584;p6"/>
              <p:cNvSpPr/>
              <p:nvPr/>
            </p:nvSpPr>
            <p:spPr>
              <a:xfrm>
                <a:off x="7576714" y="2971595"/>
                <a:ext cx="170472" cy="357397"/>
              </a:xfrm>
              <a:custGeom>
                <a:avLst/>
                <a:gdLst/>
                <a:ahLst/>
                <a:cxnLst/>
                <a:rect l="l" t="t" r="r" b="b"/>
                <a:pathLst>
                  <a:path w="170472" h="357397" extrusionOk="0">
                    <a:moveTo>
                      <a:pt x="127257" y="26425"/>
                    </a:moveTo>
                    <a:cubicBezTo>
                      <a:pt x="134369" y="-8309"/>
                      <a:pt x="34039" y="-8500"/>
                      <a:pt x="34611" y="24075"/>
                    </a:cubicBezTo>
                    <a:cubicBezTo>
                      <a:pt x="7052" y="26044"/>
                      <a:pt x="27879" y="109610"/>
                      <a:pt x="21911" y="127835"/>
                    </a:cubicBezTo>
                    <a:cubicBezTo>
                      <a:pt x="-89214" y="468004"/>
                      <a:pt x="264544" y="398789"/>
                      <a:pt x="145736" y="124596"/>
                    </a:cubicBezTo>
                    <a:cubicBezTo>
                      <a:pt x="152086" y="122247"/>
                      <a:pt x="157864" y="17281"/>
                      <a:pt x="127257" y="26425"/>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85" name="Google Shape;585;p6"/>
              <p:cNvSpPr/>
              <p:nvPr/>
            </p:nvSpPr>
            <p:spPr>
              <a:xfrm>
                <a:off x="7652975" y="2009363"/>
                <a:ext cx="17700" cy="9657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86" name="Google Shape;586;p6"/>
            <p:cNvGrpSpPr/>
            <p:nvPr/>
          </p:nvGrpSpPr>
          <p:grpSpPr>
            <a:xfrm>
              <a:off x="6999976" y="11"/>
              <a:ext cx="271476" cy="3307837"/>
              <a:chOff x="7883572" y="308161"/>
              <a:chExt cx="288375" cy="3513742"/>
            </a:xfrm>
          </p:grpSpPr>
          <p:sp>
            <p:nvSpPr>
              <p:cNvPr id="587" name="Google Shape;587;p6"/>
              <p:cNvSpPr/>
              <p:nvPr/>
            </p:nvSpPr>
            <p:spPr>
              <a:xfrm>
                <a:off x="7883572" y="2971595"/>
                <a:ext cx="288375" cy="850309"/>
              </a:xfrm>
              <a:custGeom>
                <a:avLst/>
                <a:gdLst/>
                <a:ahLst/>
                <a:cxnLst/>
                <a:rect l="l" t="t" r="r" b="b"/>
                <a:pathLst>
                  <a:path w="288375" h="850309" extrusionOk="0">
                    <a:moveTo>
                      <a:pt x="226863" y="202395"/>
                    </a:moveTo>
                    <a:cubicBezTo>
                      <a:pt x="222671" y="167343"/>
                      <a:pt x="255946" y="35010"/>
                      <a:pt x="207051" y="37295"/>
                    </a:cubicBezTo>
                    <a:cubicBezTo>
                      <a:pt x="200701" y="-10202"/>
                      <a:pt x="93830" y="-14965"/>
                      <a:pt x="96497" y="38311"/>
                    </a:cubicBezTo>
                    <a:cubicBezTo>
                      <a:pt x="44998" y="23897"/>
                      <a:pt x="95354" y="195792"/>
                      <a:pt x="59222" y="197824"/>
                    </a:cubicBezTo>
                    <a:cubicBezTo>
                      <a:pt x="-24216" y="202459"/>
                      <a:pt x="4930" y="466873"/>
                      <a:pt x="4930" y="713126"/>
                    </a:cubicBezTo>
                    <a:cubicBezTo>
                      <a:pt x="4930" y="781261"/>
                      <a:pt x="39093" y="845714"/>
                      <a:pt x="141201" y="850095"/>
                    </a:cubicBezTo>
                    <a:cubicBezTo>
                      <a:pt x="238420" y="854223"/>
                      <a:pt x="280901" y="798280"/>
                      <a:pt x="281283" y="718016"/>
                    </a:cubicBezTo>
                    <a:cubicBezTo>
                      <a:pt x="282172" y="443314"/>
                      <a:pt x="316208" y="200173"/>
                      <a:pt x="226863" y="202395"/>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88" name="Google Shape;588;p6"/>
              <p:cNvSpPr/>
              <p:nvPr/>
            </p:nvSpPr>
            <p:spPr>
              <a:xfrm>
                <a:off x="8024899" y="308161"/>
                <a:ext cx="17700" cy="26670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89" name="Google Shape;589;p6"/>
            <p:cNvGrpSpPr/>
            <p:nvPr/>
          </p:nvGrpSpPr>
          <p:grpSpPr>
            <a:xfrm>
              <a:off x="6827964" y="636458"/>
              <a:ext cx="230791" cy="243118"/>
              <a:chOff x="3770248" y="2527300"/>
              <a:chExt cx="180404" cy="190055"/>
            </a:xfrm>
          </p:grpSpPr>
          <p:sp>
            <p:nvSpPr>
              <p:cNvPr id="590" name="Google Shape;590;p6"/>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rgbClr val="FFE599"/>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91" name="Google Shape;591;p6"/>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rgbClr val="FFE599"/>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92" name="Google Shape;592;p6"/>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rgbClr val="FFE599"/>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93" name="Google Shape;593;p6"/>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rgbClr val="FFE599"/>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594" name="Google Shape;594;p6"/>
            <p:cNvGrpSpPr/>
            <p:nvPr/>
          </p:nvGrpSpPr>
          <p:grpSpPr>
            <a:xfrm>
              <a:off x="8763367" y="2641902"/>
              <a:ext cx="230809" cy="243156"/>
              <a:chOff x="3770248" y="2527300"/>
              <a:chExt cx="180404" cy="190055"/>
            </a:xfrm>
          </p:grpSpPr>
          <p:sp>
            <p:nvSpPr>
              <p:cNvPr id="595" name="Google Shape;595;p6"/>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rgbClr val="D9D2E9"/>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96" name="Google Shape;596;p6"/>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rgbClr val="D9D2E9"/>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97" name="Google Shape;597;p6"/>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rgbClr val="D9D2E9"/>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98" name="Google Shape;598;p6"/>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rgbClr val="D9D2E9"/>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599" name="Google Shape;599;p6"/>
            <p:cNvGrpSpPr/>
            <p:nvPr/>
          </p:nvGrpSpPr>
          <p:grpSpPr>
            <a:xfrm rot="5400000">
              <a:off x="8655427" y="4253521"/>
              <a:ext cx="201871" cy="231166"/>
              <a:chOff x="3462796" y="2555878"/>
              <a:chExt cx="157798" cy="180711"/>
            </a:xfrm>
          </p:grpSpPr>
          <p:sp>
            <p:nvSpPr>
              <p:cNvPr id="600" name="Google Shape;600;p6"/>
              <p:cNvSpPr/>
              <p:nvPr/>
            </p:nvSpPr>
            <p:spPr>
              <a:xfrm>
                <a:off x="3528860" y="2555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01" name="Google Shape;601;p6"/>
              <p:cNvSpPr/>
              <p:nvPr/>
            </p:nvSpPr>
            <p:spPr>
              <a:xfrm>
                <a:off x="3528860" y="2682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02" name="Google Shape;602;p6"/>
              <p:cNvSpPr/>
              <p:nvPr/>
            </p:nvSpPr>
            <p:spPr>
              <a:xfrm>
                <a:off x="3571315" y="2597137"/>
                <a:ext cx="47570" cy="33554"/>
              </a:xfrm>
              <a:custGeom>
                <a:avLst/>
                <a:gdLst/>
                <a:ahLst/>
                <a:cxnLst/>
                <a:rect l="l" t="t" r="r" b="b"/>
                <a:pathLst>
                  <a:path w="47570" h="33554" extrusionOk="0">
                    <a:moveTo>
                      <a:pt x="47423" y="3886"/>
                    </a:moveTo>
                    <a:cubicBezTo>
                      <a:pt x="36183" y="-9449"/>
                      <a:pt x="10910" y="15189"/>
                      <a:pt x="306" y="22936"/>
                    </a:cubicBezTo>
                    <a:cubicBezTo>
                      <a:pt x="-4584" y="50305"/>
                      <a:pt x="50788" y="17729"/>
                      <a:pt x="47423" y="3886"/>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03" name="Google Shape;603;p6"/>
              <p:cNvSpPr/>
              <p:nvPr/>
            </p:nvSpPr>
            <p:spPr>
              <a:xfrm>
                <a:off x="3572203" y="2660050"/>
                <a:ext cx="48391" cy="35006"/>
              </a:xfrm>
              <a:custGeom>
                <a:avLst/>
                <a:gdLst/>
                <a:ahLst/>
                <a:cxnLst/>
                <a:rect l="l" t="t" r="r" b="b"/>
                <a:pathLst>
                  <a:path w="48391" h="35006" extrusionOk="0">
                    <a:moveTo>
                      <a:pt x="45900" y="20221"/>
                    </a:moveTo>
                    <a:cubicBezTo>
                      <a:pt x="32120" y="15713"/>
                      <a:pt x="14849" y="-8608"/>
                      <a:pt x="1450" y="3203"/>
                    </a:cubicBezTo>
                    <a:cubicBezTo>
                      <a:pt x="-11123" y="21047"/>
                      <a:pt x="62664" y="54384"/>
                      <a:pt x="45900" y="20221"/>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04" name="Google Shape;604;p6"/>
              <p:cNvSpPr/>
              <p:nvPr/>
            </p:nvSpPr>
            <p:spPr>
              <a:xfrm>
                <a:off x="3466564" y="2662661"/>
                <a:ext cx="42019" cy="33548"/>
              </a:xfrm>
              <a:custGeom>
                <a:avLst/>
                <a:gdLst/>
                <a:ahLst/>
                <a:cxnLst/>
                <a:rect l="l" t="t" r="r" b="b"/>
                <a:pathLst>
                  <a:path w="42019" h="33548" extrusionOk="0">
                    <a:moveTo>
                      <a:pt x="41239" y="1798"/>
                    </a:moveTo>
                    <a:cubicBezTo>
                      <a:pt x="31397" y="-7981"/>
                      <a:pt x="-17625" y="24912"/>
                      <a:pt x="6695" y="33548"/>
                    </a:cubicBezTo>
                    <a:cubicBezTo>
                      <a:pt x="17935" y="27452"/>
                      <a:pt x="47145" y="17991"/>
                      <a:pt x="41239" y="1798"/>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05" name="Google Shape;605;p6"/>
              <p:cNvSpPr/>
              <p:nvPr/>
            </p:nvSpPr>
            <p:spPr>
              <a:xfrm>
                <a:off x="3462796" y="2597064"/>
                <a:ext cx="40843" cy="33781"/>
              </a:xfrm>
              <a:custGeom>
                <a:avLst/>
                <a:gdLst/>
                <a:ahLst/>
                <a:cxnLst/>
                <a:rect l="l" t="t" r="r" b="b"/>
                <a:pathLst>
                  <a:path w="40843" h="33781" extrusionOk="0">
                    <a:moveTo>
                      <a:pt x="38339" y="18755"/>
                    </a:moveTo>
                    <a:cubicBezTo>
                      <a:pt x="27163" y="13865"/>
                      <a:pt x="13447" y="-8614"/>
                      <a:pt x="1509" y="3578"/>
                    </a:cubicBezTo>
                    <a:cubicBezTo>
                      <a:pt x="-10556" y="21676"/>
                      <a:pt x="54151" y="52346"/>
                      <a:pt x="38339" y="18755"/>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606" name="Google Shape;606;p6"/>
            <p:cNvGrpSpPr/>
            <p:nvPr/>
          </p:nvGrpSpPr>
          <p:grpSpPr>
            <a:xfrm rot="-2700000">
              <a:off x="7375305" y="1863439"/>
              <a:ext cx="169840" cy="178926"/>
              <a:chOff x="3770248" y="2527300"/>
              <a:chExt cx="180404" cy="190055"/>
            </a:xfrm>
          </p:grpSpPr>
          <p:sp>
            <p:nvSpPr>
              <p:cNvPr id="607" name="Google Shape;607;p6"/>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08" name="Google Shape;608;p6"/>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09" name="Google Shape;609;p6"/>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10" name="Google Shape;610;p6"/>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611" name="Google Shape;611;p6"/>
            <p:cNvGrpSpPr/>
            <p:nvPr/>
          </p:nvGrpSpPr>
          <p:grpSpPr>
            <a:xfrm>
              <a:off x="6800134" y="23"/>
              <a:ext cx="985363" cy="1665685"/>
              <a:chOff x="2484475" y="1329455"/>
              <a:chExt cx="1046700" cy="1769370"/>
            </a:xfrm>
          </p:grpSpPr>
          <p:sp>
            <p:nvSpPr>
              <p:cNvPr id="612" name="Google Shape;612;p6"/>
              <p:cNvSpPr/>
              <p:nvPr/>
            </p:nvSpPr>
            <p:spPr>
              <a:xfrm>
                <a:off x="2484475" y="2052125"/>
                <a:ext cx="1046700" cy="1046700"/>
              </a:xfrm>
              <a:prstGeom prst="ellipse">
                <a:avLst/>
              </a:prstGeom>
              <a:solidFill>
                <a:srgbClr val="FFDE00">
                  <a:alpha val="1341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3" name="Google Shape;613;p6"/>
              <p:cNvSpPr/>
              <p:nvPr/>
            </p:nvSpPr>
            <p:spPr>
              <a:xfrm>
                <a:off x="2643144" y="2210793"/>
                <a:ext cx="729300" cy="729300"/>
              </a:xfrm>
              <a:prstGeom prst="ellipse">
                <a:avLst/>
              </a:prstGeom>
              <a:solidFill>
                <a:srgbClr val="FFDE00">
                  <a:alpha val="1341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614" name="Google Shape;614;p6"/>
              <p:cNvGrpSpPr/>
              <p:nvPr/>
            </p:nvGrpSpPr>
            <p:grpSpPr>
              <a:xfrm>
                <a:off x="2769703" y="1329455"/>
                <a:ext cx="510180" cy="1483501"/>
                <a:chOff x="1818382" y="2433081"/>
                <a:chExt cx="466728" cy="1357150"/>
              </a:xfrm>
            </p:grpSpPr>
            <p:grpSp>
              <p:nvGrpSpPr>
                <p:cNvPr id="615" name="Google Shape;615;p6"/>
                <p:cNvGrpSpPr/>
                <p:nvPr/>
              </p:nvGrpSpPr>
              <p:grpSpPr>
                <a:xfrm>
                  <a:off x="1818382" y="2971595"/>
                  <a:ext cx="466728" cy="818636"/>
                  <a:chOff x="1818382" y="2942618"/>
                  <a:chExt cx="466728" cy="818636"/>
                </a:xfrm>
              </p:grpSpPr>
              <p:sp>
                <p:nvSpPr>
                  <p:cNvPr id="616" name="Google Shape;616;p6"/>
                  <p:cNvSpPr/>
                  <p:nvPr/>
                </p:nvSpPr>
                <p:spPr>
                  <a:xfrm>
                    <a:off x="1951772" y="2948396"/>
                    <a:ext cx="202080" cy="208143"/>
                  </a:xfrm>
                  <a:custGeom>
                    <a:avLst/>
                    <a:gdLst/>
                    <a:ahLst/>
                    <a:cxnLst/>
                    <a:rect l="l" t="t" r="r" b="b"/>
                    <a:pathLst>
                      <a:path w="202080" h="208143" extrusionOk="0">
                        <a:moveTo>
                          <a:pt x="15038" y="208143"/>
                        </a:moveTo>
                        <a:cubicBezTo>
                          <a:pt x="13132" y="168837"/>
                          <a:pt x="-13030" y="86033"/>
                          <a:pt x="8370" y="57521"/>
                        </a:cubicBezTo>
                        <a:cubicBezTo>
                          <a:pt x="12625" y="47552"/>
                          <a:pt x="30278" y="53140"/>
                          <a:pt x="32881" y="42726"/>
                        </a:cubicBezTo>
                        <a:cubicBezTo>
                          <a:pt x="35485" y="-11186"/>
                          <a:pt x="164834" y="-17218"/>
                          <a:pt x="166739" y="42726"/>
                        </a:cubicBezTo>
                        <a:cubicBezTo>
                          <a:pt x="166739" y="51679"/>
                          <a:pt x="176899" y="48123"/>
                          <a:pt x="182106" y="47679"/>
                        </a:cubicBezTo>
                        <a:cubicBezTo>
                          <a:pt x="221285" y="61458"/>
                          <a:pt x="190869" y="163884"/>
                          <a:pt x="190171" y="205921"/>
                        </a:cubicBezTo>
                        <a:cubicBezTo>
                          <a:pt x="129528" y="203254"/>
                          <a:pt x="70029" y="200523"/>
                          <a:pt x="15038" y="208143"/>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17" name="Google Shape;617;p6"/>
                  <p:cNvSpPr/>
                  <p:nvPr/>
                </p:nvSpPr>
                <p:spPr>
                  <a:xfrm>
                    <a:off x="1833104" y="3156294"/>
                    <a:ext cx="444195" cy="592827"/>
                  </a:xfrm>
                  <a:custGeom>
                    <a:avLst/>
                    <a:gdLst/>
                    <a:ahLst/>
                    <a:cxnLst/>
                    <a:rect l="l" t="t" r="r" b="b"/>
                    <a:pathLst>
                      <a:path w="444195" h="592827" extrusionOk="0">
                        <a:moveTo>
                          <a:pt x="211556" y="592827"/>
                        </a:moveTo>
                        <a:cubicBezTo>
                          <a:pt x="2006" y="586922"/>
                          <a:pt x="-51715" y="421377"/>
                          <a:pt x="49695" y="230877"/>
                        </a:cubicBezTo>
                        <a:cubicBezTo>
                          <a:pt x="155993" y="12945"/>
                          <a:pt x="800" y="-5978"/>
                          <a:pt x="315315" y="1198"/>
                        </a:cubicBezTo>
                        <a:cubicBezTo>
                          <a:pt x="366115" y="53077"/>
                          <a:pt x="345160" y="156709"/>
                          <a:pt x="388277" y="228972"/>
                        </a:cubicBezTo>
                        <a:cubicBezTo>
                          <a:pt x="514134" y="439856"/>
                          <a:pt x="415645" y="578159"/>
                          <a:pt x="211556" y="592827"/>
                        </a:cubicBezTo>
                        <a:close/>
                      </a:path>
                    </a:pathLst>
                  </a:custGeom>
                  <a:solidFill>
                    <a:srgbClr val="FFE599"/>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18" name="Google Shape;618;p6"/>
                  <p:cNvSpPr/>
                  <p:nvPr/>
                </p:nvSpPr>
                <p:spPr>
                  <a:xfrm>
                    <a:off x="1818382" y="2942618"/>
                    <a:ext cx="466728" cy="818636"/>
                  </a:xfrm>
                  <a:custGeom>
                    <a:avLst/>
                    <a:gdLst/>
                    <a:ahLst/>
                    <a:cxnLst/>
                    <a:rect l="l" t="t" r="r" b="b"/>
                    <a:pathLst>
                      <a:path w="466728" h="818636" extrusionOk="0">
                        <a:moveTo>
                          <a:pt x="413730" y="440997"/>
                        </a:moveTo>
                        <a:cubicBezTo>
                          <a:pt x="355564" y="353938"/>
                          <a:pt x="388838" y="243448"/>
                          <a:pt x="332323" y="212841"/>
                        </a:cubicBezTo>
                        <a:cubicBezTo>
                          <a:pt x="341474" y="160701"/>
                          <a:pt x="342668" y="107476"/>
                          <a:pt x="335879" y="54980"/>
                        </a:cubicBezTo>
                        <a:cubicBezTo>
                          <a:pt x="332577" y="42280"/>
                          <a:pt x="316004" y="50599"/>
                          <a:pt x="306479" y="48630"/>
                        </a:cubicBezTo>
                        <a:cubicBezTo>
                          <a:pt x="306860" y="-17537"/>
                          <a:pt x="162715" y="-14870"/>
                          <a:pt x="159921" y="48630"/>
                        </a:cubicBezTo>
                        <a:cubicBezTo>
                          <a:pt x="98580" y="52250"/>
                          <a:pt x="141252" y="172709"/>
                          <a:pt x="140553" y="213159"/>
                        </a:cubicBezTo>
                        <a:cubicBezTo>
                          <a:pt x="105057" y="231383"/>
                          <a:pt x="103723" y="274563"/>
                          <a:pt x="102453" y="310060"/>
                        </a:cubicBezTo>
                        <a:cubicBezTo>
                          <a:pt x="97234" y="356427"/>
                          <a:pt x="82349" y="401182"/>
                          <a:pt x="58765" y="441441"/>
                        </a:cubicBezTo>
                        <a:cubicBezTo>
                          <a:pt x="-124178" y="764783"/>
                          <a:pt x="171288" y="823140"/>
                          <a:pt x="250027" y="818377"/>
                        </a:cubicBezTo>
                        <a:cubicBezTo>
                          <a:pt x="471833" y="804535"/>
                          <a:pt x="517553" y="614542"/>
                          <a:pt x="413730" y="440997"/>
                        </a:cubicBezTo>
                        <a:close/>
                        <a:moveTo>
                          <a:pt x="322417" y="107431"/>
                        </a:moveTo>
                        <a:cubicBezTo>
                          <a:pt x="322862" y="119369"/>
                          <a:pt x="322862" y="131371"/>
                          <a:pt x="322417" y="143309"/>
                        </a:cubicBezTo>
                        <a:cubicBezTo>
                          <a:pt x="265788" y="153837"/>
                          <a:pt x="209934" y="168156"/>
                          <a:pt x="155222" y="186171"/>
                        </a:cubicBezTo>
                        <a:cubicBezTo>
                          <a:pt x="153825" y="175757"/>
                          <a:pt x="152555" y="165343"/>
                          <a:pt x="151348" y="154866"/>
                        </a:cubicBezTo>
                        <a:cubicBezTo>
                          <a:pt x="209191" y="142185"/>
                          <a:pt x="266302" y="126348"/>
                          <a:pt x="322417" y="107431"/>
                        </a:cubicBezTo>
                        <a:close/>
                        <a:moveTo>
                          <a:pt x="270538" y="514911"/>
                        </a:moveTo>
                        <a:cubicBezTo>
                          <a:pt x="290921" y="432742"/>
                          <a:pt x="171033" y="476811"/>
                          <a:pt x="221770" y="547423"/>
                        </a:cubicBezTo>
                        <a:cubicBezTo>
                          <a:pt x="201005" y="569394"/>
                          <a:pt x="150777" y="562726"/>
                          <a:pt x="161064" y="525135"/>
                        </a:cubicBezTo>
                        <a:cubicBezTo>
                          <a:pt x="172367" y="494210"/>
                          <a:pt x="197449" y="470143"/>
                          <a:pt x="209133" y="439028"/>
                        </a:cubicBezTo>
                        <a:cubicBezTo>
                          <a:pt x="238966" y="372588"/>
                          <a:pt x="245906" y="298128"/>
                          <a:pt x="228882" y="227319"/>
                        </a:cubicBezTo>
                        <a:cubicBezTo>
                          <a:pt x="235124" y="229339"/>
                          <a:pt x="241887" y="229040"/>
                          <a:pt x="247932" y="226494"/>
                        </a:cubicBezTo>
                        <a:cubicBezTo>
                          <a:pt x="236185" y="314949"/>
                          <a:pt x="272697" y="400547"/>
                          <a:pt x="308511" y="479605"/>
                        </a:cubicBezTo>
                        <a:cubicBezTo>
                          <a:pt x="345150" y="534913"/>
                          <a:pt x="303494" y="594603"/>
                          <a:pt x="246471" y="547804"/>
                        </a:cubicBezTo>
                        <a:cubicBezTo>
                          <a:pt x="256295" y="538253"/>
                          <a:pt x="264340" y="527027"/>
                          <a:pt x="270220" y="514657"/>
                        </a:cubicBezTo>
                        <a:close/>
                        <a:moveTo>
                          <a:pt x="235803" y="534596"/>
                        </a:moveTo>
                        <a:cubicBezTo>
                          <a:pt x="220436" y="518467"/>
                          <a:pt x="229072" y="474017"/>
                          <a:pt x="255235" y="493956"/>
                        </a:cubicBezTo>
                        <a:cubicBezTo>
                          <a:pt x="261394" y="509196"/>
                          <a:pt x="244439" y="523039"/>
                          <a:pt x="235486" y="534342"/>
                        </a:cubicBezTo>
                        <a:close/>
                        <a:moveTo>
                          <a:pt x="157317" y="205602"/>
                        </a:moveTo>
                        <a:cubicBezTo>
                          <a:pt x="157317" y="204904"/>
                          <a:pt x="157317" y="204205"/>
                          <a:pt x="157317" y="203507"/>
                        </a:cubicBezTo>
                        <a:cubicBezTo>
                          <a:pt x="210956" y="185962"/>
                          <a:pt x="265655" y="171839"/>
                          <a:pt x="321084" y="161216"/>
                        </a:cubicBezTo>
                        <a:cubicBezTo>
                          <a:pt x="320004" y="176138"/>
                          <a:pt x="318353" y="190997"/>
                          <a:pt x="315941" y="205666"/>
                        </a:cubicBezTo>
                        <a:cubicBezTo>
                          <a:pt x="298795" y="200713"/>
                          <a:pt x="178971" y="199443"/>
                          <a:pt x="157317" y="205602"/>
                        </a:cubicBezTo>
                        <a:close/>
                        <a:moveTo>
                          <a:pt x="318925" y="66537"/>
                        </a:moveTo>
                        <a:cubicBezTo>
                          <a:pt x="319750" y="74157"/>
                          <a:pt x="320449" y="81714"/>
                          <a:pt x="320957" y="89334"/>
                        </a:cubicBezTo>
                        <a:cubicBezTo>
                          <a:pt x="264493" y="108111"/>
                          <a:pt x="207095" y="123967"/>
                          <a:pt x="148999" y="136832"/>
                        </a:cubicBezTo>
                        <a:cubicBezTo>
                          <a:pt x="148173" y="129402"/>
                          <a:pt x="147602" y="121909"/>
                          <a:pt x="147094" y="114480"/>
                        </a:cubicBezTo>
                        <a:cubicBezTo>
                          <a:pt x="199367" y="108301"/>
                          <a:pt x="249945" y="92020"/>
                          <a:pt x="296001" y="66537"/>
                        </a:cubicBezTo>
                        <a:close/>
                        <a:moveTo>
                          <a:pt x="177002" y="47805"/>
                        </a:moveTo>
                        <a:cubicBezTo>
                          <a:pt x="177828" y="8498"/>
                          <a:pt x="287810" y="8625"/>
                          <a:pt x="288699" y="48313"/>
                        </a:cubicBezTo>
                        <a:cubicBezTo>
                          <a:pt x="251424" y="48313"/>
                          <a:pt x="214213" y="48694"/>
                          <a:pt x="176939" y="48313"/>
                        </a:cubicBezTo>
                        <a:cubicBezTo>
                          <a:pt x="177193" y="48059"/>
                          <a:pt x="177257" y="47932"/>
                          <a:pt x="177257" y="47805"/>
                        </a:cubicBezTo>
                        <a:close/>
                        <a:moveTo>
                          <a:pt x="146713" y="71871"/>
                        </a:moveTo>
                        <a:cubicBezTo>
                          <a:pt x="177002" y="57520"/>
                          <a:pt x="222532" y="70411"/>
                          <a:pt x="256949" y="66537"/>
                        </a:cubicBezTo>
                        <a:cubicBezTo>
                          <a:pt x="221592" y="81917"/>
                          <a:pt x="184178" y="92039"/>
                          <a:pt x="145888" y="96573"/>
                        </a:cubicBezTo>
                        <a:cubicBezTo>
                          <a:pt x="146141" y="88381"/>
                          <a:pt x="143792" y="79555"/>
                          <a:pt x="146967" y="71871"/>
                        </a:cubicBezTo>
                        <a:close/>
                        <a:moveTo>
                          <a:pt x="350675" y="770371"/>
                        </a:moveTo>
                        <a:cubicBezTo>
                          <a:pt x="158270" y="868796"/>
                          <a:pt x="-63536" y="698362"/>
                          <a:pt x="54193" y="490971"/>
                        </a:cubicBezTo>
                        <a:cubicBezTo>
                          <a:pt x="77371" y="438901"/>
                          <a:pt x="106010" y="388355"/>
                          <a:pt x="116804" y="331713"/>
                        </a:cubicBezTo>
                        <a:cubicBezTo>
                          <a:pt x="121885" y="263641"/>
                          <a:pt x="121122" y="204713"/>
                          <a:pt x="210721" y="223255"/>
                        </a:cubicBezTo>
                        <a:cubicBezTo>
                          <a:pt x="226723" y="301360"/>
                          <a:pt x="222278" y="385688"/>
                          <a:pt x="180939" y="456554"/>
                        </a:cubicBezTo>
                        <a:cubicBezTo>
                          <a:pt x="165001" y="485129"/>
                          <a:pt x="126457" y="522975"/>
                          <a:pt x="147030" y="558154"/>
                        </a:cubicBezTo>
                        <a:cubicBezTo>
                          <a:pt x="165636" y="587936"/>
                          <a:pt x="208752" y="581459"/>
                          <a:pt x="231739" y="560377"/>
                        </a:cubicBezTo>
                        <a:cubicBezTo>
                          <a:pt x="277777" y="613590"/>
                          <a:pt x="364772" y="561710"/>
                          <a:pt x="334482" y="495924"/>
                        </a:cubicBezTo>
                        <a:cubicBezTo>
                          <a:pt x="299240" y="409120"/>
                          <a:pt x="249964" y="319521"/>
                          <a:pt x="265267" y="222874"/>
                        </a:cubicBezTo>
                        <a:cubicBezTo>
                          <a:pt x="351310" y="205475"/>
                          <a:pt x="350675" y="267324"/>
                          <a:pt x="355438" y="332031"/>
                        </a:cubicBezTo>
                        <a:cubicBezTo>
                          <a:pt x="394553" y="482907"/>
                          <a:pt x="549557" y="659881"/>
                          <a:pt x="350929" y="77011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619" name="Google Shape;619;p6"/>
                <p:cNvSpPr/>
                <p:nvPr/>
              </p:nvSpPr>
              <p:spPr>
                <a:xfrm>
                  <a:off x="2046046" y="2433081"/>
                  <a:ext cx="17700" cy="5448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620" name="Google Shape;620;p6"/>
              <p:cNvSpPr/>
              <p:nvPr/>
            </p:nvSpPr>
            <p:spPr>
              <a:xfrm>
                <a:off x="2848289" y="2564652"/>
                <a:ext cx="130735" cy="158472"/>
              </a:xfrm>
              <a:custGeom>
                <a:avLst/>
                <a:gdLst/>
                <a:ahLst/>
                <a:cxnLst/>
                <a:rect l="l" t="t" r="r" b="b"/>
                <a:pathLst>
                  <a:path w="4784" h="5799" extrusionOk="0">
                    <a:moveTo>
                      <a:pt x="0" y="0"/>
                    </a:moveTo>
                    <a:cubicBezTo>
                      <a:pt x="0" y="2506"/>
                      <a:pt x="2375" y="5110"/>
                      <a:pt x="4784" y="5799"/>
                    </a:cubicBezTo>
                  </a:path>
                </a:pathLst>
              </a:custGeom>
              <a:noFill/>
              <a:ln w="38100" cap="rnd" cmpd="sng">
                <a:solidFill>
                  <a:schemeClr val="lt1"/>
                </a:solidFill>
                <a:prstDash val="solid"/>
                <a:round/>
                <a:headEnd type="none" w="med" len="med"/>
                <a:tailEnd type="none" w="med" len="med"/>
              </a:ln>
            </p:spPr>
          </p:sp>
        </p:grpSp>
        <p:grpSp>
          <p:nvGrpSpPr>
            <p:cNvPr id="621" name="Google Shape;621;p6"/>
            <p:cNvGrpSpPr/>
            <p:nvPr/>
          </p:nvGrpSpPr>
          <p:grpSpPr>
            <a:xfrm>
              <a:off x="8330194" y="-10"/>
              <a:ext cx="852241" cy="2641273"/>
              <a:chOff x="3961868" y="-891976"/>
              <a:chExt cx="905291" cy="2805686"/>
            </a:xfrm>
          </p:grpSpPr>
          <p:grpSp>
            <p:nvGrpSpPr>
              <p:cNvPr id="622" name="Google Shape;622;p6"/>
              <p:cNvGrpSpPr/>
              <p:nvPr/>
            </p:nvGrpSpPr>
            <p:grpSpPr>
              <a:xfrm>
                <a:off x="3961868" y="1008419"/>
                <a:ext cx="905291" cy="905291"/>
                <a:chOff x="764100" y="3623300"/>
                <a:chExt cx="1046700" cy="1046700"/>
              </a:xfrm>
            </p:grpSpPr>
            <p:sp>
              <p:nvSpPr>
                <p:cNvPr id="623" name="Google Shape;623;p6"/>
                <p:cNvSpPr/>
                <p:nvPr/>
              </p:nvSpPr>
              <p:spPr>
                <a:xfrm>
                  <a:off x="764100" y="3623300"/>
                  <a:ext cx="1046700" cy="1046700"/>
                </a:xfrm>
                <a:prstGeom prst="ellipse">
                  <a:avLst/>
                </a:prstGeom>
                <a:solidFill>
                  <a:srgbClr val="D8B8FF">
                    <a:alpha val="167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4" name="Google Shape;624;p6"/>
                <p:cNvSpPr/>
                <p:nvPr/>
              </p:nvSpPr>
              <p:spPr>
                <a:xfrm>
                  <a:off x="922769" y="3781968"/>
                  <a:ext cx="729300" cy="729300"/>
                </a:xfrm>
                <a:prstGeom prst="ellipse">
                  <a:avLst/>
                </a:prstGeom>
                <a:solidFill>
                  <a:srgbClr val="D8B8FF">
                    <a:alpha val="167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25" name="Google Shape;625;p6"/>
              <p:cNvGrpSpPr/>
              <p:nvPr/>
            </p:nvGrpSpPr>
            <p:grpSpPr>
              <a:xfrm>
                <a:off x="4155315" y="-891976"/>
                <a:ext cx="522826" cy="2613070"/>
                <a:chOff x="2447534" y="1219291"/>
                <a:chExt cx="478297" cy="2390513"/>
              </a:xfrm>
            </p:grpSpPr>
            <p:grpSp>
              <p:nvGrpSpPr>
                <p:cNvPr id="626" name="Google Shape;626;p6"/>
                <p:cNvGrpSpPr/>
                <p:nvPr/>
              </p:nvGrpSpPr>
              <p:grpSpPr>
                <a:xfrm>
                  <a:off x="2447534" y="1219291"/>
                  <a:ext cx="478297" cy="2390513"/>
                  <a:chOff x="2447534" y="1219291"/>
                  <a:chExt cx="478297" cy="2390513"/>
                </a:xfrm>
              </p:grpSpPr>
              <p:grpSp>
                <p:nvGrpSpPr>
                  <p:cNvPr id="627" name="Google Shape;627;p6"/>
                  <p:cNvGrpSpPr/>
                  <p:nvPr/>
                </p:nvGrpSpPr>
                <p:grpSpPr>
                  <a:xfrm>
                    <a:off x="2447534" y="2971595"/>
                    <a:ext cx="478297" cy="638209"/>
                    <a:chOff x="2447534" y="3081786"/>
                    <a:chExt cx="478297" cy="638209"/>
                  </a:xfrm>
                </p:grpSpPr>
                <p:sp>
                  <p:nvSpPr>
                    <p:cNvPr id="628" name="Google Shape;628;p6"/>
                    <p:cNvSpPr/>
                    <p:nvPr/>
                  </p:nvSpPr>
                  <p:spPr>
                    <a:xfrm>
                      <a:off x="2591014" y="3097533"/>
                      <a:ext cx="179593" cy="168416"/>
                    </a:xfrm>
                    <a:custGeom>
                      <a:avLst/>
                      <a:gdLst/>
                      <a:ahLst/>
                      <a:cxnLst/>
                      <a:rect l="l" t="t" r="r" b="b"/>
                      <a:pathLst>
                        <a:path w="179593" h="168416" extrusionOk="0">
                          <a:moveTo>
                            <a:pt x="0" y="168417"/>
                          </a:moveTo>
                          <a:cubicBezTo>
                            <a:pt x="0" y="125745"/>
                            <a:pt x="5779" y="81168"/>
                            <a:pt x="2349" y="39004"/>
                          </a:cubicBezTo>
                          <a:cubicBezTo>
                            <a:pt x="8128" y="33924"/>
                            <a:pt x="29020" y="36527"/>
                            <a:pt x="37148" y="34622"/>
                          </a:cubicBezTo>
                          <a:cubicBezTo>
                            <a:pt x="48577" y="31575"/>
                            <a:pt x="35052" y="16652"/>
                            <a:pt x="41148" y="11254"/>
                          </a:cubicBezTo>
                          <a:cubicBezTo>
                            <a:pt x="60198" y="-10653"/>
                            <a:pt x="146685" y="1412"/>
                            <a:pt x="147320" y="30304"/>
                          </a:cubicBezTo>
                          <a:cubicBezTo>
                            <a:pt x="146577" y="33733"/>
                            <a:pt x="148761" y="37112"/>
                            <a:pt x="152184" y="37855"/>
                          </a:cubicBezTo>
                          <a:cubicBezTo>
                            <a:pt x="152527" y="37925"/>
                            <a:pt x="152876" y="37969"/>
                            <a:pt x="153226" y="37988"/>
                          </a:cubicBezTo>
                          <a:cubicBezTo>
                            <a:pt x="199009" y="46307"/>
                            <a:pt x="171196" y="124983"/>
                            <a:pt x="171514" y="162194"/>
                          </a:cubicBezTo>
                          <a:cubicBezTo>
                            <a:pt x="116268" y="155717"/>
                            <a:pt x="51435" y="152225"/>
                            <a:pt x="0" y="168417"/>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29" name="Google Shape;629;p6"/>
                    <p:cNvSpPr/>
                    <p:nvPr/>
                  </p:nvSpPr>
                  <p:spPr>
                    <a:xfrm>
                      <a:off x="2458233" y="3250561"/>
                      <a:ext cx="453667" cy="462047"/>
                    </a:xfrm>
                    <a:custGeom>
                      <a:avLst/>
                      <a:gdLst/>
                      <a:ahLst/>
                      <a:cxnLst/>
                      <a:rect l="l" t="t" r="r" b="b"/>
                      <a:pathLst>
                        <a:path w="453667" h="462047" extrusionOk="0">
                          <a:moveTo>
                            <a:pt x="221935" y="462048"/>
                          </a:moveTo>
                          <a:cubicBezTo>
                            <a:pt x="-59306" y="460714"/>
                            <a:pt x="-82865" y="22373"/>
                            <a:pt x="206568" y="847"/>
                          </a:cubicBezTo>
                          <a:cubicBezTo>
                            <a:pt x="522671" y="-22712"/>
                            <a:pt x="543753" y="452904"/>
                            <a:pt x="221935" y="462048"/>
                          </a:cubicBezTo>
                          <a:close/>
                        </a:path>
                      </a:pathLst>
                    </a:custGeom>
                    <a:solidFill>
                      <a:srgbClr val="D9D2E9"/>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30" name="Google Shape;630;p6"/>
                    <p:cNvSpPr/>
                    <p:nvPr/>
                  </p:nvSpPr>
                  <p:spPr>
                    <a:xfrm>
                      <a:off x="2447534" y="3081786"/>
                      <a:ext cx="478297" cy="638209"/>
                    </a:xfrm>
                    <a:custGeom>
                      <a:avLst/>
                      <a:gdLst/>
                      <a:ahLst/>
                      <a:cxnLst/>
                      <a:rect l="l" t="t" r="r" b="b"/>
                      <a:pathLst>
                        <a:path w="478297" h="638209" extrusionOk="0">
                          <a:moveTo>
                            <a:pt x="474760" y="358979"/>
                          </a:moveTo>
                          <a:cubicBezTo>
                            <a:pt x="461679" y="274778"/>
                            <a:pt x="399195" y="202960"/>
                            <a:pt x="320201" y="173178"/>
                          </a:cubicBezTo>
                          <a:cubicBezTo>
                            <a:pt x="320201" y="137618"/>
                            <a:pt x="347824" y="40273"/>
                            <a:pt x="296008" y="38050"/>
                          </a:cubicBezTo>
                          <a:cubicBezTo>
                            <a:pt x="297722" y="5792"/>
                            <a:pt x="256955" y="7316"/>
                            <a:pt x="234286" y="3379"/>
                          </a:cubicBezTo>
                          <a:cubicBezTo>
                            <a:pt x="210981" y="-4749"/>
                            <a:pt x="165198" y="331"/>
                            <a:pt x="178406" y="34748"/>
                          </a:cubicBezTo>
                          <a:cubicBezTo>
                            <a:pt x="166277" y="37224"/>
                            <a:pt x="129765" y="31129"/>
                            <a:pt x="140306" y="52718"/>
                          </a:cubicBezTo>
                          <a:cubicBezTo>
                            <a:pt x="138210" y="96153"/>
                            <a:pt x="137448" y="139713"/>
                            <a:pt x="135797" y="183148"/>
                          </a:cubicBezTo>
                          <a:cubicBezTo>
                            <a:pt x="-17047" y="249949"/>
                            <a:pt x="-46892" y="468453"/>
                            <a:pt x="77123" y="577673"/>
                          </a:cubicBezTo>
                          <a:cubicBezTo>
                            <a:pt x="240636" y="727914"/>
                            <a:pt x="512416" y="577165"/>
                            <a:pt x="474760" y="358979"/>
                          </a:cubicBezTo>
                          <a:close/>
                          <a:moveTo>
                            <a:pt x="304771" y="167971"/>
                          </a:moveTo>
                          <a:cubicBezTo>
                            <a:pt x="286165" y="163081"/>
                            <a:pt x="266226" y="157748"/>
                            <a:pt x="246922" y="159144"/>
                          </a:cubicBezTo>
                          <a:cubicBezTo>
                            <a:pt x="215172" y="156033"/>
                            <a:pt x="182914" y="164288"/>
                            <a:pt x="153514" y="175273"/>
                          </a:cubicBezTo>
                          <a:cubicBezTo>
                            <a:pt x="153514" y="170829"/>
                            <a:pt x="153514" y="166320"/>
                            <a:pt x="153958" y="161875"/>
                          </a:cubicBezTo>
                          <a:cubicBezTo>
                            <a:pt x="206600" y="153398"/>
                            <a:pt x="258035" y="138666"/>
                            <a:pt x="307184" y="117997"/>
                          </a:cubicBezTo>
                          <a:cubicBezTo>
                            <a:pt x="306422" y="134634"/>
                            <a:pt x="305342" y="151334"/>
                            <a:pt x="304771" y="167971"/>
                          </a:cubicBezTo>
                          <a:close/>
                          <a:moveTo>
                            <a:pt x="292515" y="378092"/>
                          </a:moveTo>
                          <a:cubicBezTo>
                            <a:pt x="301278" y="393079"/>
                            <a:pt x="305215" y="416700"/>
                            <a:pt x="297087" y="432131"/>
                          </a:cubicBezTo>
                          <a:cubicBezTo>
                            <a:pt x="286356" y="434925"/>
                            <a:pt x="294928" y="387363"/>
                            <a:pt x="292515" y="378092"/>
                          </a:cubicBezTo>
                          <a:close/>
                          <a:moveTo>
                            <a:pt x="233524" y="360440"/>
                          </a:moveTo>
                          <a:cubicBezTo>
                            <a:pt x="220881" y="353181"/>
                            <a:pt x="206085" y="350622"/>
                            <a:pt x="191741" y="353200"/>
                          </a:cubicBezTo>
                          <a:cubicBezTo>
                            <a:pt x="193900" y="295606"/>
                            <a:pt x="196313" y="237948"/>
                            <a:pt x="198599" y="180354"/>
                          </a:cubicBezTo>
                          <a:cubicBezTo>
                            <a:pt x="213394" y="176480"/>
                            <a:pt x="265528" y="177750"/>
                            <a:pt x="276005" y="180354"/>
                          </a:cubicBezTo>
                          <a:cubicBezTo>
                            <a:pt x="275707" y="235389"/>
                            <a:pt x="275415" y="290418"/>
                            <a:pt x="275116" y="345454"/>
                          </a:cubicBezTo>
                          <a:cubicBezTo>
                            <a:pt x="259679" y="343733"/>
                            <a:pt x="244312" y="349263"/>
                            <a:pt x="233524" y="360440"/>
                          </a:cubicBezTo>
                          <a:close/>
                          <a:moveTo>
                            <a:pt x="244636" y="403619"/>
                          </a:moveTo>
                          <a:cubicBezTo>
                            <a:pt x="254860" y="460769"/>
                            <a:pt x="203615" y="463119"/>
                            <a:pt x="235365" y="386855"/>
                          </a:cubicBezTo>
                          <a:cubicBezTo>
                            <a:pt x="239537" y="391777"/>
                            <a:pt x="242687" y="397473"/>
                            <a:pt x="244636" y="403619"/>
                          </a:cubicBezTo>
                          <a:close/>
                          <a:moveTo>
                            <a:pt x="203234" y="18174"/>
                          </a:moveTo>
                          <a:cubicBezTo>
                            <a:pt x="226920" y="23191"/>
                            <a:pt x="260384" y="18174"/>
                            <a:pt x="278228" y="35383"/>
                          </a:cubicBezTo>
                          <a:cubicBezTo>
                            <a:pt x="250357" y="33268"/>
                            <a:pt x="222392" y="32805"/>
                            <a:pt x="194471" y="33986"/>
                          </a:cubicBezTo>
                          <a:cubicBezTo>
                            <a:pt x="198916" y="25413"/>
                            <a:pt x="186407" y="19063"/>
                            <a:pt x="203234" y="18174"/>
                          </a:cubicBezTo>
                          <a:close/>
                          <a:moveTo>
                            <a:pt x="157451" y="54369"/>
                          </a:moveTo>
                          <a:cubicBezTo>
                            <a:pt x="205711" y="53036"/>
                            <a:pt x="261591" y="43511"/>
                            <a:pt x="306358" y="62688"/>
                          </a:cubicBezTo>
                          <a:lnTo>
                            <a:pt x="156308" y="90501"/>
                          </a:lnTo>
                          <a:close/>
                          <a:moveTo>
                            <a:pt x="308136" y="80468"/>
                          </a:moveTo>
                          <a:cubicBezTo>
                            <a:pt x="308701" y="80385"/>
                            <a:pt x="309254" y="80239"/>
                            <a:pt x="309787" y="80023"/>
                          </a:cubicBezTo>
                          <a:cubicBezTo>
                            <a:pt x="309279" y="87135"/>
                            <a:pt x="308263" y="92723"/>
                            <a:pt x="308136" y="99073"/>
                          </a:cubicBezTo>
                          <a:cubicBezTo>
                            <a:pt x="258975" y="120276"/>
                            <a:pt x="207381" y="135338"/>
                            <a:pt x="154530" y="143904"/>
                          </a:cubicBezTo>
                          <a:lnTo>
                            <a:pt x="155673" y="109043"/>
                          </a:lnTo>
                          <a:close/>
                          <a:moveTo>
                            <a:pt x="378685" y="571513"/>
                          </a:moveTo>
                          <a:cubicBezTo>
                            <a:pt x="88871" y="776746"/>
                            <a:pt x="-158652" y="297384"/>
                            <a:pt x="181009" y="184735"/>
                          </a:cubicBezTo>
                          <a:cubicBezTo>
                            <a:pt x="178787" y="242774"/>
                            <a:pt x="176183" y="300749"/>
                            <a:pt x="174151" y="358788"/>
                          </a:cubicBezTo>
                          <a:cubicBezTo>
                            <a:pt x="71345" y="420066"/>
                            <a:pt x="191741" y="557798"/>
                            <a:pt x="191360" y="371488"/>
                          </a:cubicBezTo>
                          <a:cubicBezTo>
                            <a:pt x="201799" y="369437"/>
                            <a:pt x="212626" y="371031"/>
                            <a:pt x="222030" y="375997"/>
                          </a:cubicBezTo>
                          <a:cubicBezTo>
                            <a:pt x="159673" y="513474"/>
                            <a:pt x="315756" y="467310"/>
                            <a:pt x="246795" y="371107"/>
                          </a:cubicBezTo>
                          <a:cubicBezTo>
                            <a:pt x="254364" y="364078"/>
                            <a:pt x="265052" y="361500"/>
                            <a:pt x="274989" y="364313"/>
                          </a:cubicBezTo>
                          <a:cubicBezTo>
                            <a:pt x="279561" y="390666"/>
                            <a:pt x="263115" y="429528"/>
                            <a:pt x="284324" y="449276"/>
                          </a:cubicBezTo>
                          <a:cubicBezTo>
                            <a:pt x="335124" y="459118"/>
                            <a:pt x="324964" y="368631"/>
                            <a:pt x="292642" y="351804"/>
                          </a:cubicBezTo>
                          <a:lnTo>
                            <a:pt x="293531" y="184481"/>
                          </a:lnTo>
                          <a:cubicBezTo>
                            <a:pt x="465172" y="225438"/>
                            <a:pt x="517686" y="462167"/>
                            <a:pt x="378685" y="571513"/>
                          </a:cubicBezTo>
                          <a:close/>
                          <a:moveTo>
                            <a:pt x="173453" y="378537"/>
                          </a:moveTo>
                          <a:cubicBezTo>
                            <a:pt x="170786" y="400508"/>
                            <a:pt x="176882" y="430226"/>
                            <a:pt x="158848" y="446926"/>
                          </a:cubicBezTo>
                          <a:cubicBezTo>
                            <a:pt x="145830" y="424638"/>
                            <a:pt x="150085" y="391681"/>
                            <a:pt x="173453" y="37828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631" name="Google Shape;631;p6"/>
                  <p:cNvSpPr/>
                  <p:nvPr/>
                </p:nvSpPr>
                <p:spPr>
                  <a:xfrm>
                    <a:off x="2675610" y="1219291"/>
                    <a:ext cx="17700" cy="17586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632" name="Google Shape;632;p6"/>
                <p:cNvSpPr/>
                <p:nvPr/>
              </p:nvSpPr>
              <p:spPr>
                <a:xfrm>
                  <a:off x="2546350" y="3472450"/>
                  <a:ext cx="97850" cy="61625"/>
                </a:xfrm>
                <a:custGeom>
                  <a:avLst/>
                  <a:gdLst/>
                  <a:ahLst/>
                  <a:cxnLst/>
                  <a:rect l="l" t="t" r="r" b="b"/>
                  <a:pathLst>
                    <a:path w="3914" h="2465" extrusionOk="0">
                      <a:moveTo>
                        <a:pt x="0" y="0"/>
                      </a:moveTo>
                      <a:cubicBezTo>
                        <a:pt x="946" y="1217"/>
                        <a:pt x="2412" y="2117"/>
                        <a:pt x="3914" y="2465"/>
                      </a:cubicBezTo>
                    </a:path>
                  </a:pathLst>
                </a:custGeom>
                <a:noFill/>
                <a:ln w="38100" cap="rnd" cmpd="sng">
                  <a:solidFill>
                    <a:schemeClr val="lt1"/>
                  </a:solidFill>
                  <a:prstDash val="solid"/>
                  <a:round/>
                  <a:headEnd type="none" w="med" len="med"/>
                  <a:tailEnd type="none" w="med" len="med"/>
                </a:ln>
              </p:spPr>
            </p:sp>
            <p:sp>
              <p:nvSpPr>
                <p:cNvPr id="633" name="Google Shape;633;p6"/>
                <p:cNvSpPr/>
                <p:nvPr/>
              </p:nvSpPr>
              <p:spPr>
                <a:xfrm>
                  <a:off x="2515525" y="3392700"/>
                  <a:ext cx="9075" cy="19950"/>
                </a:xfrm>
                <a:custGeom>
                  <a:avLst/>
                  <a:gdLst/>
                  <a:ahLst/>
                  <a:cxnLst/>
                  <a:rect l="l" t="t" r="r" b="b"/>
                  <a:pathLst>
                    <a:path w="363" h="798" extrusionOk="0">
                      <a:moveTo>
                        <a:pt x="0" y="0"/>
                      </a:moveTo>
                      <a:cubicBezTo>
                        <a:pt x="182" y="399"/>
                        <a:pt x="182" y="399"/>
                        <a:pt x="363" y="798"/>
                      </a:cubicBezTo>
                    </a:path>
                  </a:pathLst>
                </a:custGeom>
                <a:noFill/>
                <a:ln w="38100" cap="rnd" cmpd="sng">
                  <a:solidFill>
                    <a:schemeClr val="lt1"/>
                  </a:solidFill>
                  <a:prstDash val="solid"/>
                  <a:round/>
                  <a:headEnd type="none" w="med" len="med"/>
                  <a:tailEnd type="none" w="med" len="med"/>
                </a:ln>
              </p:spPr>
            </p:sp>
          </p:grpSp>
        </p:grpSp>
        <p:grpSp>
          <p:nvGrpSpPr>
            <p:cNvPr id="634" name="Google Shape;634;p6"/>
            <p:cNvGrpSpPr/>
            <p:nvPr/>
          </p:nvGrpSpPr>
          <p:grpSpPr>
            <a:xfrm>
              <a:off x="7811773" y="-2"/>
              <a:ext cx="492189" cy="1837864"/>
              <a:chOff x="5194218" y="-536312"/>
              <a:chExt cx="522827" cy="1952267"/>
            </a:xfrm>
          </p:grpSpPr>
          <p:grpSp>
            <p:nvGrpSpPr>
              <p:cNvPr id="635" name="Google Shape;635;p6"/>
              <p:cNvGrpSpPr/>
              <p:nvPr/>
            </p:nvGrpSpPr>
            <p:grpSpPr>
              <a:xfrm>
                <a:off x="5194218" y="893129"/>
                <a:ext cx="522827" cy="522827"/>
                <a:chOff x="764100" y="3623300"/>
                <a:chExt cx="1046700" cy="1046700"/>
              </a:xfrm>
            </p:grpSpPr>
            <p:sp>
              <p:nvSpPr>
                <p:cNvPr id="636" name="Google Shape;636;p6"/>
                <p:cNvSpPr/>
                <p:nvPr/>
              </p:nvSpPr>
              <p:spPr>
                <a:xfrm>
                  <a:off x="764100" y="3623300"/>
                  <a:ext cx="1046700" cy="1046700"/>
                </a:xfrm>
                <a:prstGeom prst="ellipse">
                  <a:avLst/>
                </a:prstGeom>
                <a:solidFill>
                  <a:srgbClr val="FF8900">
                    <a:alpha val="838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7" name="Google Shape;637;p6"/>
                <p:cNvSpPr/>
                <p:nvPr/>
              </p:nvSpPr>
              <p:spPr>
                <a:xfrm>
                  <a:off x="922769" y="3781968"/>
                  <a:ext cx="729300" cy="729300"/>
                </a:xfrm>
                <a:prstGeom prst="ellipse">
                  <a:avLst/>
                </a:prstGeom>
                <a:solidFill>
                  <a:srgbClr val="FF8900">
                    <a:alpha val="838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38" name="Google Shape;638;p6"/>
              <p:cNvGrpSpPr/>
              <p:nvPr/>
            </p:nvGrpSpPr>
            <p:grpSpPr>
              <a:xfrm>
                <a:off x="5371921" y="-536312"/>
                <a:ext cx="182209" cy="1814066"/>
                <a:chOff x="3305183" y="1663032"/>
                <a:chExt cx="166690" cy="1659561"/>
              </a:xfrm>
            </p:grpSpPr>
            <p:grpSp>
              <p:nvGrpSpPr>
                <p:cNvPr id="639" name="Google Shape;639;p6"/>
                <p:cNvGrpSpPr/>
                <p:nvPr/>
              </p:nvGrpSpPr>
              <p:grpSpPr>
                <a:xfrm>
                  <a:off x="3305183" y="1663032"/>
                  <a:ext cx="166690" cy="1659561"/>
                  <a:chOff x="3305183" y="1663032"/>
                  <a:chExt cx="166690" cy="1659561"/>
                </a:xfrm>
              </p:grpSpPr>
              <p:grpSp>
                <p:nvGrpSpPr>
                  <p:cNvPr id="640" name="Google Shape;640;p6"/>
                  <p:cNvGrpSpPr/>
                  <p:nvPr/>
                </p:nvGrpSpPr>
                <p:grpSpPr>
                  <a:xfrm>
                    <a:off x="3305183" y="2971595"/>
                    <a:ext cx="166690" cy="350998"/>
                    <a:chOff x="3305183" y="3146560"/>
                    <a:chExt cx="166690" cy="350998"/>
                  </a:xfrm>
                </p:grpSpPr>
                <p:sp>
                  <p:nvSpPr>
                    <p:cNvPr id="641" name="Google Shape;641;p6"/>
                    <p:cNvSpPr/>
                    <p:nvPr/>
                  </p:nvSpPr>
                  <p:spPr>
                    <a:xfrm>
                      <a:off x="3324821" y="3152836"/>
                      <a:ext cx="119489" cy="117177"/>
                    </a:xfrm>
                    <a:custGeom>
                      <a:avLst/>
                      <a:gdLst/>
                      <a:ahLst/>
                      <a:cxnLst/>
                      <a:rect l="l" t="t" r="r" b="b"/>
                      <a:pathLst>
                        <a:path w="119489" h="117177" extrusionOk="0">
                          <a:moveTo>
                            <a:pt x="5460" y="117177"/>
                          </a:moveTo>
                          <a:cubicBezTo>
                            <a:pt x="4508" y="91777"/>
                            <a:pt x="-9653" y="30373"/>
                            <a:pt x="11810" y="23896"/>
                          </a:cubicBezTo>
                          <a:cubicBezTo>
                            <a:pt x="18160" y="22118"/>
                            <a:pt x="14668" y="14561"/>
                            <a:pt x="19494" y="10688"/>
                          </a:cubicBezTo>
                          <a:cubicBezTo>
                            <a:pt x="31241" y="-2901"/>
                            <a:pt x="96456" y="-6838"/>
                            <a:pt x="96456" y="18879"/>
                          </a:cubicBezTo>
                          <a:cubicBezTo>
                            <a:pt x="95751" y="22315"/>
                            <a:pt x="97967" y="25668"/>
                            <a:pt x="101409" y="26373"/>
                          </a:cubicBezTo>
                          <a:cubicBezTo>
                            <a:pt x="101866" y="26467"/>
                            <a:pt x="102336" y="26506"/>
                            <a:pt x="102806" y="26499"/>
                          </a:cubicBezTo>
                          <a:cubicBezTo>
                            <a:pt x="133731" y="28849"/>
                            <a:pt x="111569" y="90507"/>
                            <a:pt x="114744" y="11393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42" name="Google Shape;642;p6"/>
                    <p:cNvSpPr/>
                    <p:nvPr/>
                  </p:nvSpPr>
                  <p:spPr>
                    <a:xfrm>
                      <a:off x="3312763" y="3270014"/>
                      <a:ext cx="150661" cy="221107"/>
                    </a:xfrm>
                    <a:custGeom>
                      <a:avLst/>
                      <a:gdLst/>
                      <a:ahLst/>
                      <a:cxnLst/>
                      <a:rect l="l" t="t" r="r" b="b"/>
                      <a:pathLst>
                        <a:path w="150661" h="221107" extrusionOk="0">
                          <a:moveTo>
                            <a:pt x="72636" y="221107"/>
                          </a:moveTo>
                          <a:cubicBezTo>
                            <a:pt x="-3564" y="204978"/>
                            <a:pt x="-15057" y="136779"/>
                            <a:pt x="16184" y="2477"/>
                          </a:cubicBezTo>
                          <a:cubicBezTo>
                            <a:pt x="54284" y="1207"/>
                            <a:pt x="87558" y="1270"/>
                            <a:pt x="125595" y="0"/>
                          </a:cubicBezTo>
                          <a:cubicBezTo>
                            <a:pt x="164330" y="92202"/>
                            <a:pt x="166299" y="206629"/>
                            <a:pt x="72636" y="221107"/>
                          </a:cubicBezTo>
                          <a:close/>
                        </a:path>
                      </a:pathLst>
                    </a:custGeom>
                    <a:solidFill>
                      <a:srgbClr val="F9CB9C"/>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43" name="Google Shape;643;p6"/>
                    <p:cNvSpPr/>
                    <p:nvPr/>
                  </p:nvSpPr>
                  <p:spPr>
                    <a:xfrm>
                      <a:off x="3305183" y="3146560"/>
                      <a:ext cx="166690" cy="350998"/>
                    </a:xfrm>
                    <a:custGeom>
                      <a:avLst/>
                      <a:gdLst/>
                      <a:ahLst/>
                      <a:cxnLst/>
                      <a:rect l="l" t="t" r="r" b="b"/>
                      <a:pathLst>
                        <a:path w="166690" h="350998" extrusionOk="0">
                          <a:moveTo>
                            <a:pt x="140987" y="124596"/>
                          </a:moveTo>
                          <a:cubicBezTo>
                            <a:pt x="147337" y="122247"/>
                            <a:pt x="143336" y="59572"/>
                            <a:pt x="144542" y="54238"/>
                          </a:cubicBezTo>
                          <a:cubicBezTo>
                            <a:pt x="146828" y="39252"/>
                            <a:pt x="140097" y="24647"/>
                            <a:pt x="122571" y="26425"/>
                          </a:cubicBezTo>
                          <a:cubicBezTo>
                            <a:pt x="129683" y="-8309"/>
                            <a:pt x="29417" y="-8500"/>
                            <a:pt x="29925" y="24075"/>
                          </a:cubicBezTo>
                          <a:cubicBezTo>
                            <a:pt x="15891" y="25536"/>
                            <a:pt x="12399" y="39633"/>
                            <a:pt x="13478" y="51635"/>
                          </a:cubicBezTo>
                          <a:cubicBezTo>
                            <a:pt x="16145" y="75955"/>
                            <a:pt x="8335" y="105292"/>
                            <a:pt x="17034" y="127263"/>
                          </a:cubicBezTo>
                          <a:cubicBezTo>
                            <a:pt x="17034" y="127263"/>
                            <a:pt x="17034" y="127644"/>
                            <a:pt x="17034" y="127835"/>
                          </a:cubicBezTo>
                          <a:cubicBezTo>
                            <a:pt x="-77835" y="451748"/>
                            <a:pt x="259922" y="398789"/>
                            <a:pt x="140987" y="124596"/>
                          </a:cubicBezTo>
                          <a:close/>
                          <a:moveTo>
                            <a:pt x="126254" y="42427"/>
                          </a:moveTo>
                          <a:cubicBezTo>
                            <a:pt x="126699" y="51254"/>
                            <a:pt x="126699" y="64842"/>
                            <a:pt x="126889" y="74177"/>
                          </a:cubicBezTo>
                          <a:lnTo>
                            <a:pt x="31258" y="101736"/>
                          </a:lnTo>
                          <a:cubicBezTo>
                            <a:pt x="31258" y="96719"/>
                            <a:pt x="31258" y="91640"/>
                            <a:pt x="31258" y="86560"/>
                          </a:cubicBezTo>
                          <a:cubicBezTo>
                            <a:pt x="57865" y="73415"/>
                            <a:pt x="88408" y="58556"/>
                            <a:pt x="112348" y="40903"/>
                          </a:cubicBezTo>
                          <a:cubicBezTo>
                            <a:pt x="116793" y="41665"/>
                            <a:pt x="123778" y="38490"/>
                            <a:pt x="126254" y="42427"/>
                          </a:cubicBezTo>
                          <a:close/>
                          <a:moveTo>
                            <a:pt x="89044" y="212671"/>
                          </a:moveTo>
                          <a:cubicBezTo>
                            <a:pt x="81112" y="208784"/>
                            <a:pt x="71771" y="209070"/>
                            <a:pt x="64088" y="213433"/>
                          </a:cubicBezTo>
                          <a:cubicBezTo>
                            <a:pt x="67943" y="186762"/>
                            <a:pt x="70883" y="159947"/>
                            <a:pt x="72914" y="132978"/>
                          </a:cubicBezTo>
                          <a:lnTo>
                            <a:pt x="83964" y="132978"/>
                          </a:lnTo>
                          <a:cubicBezTo>
                            <a:pt x="83049" y="159642"/>
                            <a:pt x="84751" y="186337"/>
                            <a:pt x="89044" y="212671"/>
                          </a:cubicBezTo>
                          <a:close/>
                          <a:moveTo>
                            <a:pt x="50944" y="114118"/>
                          </a:moveTo>
                          <a:lnTo>
                            <a:pt x="127144" y="92148"/>
                          </a:lnTo>
                          <a:lnTo>
                            <a:pt x="127144" y="113420"/>
                          </a:lnTo>
                          <a:cubicBezTo>
                            <a:pt x="101299" y="114880"/>
                            <a:pt x="75899" y="115135"/>
                            <a:pt x="50626" y="114118"/>
                          </a:cubicBezTo>
                          <a:close/>
                          <a:moveTo>
                            <a:pt x="90695" y="39950"/>
                          </a:moveTo>
                          <a:cubicBezTo>
                            <a:pt x="74692" y="48269"/>
                            <a:pt x="47832" y="59826"/>
                            <a:pt x="31385" y="67255"/>
                          </a:cubicBezTo>
                          <a:cubicBezTo>
                            <a:pt x="31385" y="58937"/>
                            <a:pt x="31766" y="47634"/>
                            <a:pt x="31385" y="39379"/>
                          </a:cubicBezTo>
                          <a:cubicBezTo>
                            <a:pt x="33036" y="39379"/>
                            <a:pt x="75835" y="39442"/>
                            <a:pt x="90377" y="39950"/>
                          </a:cubicBezTo>
                          <a:close/>
                          <a:moveTo>
                            <a:pt x="45736" y="22361"/>
                          </a:moveTo>
                          <a:cubicBezTo>
                            <a:pt x="60214" y="644"/>
                            <a:pt x="112920" y="11122"/>
                            <a:pt x="111395" y="26616"/>
                          </a:cubicBezTo>
                          <a:cubicBezTo>
                            <a:pt x="92028" y="25854"/>
                            <a:pt x="63834" y="27314"/>
                            <a:pt x="44466" y="26616"/>
                          </a:cubicBezTo>
                          <a:cubicBezTo>
                            <a:pt x="44339" y="26171"/>
                            <a:pt x="45165" y="22742"/>
                            <a:pt x="45419" y="22361"/>
                          </a:cubicBezTo>
                          <a:close/>
                          <a:moveTo>
                            <a:pt x="125556" y="309127"/>
                          </a:moveTo>
                          <a:cubicBezTo>
                            <a:pt x="22686" y="406028"/>
                            <a:pt x="-873" y="195335"/>
                            <a:pt x="33798" y="131708"/>
                          </a:cubicBezTo>
                          <a:cubicBezTo>
                            <a:pt x="41101" y="132153"/>
                            <a:pt x="48467" y="132470"/>
                            <a:pt x="55833" y="132661"/>
                          </a:cubicBezTo>
                          <a:cubicBezTo>
                            <a:pt x="60913" y="148536"/>
                            <a:pt x="25734" y="268678"/>
                            <a:pt x="58500" y="243023"/>
                          </a:cubicBezTo>
                          <a:cubicBezTo>
                            <a:pt x="62310" y="237436"/>
                            <a:pt x="67708" y="228101"/>
                            <a:pt x="75454" y="228037"/>
                          </a:cubicBezTo>
                          <a:cubicBezTo>
                            <a:pt x="84979" y="228037"/>
                            <a:pt x="91076" y="238960"/>
                            <a:pt x="95394" y="245881"/>
                          </a:cubicBezTo>
                          <a:cubicBezTo>
                            <a:pt x="128985" y="268931"/>
                            <a:pt x="92536" y="150631"/>
                            <a:pt x="101744" y="132661"/>
                          </a:cubicBezTo>
                          <a:cubicBezTo>
                            <a:pt x="109173" y="132661"/>
                            <a:pt x="116602" y="132089"/>
                            <a:pt x="124032" y="131644"/>
                          </a:cubicBezTo>
                          <a:cubicBezTo>
                            <a:pt x="155591" y="183968"/>
                            <a:pt x="160671" y="257311"/>
                            <a:pt x="125239" y="30912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644" name="Google Shape;644;p6"/>
                  <p:cNvSpPr/>
                  <p:nvPr/>
                </p:nvSpPr>
                <p:spPr>
                  <a:xfrm>
                    <a:off x="3375902" y="1663032"/>
                    <a:ext cx="17700" cy="13149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645" name="Google Shape;645;p6"/>
                <p:cNvSpPr/>
                <p:nvPr/>
              </p:nvSpPr>
              <p:spPr>
                <a:xfrm>
                  <a:off x="3352825" y="3244100"/>
                  <a:ext cx="27200" cy="29000"/>
                </a:xfrm>
                <a:custGeom>
                  <a:avLst/>
                  <a:gdLst/>
                  <a:ahLst/>
                  <a:cxnLst/>
                  <a:rect l="l" t="t" r="r" b="b"/>
                  <a:pathLst>
                    <a:path w="1088" h="1160" extrusionOk="0">
                      <a:moveTo>
                        <a:pt x="0" y="0"/>
                      </a:moveTo>
                      <a:cubicBezTo>
                        <a:pt x="294" y="441"/>
                        <a:pt x="670" y="834"/>
                        <a:pt x="1088" y="1160"/>
                      </a:cubicBezTo>
                    </a:path>
                  </a:pathLst>
                </a:custGeom>
                <a:noFill/>
                <a:ln w="28575" cap="rnd" cmpd="sng">
                  <a:solidFill>
                    <a:schemeClr val="lt1"/>
                  </a:solidFill>
                  <a:prstDash val="solid"/>
                  <a:round/>
                  <a:headEnd type="none" w="med" len="med"/>
                  <a:tailEnd type="none" w="med" len="med"/>
                </a:ln>
              </p:spPr>
            </p:sp>
          </p:grpSp>
        </p:grpSp>
        <p:grpSp>
          <p:nvGrpSpPr>
            <p:cNvPr id="646" name="Google Shape;646;p6"/>
            <p:cNvGrpSpPr/>
            <p:nvPr/>
          </p:nvGrpSpPr>
          <p:grpSpPr>
            <a:xfrm>
              <a:off x="8018879" y="-29"/>
              <a:ext cx="810166" cy="4470272"/>
              <a:chOff x="7824797" y="-1724181"/>
              <a:chExt cx="860597" cy="4748536"/>
            </a:xfrm>
          </p:grpSpPr>
          <p:grpSp>
            <p:nvGrpSpPr>
              <p:cNvPr id="647" name="Google Shape;647;p6"/>
              <p:cNvGrpSpPr/>
              <p:nvPr/>
            </p:nvGrpSpPr>
            <p:grpSpPr>
              <a:xfrm>
                <a:off x="7824797" y="1891931"/>
                <a:ext cx="860597" cy="1132425"/>
                <a:chOff x="764100" y="3623300"/>
                <a:chExt cx="1046700" cy="1046700"/>
              </a:xfrm>
            </p:grpSpPr>
            <p:sp>
              <p:nvSpPr>
                <p:cNvPr id="648" name="Google Shape;648;p6"/>
                <p:cNvSpPr/>
                <p:nvPr/>
              </p:nvSpPr>
              <p:spPr>
                <a:xfrm>
                  <a:off x="764100" y="3623300"/>
                  <a:ext cx="1046700" cy="1046700"/>
                </a:xfrm>
                <a:prstGeom prst="ellipse">
                  <a:avLst/>
                </a:prstGeom>
                <a:solidFill>
                  <a:srgbClr val="10A3FF">
                    <a:alpha val="615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9" name="Google Shape;649;p6"/>
                <p:cNvSpPr/>
                <p:nvPr/>
              </p:nvSpPr>
              <p:spPr>
                <a:xfrm>
                  <a:off x="922769" y="3781968"/>
                  <a:ext cx="729300" cy="729300"/>
                </a:xfrm>
                <a:prstGeom prst="ellipse">
                  <a:avLst/>
                </a:prstGeom>
                <a:solidFill>
                  <a:srgbClr val="10A3FF">
                    <a:alpha val="615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50" name="Google Shape;650;p6"/>
              <p:cNvGrpSpPr/>
              <p:nvPr/>
            </p:nvGrpSpPr>
            <p:grpSpPr>
              <a:xfrm>
                <a:off x="8100547" y="-1724181"/>
                <a:ext cx="300376" cy="4529867"/>
                <a:chOff x="3792712" y="-322375"/>
                <a:chExt cx="274793" cy="4144055"/>
              </a:xfrm>
            </p:grpSpPr>
            <p:grpSp>
              <p:nvGrpSpPr>
                <p:cNvPr id="651" name="Google Shape;651;p6"/>
                <p:cNvGrpSpPr/>
                <p:nvPr/>
              </p:nvGrpSpPr>
              <p:grpSpPr>
                <a:xfrm>
                  <a:off x="3792712" y="-322375"/>
                  <a:ext cx="274793" cy="4144055"/>
                  <a:chOff x="3792712" y="-322375"/>
                  <a:chExt cx="274793" cy="4144055"/>
                </a:xfrm>
              </p:grpSpPr>
              <p:grpSp>
                <p:nvGrpSpPr>
                  <p:cNvPr id="652" name="Google Shape;652;p6"/>
                  <p:cNvGrpSpPr/>
                  <p:nvPr/>
                </p:nvGrpSpPr>
                <p:grpSpPr>
                  <a:xfrm>
                    <a:off x="3792712" y="2971595"/>
                    <a:ext cx="274793" cy="850085"/>
                    <a:chOff x="3792712" y="2879468"/>
                    <a:chExt cx="274793" cy="850085"/>
                  </a:xfrm>
                </p:grpSpPr>
                <p:sp>
                  <p:nvSpPr>
                    <p:cNvPr id="653" name="Google Shape;653;p6"/>
                    <p:cNvSpPr/>
                    <p:nvPr/>
                  </p:nvSpPr>
                  <p:spPr>
                    <a:xfrm>
                      <a:off x="3798083" y="3085793"/>
                      <a:ext cx="261578" cy="637356"/>
                    </a:xfrm>
                    <a:custGeom>
                      <a:avLst/>
                      <a:gdLst/>
                      <a:ahLst/>
                      <a:cxnLst/>
                      <a:rect l="l" t="t" r="r" b="b"/>
                      <a:pathLst>
                        <a:path w="261578" h="637356" extrusionOk="0">
                          <a:moveTo>
                            <a:pt x="126686" y="637357"/>
                          </a:moveTo>
                          <a:cubicBezTo>
                            <a:pt x="-60449" y="630435"/>
                            <a:pt x="18736" y="394850"/>
                            <a:pt x="6417" y="267723"/>
                          </a:cubicBezTo>
                          <a:cubicBezTo>
                            <a:pt x="12322" y="197048"/>
                            <a:pt x="-10665" y="53665"/>
                            <a:pt x="31817" y="8008"/>
                          </a:cubicBezTo>
                          <a:cubicBezTo>
                            <a:pt x="291595" y="-16566"/>
                            <a:pt x="262449" y="-1263"/>
                            <a:pt x="258829" y="299283"/>
                          </a:cubicBezTo>
                          <a:cubicBezTo>
                            <a:pt x="256988" y="426728"/>
                            <a:pt x="295024" y="626816"/>
                            <a:pt x="126686" y="637357"/>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54" name="Google Shape;654;p6"/>
                    <p:cNvSpPr/>
                    <p:nvPr/>
                  </p:nvSpPr>
                  <p:spPr>
                    <a:xfrm>
                      <a:off x="3849902" y="2886279"/>
                      <a:ext cx="160096" cy="197298"/>
                    </a:xfrm>
                    <a:custGeom>
                      <a:avLst/>
                      <a:gdLst/>
                      <a:ahLst/>
                      <a:cxnLst/>
                      <a:rect l="l" t="t" r="r" b="b"/>
                      <a:pathLst>
                        <a:path w="160096" h="197298" extrusionOk="0">
                          <a:moveTo>
                            <a:pt x="0" y="197298"/>
                          </a:moveTo>
                          <a:cubicBezTo>
                            <a:pt x="14795" y="163453"/>
                            <a:pt x="-19495" y="39120"/>
                            <a:pt x="29908" y="37913"/>
                          </a:cubicBezTo>
                          <a:cubicBezTo>
                            <a:pt x="41275" y="35754"/>
                            <a:pt x="33401" y="17911"/>
                            <a:pt x="43053" y="12513"/>
                          </a:cubicBezTo>
                          <a:cubicBezTo>
                            <a:pt x="64008" y="-9902"/>
                            <a:pt x="129984" y="-1393"/>
                            <a:pt x="134239" y="31563"/>
                          </a:cubicBezTo>
                          <a:cubicBezTo>
                            <a:pt x="135826" y="40517"/>
                            <a:pt x="147891" y="34484"/>
                            <a:pt x="151955" y="41406"/>
                          </a:cubicBezTo>
                          <a:cubicBezTo>
                            <a:pt x="171640" y="64583"/>
                            <a:pt x="149479" y="158246"/>
                            <a:pt x="149161" y="196663"/>
                          </a:cubicBezTo>
                          <a:cubicBezTo>
                            <a:pt x="98234" y="196155"/>
                            <a:pt x="49847" y="189170"/>
                            <a:pt x="0" y="197298"/>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55" name="Google Shape;655;p6"/>
                    <p:cNvSpPr/>
                    <p:nvPr/>
                  </p:nvSpPr>
                  <p:spPr>
                    <a:xfrm>
                      <a:off x="3792712" y="2879468"/>
                      <a:ext cx="274793" cy="850085"/>
                    </a:xfrm>
                    <a:custGeom>
                      <a:avLst/>
                      <a:gdLst/>
                      <a:ahLst/>
                      <a:cxnLst/>
                      <a:rect l="l" t="t" r="r" b="b"/>
                      <a:pathLst>
                        <a:path w="274793" h="850085" extrusionOk="0">
                          <a:moveTo>
                            <a:pt x="19916" y="786532"/>
                          </a:moveTo>
                          <a:cubicBezTo>
                            <a:pt x="39854" y="827489"/>
                            <a:pt x="67541" y="848572"/>
                            <a:pt x="131866" y="850032"/>
                          </a:cubicBezTo>
                          <a:cubicBezTo>
                            <a:pt x="255818" y="852953"/>
                            <a:pt x="279440" y="735732"/>
                            <a:pt x="271947" y="651213"/>
                          </a:cubicBezTo>
                          <a:cubicBezTo>
                            <a:pt x="272963" y="537612"/>
                            <a:pt x="275312" y="423947"/>
                            <a:pt x="274678" y="310345"/>
                          </a:cubicBezTo>
                          <a:cubicBezTo>
                            <a:pt x="276202" y="268245"/>
                            <a:pt x="263057" y="215095"/>
                            <a:pt x="217528" y="202395"/>
                          </a:cubicBezTo>
                          <a:cubicBezTo>
                            <a:pt x="213336" y="167343"/>
                            <a:pt x="246610" y="35073"/>
                            <a:pt x="197716" y="37295"/>
                          </a:cubicBezTo>
                          <a:cubicBezTo>
                            <a:pt x="191366" y="-10202"/>
                            <a:pt x="84495" y="-14965"/>
                            <a:pt x="87098" y="38311"/>
                          </a:cubicBezTo>
                          <a:cubicBezTo>
                            <a:pt x="75478" y="36978"/>
                            <a:pt x="60047" y="37041"/>
                            <a:pt x="58778" y="55583"/>
                          </a:cubicBezTo>
                          <a:cubicBezTo>
                            <a:pt x="55603" y="103081"/>
                            <a:pt x="55285" y="150833"/>
                            <a:pt x="49887" y="197760"/>
                          </a:cubicBezTo>
                          <a:cubicBezTo>
                            <a:pt x="-19010" y="224303"/>
                            <a:pt x="12613" y="404262"/>
                            <a:pt x="5437" y="474048"/>
                          </a:cubicBezTo>
                          <a:cubicBezTo>
                            <a:pt x="10264" y="577299"/>
                            <a:pt x="-17549" y="687980"/>
                            <a:pt x="19916" y="786532"/>
                          </a:cubicBezTo>
                          <a:close/>
                          <a:moveTo>
                            <a:pt x="102466" y="38248"/>
                          </a:moveTo>
                          <a:cubicBezTo>
                            <a:pt x="106148" y="7895"/>
                            <a:pt x="173585" y="17166"/>
                            <a:pt x="178983" y="37105"/>
                          </a:cubicBezTo>
                          <a:cubicBezTo>
                            <a:pt x="154281" y="37549"/>
                            <a:pt x="103101" y="39962"/>
                            <a:pt x="102592" y="38311"/>
                          </a:cubicBezTo>
                          <a:close/>
                          <a:moveTo>
                            <a:pt x="76177" y="56663"/>
                          </a:moveTo>
                          <a:lnTo>
                            <a:pt x="174983" y="55393"/>
                          </a:lnTo>
                          <a:cubicBezTo>
                            <a:pt x="190222" y="53361"/>
                            <a:pt x="211304" y="53298"/>
                            <a:pt x="206733" y="75459"/>
                          </a:cubicBezTo>
                          <a:lnTo>
                            <a:pt x="75287" y="111400"/>
                          </a:lnTo>
                          <a:cubicBezTo>
                            <a:pt x="75967" y="93194"/>
                            <a:pt x="76303" y="74970"/>
                            <a:pt x="76303" y="56726"/>
                          </a:cubicBezTo>
                          <a:close/>
                          <a:moveTo>
                            <a:pt x="73700" y="129879"/>
                          </a:moveTo>
                          <a:lnTo>
                            <a:pt x="205399" y="94382"/>
                          </a:lnTo>
                          <a:lnTo>
                            <a:pt x="203684" y="134069"/>
                          </a:lnTo>
                          <a:lnTo>
                            <a:pt x="71478" y="159469"/>
                          </a:lnTo>
                          <a:cubicBezTo>
                            <a:pt x="72430" y="149563"/>
                            <a:pt x="73192" y="139785"/>
                            <a:pt x="73827" y="129942"/>
                          </a:cubicBezTo>
                          <a:close/>
                          <a:moveTo>
                            <a:pt x="69191" y="177885"/>
                          </a:moveTo>
                          <a:lnTo>
                            <a:pt x="202541" y="152104"/>
                          </a:lnTo>
                          <a:cubicBezTo>
                            <a:pt x="201906" y="166391"/>
                            <a:pt x="201335" y="180615"/>
                            <a:pt x="200700" y="194839"/>
                          </a:cubicBezTo>
                          <a:lnTo>
                            <a:pt x="67350" y="193379"/>
                          </a:lnTo>
                          <a:cubicBezTo>
                            <a:pt x="68239" y="188298"/>
                            <a:pt x="68937" y="183282"/>
                            <a:pt x="69318" y="177948"/>
                          </a:cubicBezTo>
                          <a:close/>
                          <a:moveTo>
                            <a:pt x="19217" y="648102"/>
                          </a:moveTo>
                          <a:cubicBezTo>
                            <a:pt x="23154" y="519832"/>
                            <a:pt x="21947" y="391117"/>
                            <a:pt x="28171" y="263101"/>
                          </a:cubicBezTo>
                          <a:cubicBezTo>
                            <a:pt x="34965" y="198204"/>
                            <a:pt x="74589" y="211222"/>
                            <a:pt x="121960" y="210968"/>
                          </a:cubicBezTo>
                          <a:cubicBezTo>
                            <a:pt x="123103" y="217851"/>
                            <a:pt x="123674" y="224817"/>
                            <a:pt x="123674" y="231796"/>
                          </a:cubicBezTo>
                          <a:cubicBezTo>
                            <a:pt x="72874" y="256370"/>
                            <a:pt x="60174" y="344889"/>
                            <a:pt x="124246" y="360891"/>
                          </a:cubicBezTo>
                          <a:lnTo>
                            <a:pt x="124627" y="429281"/>
                          </a:lnTo>
                          <a:cubicBezTo>
                            <a:pt x="46966" y="432710"/>
                            <a:pt x="45951" y="548915"/>
                            <a:pt x="125135" y="549486"/>
                          </a:cubicBezTo>
                          <a:lnTo>
                            <a:pt x="125516" y="627083"/>
                          </a:lnTo>
                          <a:cubicBezTo>
                            <a:pt x="40" y="680677"/>
                            <a:pt x="157647" y="791422"/>
                            <a:pt x="143550" y="638069"/>
                          </a:cubicBezTo>
                          <a:cubicBezTo>
                            <a:pt x="209971" y="620416"/>
                            <a:pt x="220385" y="540533"/>
                            <a:pt x="142661" y="533675"/>
                          </a:cubicBezTo>
                          <a:lnTo>
                            <a:pt x="142280" y="444204"/>
                          </a:lnTo>
                          <a:cubicBezTo>
                            <a:pt x="216321" y="434298"/>
                            <a:pt x="216130" y="356764"/>
                            <a:pt x="141772" y="346604"/>
                          </a:cubicBezTo>
                          <a:cubicBezTo>
                            <a:pt x="141772" y="311425"/>
                            <a:pt x="141772" y="215413"/>
                            <a:pt x="140566" y="212429"/>
                          </a:cubicBezTo>
                          <a:cubicBezTo>
                            <a:pt x="140566" y="212429"/>
                            <a:pt x="194096" y="213762"/>
                            <a:pt x="198541" y="213381"/>
                          </a:cubicBezTo>
                          <a:cubicBezTo>
                            <a:pt x="218543" y="211666"/>
                            <a:pt x="234291" y="230589"/>
                            <a:pt x="243943" y="246845"/>
                          </a:cubicBezTo>
                          <a:cubicBezTo>
                            <a:pt x="271376" y="315997"/>
                            <a:pt x="250865" y="395880"/>
                            <a:pt x="255754" y="469095"/>
                          </a:cubicBezTo>
                          <a:cubicBezTo>
                            <a:pt x="240832" y="580093"/>
                            <a:pt x="308015" y="834538"/>
                            <a:pt x="136819" y="834855"/>
                          </a:cubicBezTo>
                          <a:cubicBezTo>
                            <a:pt x="35727" y="844063"/>
                            <a:pt x="10073" y="729382"/>
                            <a:pt x="19344" y="648166"/>
                          </a:cubicBezTo>
                          <a:close/>
                          <a:moveTo>
                            <a:pt x="125008" y="678137"/>
                          </a:moveTo>
                          <a:cubicBezTo>
                            <a:pt x="115928" y="731541"/>
                            <a:pt x="62968" y="668041"/>
                            <a:pt x="125643" y="645435"/>
                          </a:cubicBezTo>
                          <a:cubicBezTo>
                            <a:pt x="126272" y="656357"/>
                            <a:pt x="126100" y="667304"/>
                            <a:pt x="125135" y="678201"/>
                          </a:cubicBezTo>
                          <a:close/>
                          <a:moveTo>
                            <a:pt x="125008" y="531198"/>
                          </a:moveTo>
                          <a:cubicBezTo>
                            <a:pt x="69953" y="529293"/>
                            <a:pt x="68620" y="448966"/>
                            <a:pt x="124627" y="447315"/>
                          </a:cubicBezTo>
                          <a:close/>
                          <a:moveTo>
                            <a:pt x="124119" y="340698"/>
                          </a:moveTo>
                          <a:cubicBezTo>
                            <a:pt x="85193" y="326284"/>
                            <a:pt x="93004" y="270848"/>
                            <a:pt x="123674" y="251798"/>
                          </a:cubicBezTo>
                          <a:cubicBezTo>
                            <a:pt x="123973" y="281643"/>
                            <a:pt x="124183" y="311380"/>
                            <a:pt x="124309" y="341016"/>
                          </a:cubicBezTo>
                          <a:close/>
                          <a:moveTo>
                            <a:pt x="141835" y="365591"/>
                          </a:moveTo>
                          <a:cubicBezTo>
                            <a:pt x="190730" y="374798"/>
                            <a:pt x="194159" y="419057"/>
                            <a:pt x="141835" y="426106"/>
                          </a:cubicBezTo>
                          <a:close/>
                          <a:moveTo>
                            <a:pt x="142724" y="551899"/>
                          </a:moveTo>
                          <a:cubicBezTo>
                            <a:pt x="195493" y="559138"/>
                            <a:pt x="188127" y="605684"/>
                            <a:pt x="143296" y="619781"/>
                          </a:cubicBezTo>
                          <a:cubicBezTo>
                            <a:pt x="143042" y="601429"/>
                            <a:pt x="142978" y="571204"/>
                            <a:pt x="142915" y="55221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656" name="Google Shape;656;p6"/>
                  <p:cNvSpPr/>
                  <p:nvPr/>
                </p:nvSpPr>
                <p:spPr>
                  <a:xfrm>
                    <a:off x="3923169" y="-322375"/>
                    <a:ext cx="17700" cy="33003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657" name="Google Shape;657;p6"/>
                <p:cNvSpPr/>
                <p:nvPr/>
              </p:nvSpPr>
              <p:spPr>
                <a:xfrm>
                  <a:off x="3834925" y="3637375"/>
                  <a:ext cx="76100" cy="135925"/>
                </a:xfrm>
                <a:custGeom>
                  <a:avLst/>
                  <a:gdLst/>
                  <a:ahLst/>
                  <a:cxnLst/>
                  <a:rect l="l" t="t" r="r" b="b"/>
                  <a:pathLst>
                    <a:path w="3044" h="5437" extrusionOk="0">
                      <a:moveTo>
                        <a:pt x="0" y="0"/>
                      </a:moveTo>
                      <a:cubicBezTo>
                        <a:pt x="372" y="2043"/>
                        <a:pt x="1116" y="4666"/>
                        <a:pt x="3044" y="5437"/>
                      </a:cubicBezTo>
                    </a:path>
                  </a:pathLst>
                </a:custGeom>
                <a:noFill/>
                <a:ln w="28575" cap="rnd" cmpd="sng">
                  <a:solidFill>
                    <a:schemeClr val="lt1"/>
                  </a:solidFill>
                  <a:prstDash val="solid"/>
                  <a:round/>
                  <a:headEnd type="none" w="med" len="med"/>
                  <a:tailEnd type="none" w="med" len="med"/>
                </a:ln>
              </p:spPr>
            </p:sp>
            <p:sp>
              <p:nvSpPr>
                <p:cNvPr id="658" name="Google Shape;658;p6"/>
                <p:cNvSpPr/>
                <p:nvPr/>
              </p:nvSpPr>
              <p:spPr>
                <a:xfrm>
                  <a:off x="3834925" y="3552200"/>
                  <a:ext cx="1825" cy="21750"/>
                </a:xfrm>
                <a:custGeom>
                  <a:avLst/>
                  <a:gdLst/>
                  <a:ahLst/>
                  <a:cxnLst/>
                  <a:rect l="l" t="t" r="r" b="b"/>
                  <a:pathLst>
                    <a:path w="73" h="870" extrusionOk="0">
                      <a:moveTo>
                        <a:pt x="0" y="0"/>
                      </a:moveTo>
                      <a:cubicBezTo>
                        <a:pt x="37" y="435"/>
                        <a:pt x="37" y="435"/>
                        <a:pt x="73" y="870"/>
                      </a:cubicBezTo>
                    </a:path>
                  </a:pathLst>
                </a:custGeom>
                <a:noFill/>
                <a:ln w="28575" cap="rnd" cmpd="sng">
                  <a:solidFill>
                    <a:schemeClr val="lt1"/>
                  </a:solidFill>
                  <a:prstDash val="solid"/>
                  <a:round/>
                  <a:headEnd type="none" w="med" len="med"/>
                  <a:tailEnd type="none" w="med" len="med"/>
                </a:ln>
              </p:spPr>
            </p:sp>
          </p:grpSp>
        </p:grpSp>
        <p:grpSp>
          <p:nvGrpSpPr>
            <p:cNvPr id="659" name="Google Shape;659;p6"/>
            <p:cNvGrpSpPr/>
            <p:nvPr/>
          </p:nvGrpSpPr>
          <p:grpSpPr>
            <a:xfrm>
              <a:off x="7184797" y="-17"/>
              <a:ext cx="985363" cy="3905971"/>
              <a:chOff x="1192601" y="-1724180"/>
              <a:chExt cx="1046700" cy="4149108"/>
            </a:xfrm>
          </p:grpSpPr>
          <p:grpSp>
            <p:nvGrpSpPr>
              <p:cNvPr id="660" name="Google Shape;660;p6"/>
              <p:cNvGrpSpPr/>
              <p:nvPr/>
            </p:nvGrpSpPr>
            <p:grpSpPr>
              <a:xfrm>
                <a:off x="1192601" y="1378228"/>
                <a:ext cx="1046700" cy="1046700"/>
                <a:chOff x="764100" y="3623300"/>
                <a:chExt cx="1046700" cy="1046700"/>
              </a:xfrm>
            </p:grpSpPr>
            <p:sp>
              <p:nvSpPr>
                <p:cNvPr id="661" name="Google Shape;661;p6"/>
                <p:cNvSpPr/>
                <p:nvPr/>
              </p:nvSpPr>
              <p:spPr>
                <a:xfrm>
                  <a:off x="764100" y="3623300"/>
                  <a:ext cx="1046700" cy="1046700"/>
                </a:xfrm>
                <a:prstGeom prst="ellipse">
                  <a:avLst/>
                </a:prstGeom>
                <a:solidFill>
                  <a:srgbClr val="18ECFF">
                    <a:alpha val="95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2" name="Google Shape;662;p6"/>
                <p:cNvSpPr/>
                <p:nvPr/>
              </p:nvSpPr>
              <p:spPr>
                <a:xfrm>
                  <a:off x="922769" y="3781968"/>
                  <a:ext cx="729300" cy="729300"/>
                </a:xfrm>
                <a:prstGeom prst="ellipse">
                  <a:avLst/>
                </a:prstGeom>
                <a:solidFill>
                  <a:srgbClr val="18ECFF">
                    <a:alpha val="95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63" name="Google Shape;663;p6"/>
              <p:cNvGrpSpPr/>
              <p:nvPr/>
            </p:nvGrpSpPr>
            <p:grpSpPr>
              <a:xfrm>
                <a:off x="1417979" y="-1724180"/>
                <a:ext cx="580390" cy="3855366"/>
                <a:chOff x="522260" y="372820"/>
                <a:chExt cx="530958" cy="3527002"/>
              </a:xfrm>
            </p:grpSpPr>
            <p:grpSp>
              <p:nvGrpSpPr>
                <p:cNvPr id="664" name="Google Shape;664;p6"/>
                <p:cNvGrpSpPr/>
                <p:nvPr/>
              </p:nvGrpSpPr>
              <p:grpSpPr>
                <a:xfrm>
                  <a:off x="522260" y="372820"/>
                  <a:ext cx="530958" cy="3527002"/>
                  <a:chOff x="522260" y="372820"/>
                  <a:chExt cx="530958" cy="3527002"/>
                </a:xfrm>
              </p:grpSpPr>
              <p:grpSp>
                <p:nvGrpSpPr>
                  <p:cNvPr id="665" name="Google Shape;665;p6"/>
                  <p:cNvGrpSpPr/>
                  <p:nvPr/>
                </p:nvGrpSpPr>
                <p:grpSpPr>
                  <a:xfrm>
                    <a:off x="522260" y="2971595"/>
                    <a:ext cx="530958" cy="928227"/>
                    <a:chOff x="522260" y="2971595"/>
                    <a:chExt cx="530958" cy="928227"/>
                  </a:xfrm>
                </p:grpSpPr>
                <p:sp>
                  <p:nvSpPr>
                    <p:cNvPr id="666" name="Google Shape;666;p6"/>
                    <p:cNvSpPr/>
                    <p:nvPr/>
                  </p:nvSpPr>
                  <p:spPr>
                    <a:xfrm>
                      <a:off x="531045" y="3193814"/>
                      <a:ext cx="510950" cy="500199"/>
                    </a:xfrm>
                    <a:custGeom>
                      <a:avLst/>
                      <a:gdLst/>
                      <a:ahLst/>
                      <a:cxnLst/>
                      <a:rect l="l" t="t" r="r" b="b"/>
                      <a:pathLst>
                        <a:path w="510950" h="500199" extrusionOk="0">
                          <a:moveTo>
                            <a:pt x="230344" y="500189"/>
                          </a:moveTo>
                          <a:cubicBezTo>
                            <a:pt x="153916" y="500507"/>
                            <a:pt x="77640" y="493446"/>
                            <a:pt x="2570" y="479108"/>
                          </a:cubicBezTo>
                          <a:cubicBezTo>
                            <a:pt x="-4606" y="452501"/>
                            <a:pt x="4348" y="418084"/>
                            <a:pt x="15841" y="404622"/>
                          </a:cubicBezTo>
                          <a:cubicBezTo>
                            <a:pt x="93" y="296672"/>
                            <a:pt x="174591" y="153479"/>
                            <a:pt x="126458" y="68770"/>
                          </a:cubicBezTo>
                          <a:cubicBezTo>
                            <a:pt x="128236" y="16510"/>
                            <a:pt x="219295" y="6350"/>
                            <a:pt x="261142" y="0"/>
                          </a:cubicBezTo>
                          <a:cubicBezTo>
                            <a:pt x="310926" y="4953"/>
                            <a:pt x="383443" y="12002"/>
                            <a:pt x="388777" y="70612"/>
                          </a:cubicBezTo>
                          <a:cubicBezTo>
                            <a:pt x="365980" y="191262"/>
                            <a:pt x="524603" y="342392"/>
                            <a:pt x="509998" y="472630"/>
                          </a:cubicBezTo>
                          <a:cubicBezTo>
                            <a:pt x="417936" y="491147"/>
                            <a:pt x="324248" y="500380"/>
                            <a:pt x="230344" y="5001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67" name="Google Shape;667;p6"/>
                    <p:cNvSpPr/>
                    <p:nvPr/>
                  </p:nvSpPr>
                  <p:spPr>
                    <a:xfrm>
                      <a:off x="551585" y="3672350"/>
                      <a:ext cx="488949" cy="214629"/>
                    </a:xfrm>
                    <a:custGeom>
                      <a:avLst/>
                      <a:gdLst/>
                      <a:ahLst/>
                      <a:cxnLst/>
                      <a:rect l="l" t="t" r="r" b="b"/>
                      <a:pathLst>
                        <a:path w="488949" h="214629" extrusionOk="0">
                          <a:moveTo>
                            <a:pt x="243395" y="214630"/>
                          </a:moveTo>
                          <a:cubicBezTo>
                            <a:pt x="147256" y="214630"/>
                            <a:pt x="26352" y="160401"/>
                            <a:pt x="0" y="8001"/>
                          </a:cubicBezTo>
                          <a:cubicBezTo>
                            <a:pt x="165925" y="39751"/>
                            <a:pt x="327279" y="29528"/>
                            <a:pt x="488950" y="0"/>
                          </a:cubicBezTo>
                          <a:cubicBezTo>
                            <a:pt x="471043" y="147384"/>
                            <a:pt x="350266" y="214630"/>
                            <a:pt x="243395" y="214630"/>
                          </a:cubicBezTo>
                          <a:close/>
                        </a:path>
                      </a:pathLst>
                    </a:custGeom>
                    <a:solidFill>
                      <a:srgbClr val="C8F3F7"/>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68" name="Google Shape;668;p6"/>
                    <p:cNvSpPr/>
                    <p:nvPr/>
                  </p:nvSpPr>
                  <p:spPr>
                    <a:xfrm>
                      <a:off x="685838" y="2977833"/>
                      <a:ext cx="219884" cy="234649"/>
                    </a:xfrm>
                    <a:custGeom>
                      <a:avLst/>
                      <a:gdLst/>
                      <a:ahLst/>
                      <a:cxnLst/>
                      <a:rect l="l" t="t" r="r" b="b"/>
                      <a:pathLst>
                        <a:path w="219884" h="234649" extrusionOk="0">
                          <a:moveTo>
                            <a:pt x="2590" y="234649"/>
                          </a:moveTo>
                          <a:cubicBezTo>
                            <a:pt x="7987" y="210011"/>
                            <a:pt x="-12142" y="33672"/>
                            <a:pt x="12877" y="45419"/>
                          </a:cubicBezTo>
                          <a:cubicBezTo>
                            <a:pt x="33197" y="50182"/>
                            <a:pt x="23545" y="24210"/>
                            <a:pt x="35038" y="16590"/>
                          </a:cubicBezTo>
                          <a:cubicBezTo>
                            <a:pt x="50913" y="906"/>
                            <a:pt x="85394" y="1604"/>
                            <a:pt x="109714" y="1922"/>
                          </a:cubicBezTo>
                          <a:cubicBezTo>
                            <a:pt x="145528" y="-936"/>
                            <a:pt x="189026" y="-6841"/>
                            <a:pt x="188835" y="38879"/>
                          </a:cubicBezTo>
                          <a:cubicBezTo>
                            <a:pt x="250875" y="39895"/>
                            <a:pt x="199503" y="186770"/>
                            <a:pt x="206869" y="233824"/>
                          </a:cubicBezTo>
                          <a:cubicBezTo>
                            <a:pt x="139369" y="212361"/>
                            <a:pt x="71932" y="215091"/>
                            <a:pt x="2590" y="23464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69" name="Google Shape;669;p6"/>
                    <p:cNvSpPr/>
                    <p:nvPr/>
                  </p:nvSpPr>
                  <p:spPr>
                    <a:xfrm>
                      <a:off x="522260" y="2971595"/>
                      <a:ext cx="530958" cy="928227"/>
                    </a:xfrm>
                    <a:custGeom>
                      <a:avLst/>
                      <a:gdLst/>
                      <a:ahLst/>
                      <a:cxnLst/>
                      <a:rect l="l" t="t" r="r" b="b"/>
                      <a:pathLst>
                        <a:path w="530958" h="928227" extrusionOk="0">
                          <a:moveTo>
                            <a:pt x="516306" y="619347"/>
                          </a:moveTo>
                          <a:cubicBezTo>
                            <a:pt x="501638" y="504285"/>
                            <a:pt x="397942" y="417798"/>
                            <a:pt x="399530" y="298926"/>
                          </a:cubicBezTo>
                          <a:cubicBezTo>
                            <a:pt x="413182" y="300514"/>
                            <a:pt x="390830" y="254159"/>
                            <a:pt x="381178" y="244380"/>
                          </a:cubicBezTo>
                          <a:cubicBezTo>
                            <a:pt x="383210" y="187992"/>
                            <a:pt x="385369" y="132175"/>
                            <a:pt x="387528" y="75787"/>
                          </a:cubicBezTo>
                          <a:cubicBezTo>
                            <a:pt x="392481" y="54070"/>
                            <a:pt x="381559" y="34449"/>
                            <a:pt x="356731" y="40227"/>
                          </a:cubicBezTo>
                          <a:cubicBezTo>
                            <a:pt x="358255" y="-10573"/>
                            <a:pt x="307645" y="730"/>
                            <a:pt x="273609" y="1810"/>
                          </a:cubicBezTo>
                          <a:cubicBezTo>
                            <a:pt x="240780" y="1429"/>
                            <a:pt x="184074" y="-222"/>
                            <a:pt x="184328" y="45244"/>
                          </a:cubicBezTo>
                          <a:cubicBezTo>
                            <a:pt x="174803" y="45815"/>
                            <a:pt x="158928" y="42640"/>
                            <a:pt x="158928" y="56547"/>
                          </a:cubicBezTo>
                          <a:cubicBezTo>
                            <a:pt x="158928" y="118777"/>
                            <a:pt x="158039" y="180435"/>
                            <a:pt x="158357" y="242475"/>
                          </a:cubicBezTo>
                          <a:cubicBezTo>
                            <a:pt x="144260" y="248825"/>
                            <a:pt x="112383" y="292767"/>
                            <a:pt x="140577" y="307753"/>
                          </a:cubicBezTo>
                          <a:cubicBezTo>
                            <a:pt x="150102" y="385159"/>
                            <a:pt x="15736" y="506508"/>
                            <a:pt x="18784" y="626967"/>
                          </a:cubicBezTo>
                          <a:cubicBezTo>
                            <a:pt x="-3124" y="640493"/>
                            <a:pt x="-8013" y="706215"/>
                            <a:pt x="15672" y="712756"/>
                          </a:cubicBezTo>
                          <a:cubicBezTo>
                            <a:pt x="65075" y="1013238"/>
                            <a:pt x="505638" y="992854"/>
                            <a:pt x="526720" y="692753"/>
                          </a:cubicBezTo>
                          <a:cubicBezTo>
                            <a:pt x="534785" y="671862"/>
                            <a:pt x="531356" y="631984"/>
                            <a:pt x="516306" y="619347"/>
                          </a:cubicBezTo>
                          <a:close/>
                          <a:moveTo>
                            <a:pt x="498399" y="620300"/>
                          </a:moveTo>
                          <a:cubicBezTo>
                            <a:pt x="475749" y="621824"/>
                            <a:pt x="453079" y="623176"/>
                            <a:pt x="430391" y="624364"/>
                          </a:cubicBezTo>
                          <a:cubicBezTo>
                            <a:pt x="405708" y="518319"/>
                            <a:pt x="384842" y="411531"/>
                            <a:pt x="367780" y="304006"/>
                          </a:cubicBezTo>
                          <a:cubicBezTo>
                            <a:pt x="372606" y="303308"/>
                            <a:pt x="377432" y="302673"/>
                            <a:pt x="382194" y="301911"/>
                          </a:cubicBezTo>
                          <a:cubicBezTo>
                            <a:pt x="378511" y="420973"/>
                            <a:pt x="481889" y="506762"/>
                            <a:pt x="498399" y="620300"/>
                          </a:cubicBezTo>
                          <a:close/>
                          <a:moveTo>
                            <a:pt x="278689" y="312579"/>
                          </a:moveTo>
                          <a:cubicBezTo>
                            <a:pt x="287389" y="312198"/>
                            <a:pt x="296025" y="311690"/>
                            <a:pt x="304661" y="311118"/>
                          </a:cubicBezTo>
                          <a:cubicBezTo>
                            <a:pt x="318040" y="416738"/>
                            <a:pt x="331477" y="522383"/>
                            <a:pt x="344983" y="628047"/>
                          </a:cubicBezTo>
                          <a:cubicBezTo>
                            <a:pt x="322568" y="628809"/>
                            <a:pt x="300216" y="629507"/>
                            <a:pt x="277800" y="629952"/>
                          </a:cubicBezTo>
                          <a:cubicBezTo>
                            <a:pt x="271844" y="524237"/>
                            <a:pt x="272136" y="418262"/>
                            <a:pt x="278689" y="312579"/>
                          </a:cubicBezTo>
                          <a:close/>
                          <a:moveTo>
                            <a:pt x="322504" y="309531"/>
                          </a:moveTo>
                          <a:cubicBezTo>
                            <a:pt x="331775" y="308642"/>
                            <a:pt x="341046" y="307626"/>
                            <a:pt x="350317" y="306483"/>
                          </a:cubicBezTo>
                          <a:cubicBezTo>
                            <a:pt x="367253" y="413417"/>
                            <a:pt x="387928" y="519633"/>
                            <a:pt x="412357" y="625126"/>
                          </a:cubicBezTo>
                          <a:cubicBezTo>
                            <a:pt x="395910" y="625951"/>
                            <a:pt x="379400" y="626713"/>
                            <a:pt x="362954" y="627348"/>
                          </a:cubicBezTo>
                          <a:cubicBezTo>
                            <a:pt x="349111" y="521430"/>
                            <a:pt x="335541" y="415493"/>
                            <a:pt x="322250" y="309531"/>
                          </a:cubicBezTo>
                          <a:close/>
                          <a:moveTo>
                            <a:pt x="365684" y="58452"/>
                          </a:moveTo>
                          <a:cubicBezTo>
                            <a:pt x="375273" y="59277"/>
                            <a:pt x="368542" y="74581"/>
                            <a:pt x="369939" y="81248"/>
                          </a:cubicBezTo>
                          <a:lnTo>
                            <a:pt x="175946" y="137382"/>
                          </a:lnTo>
                          <a:cubicBezTo>
                            <a:pt x="175946" y="127984"/>
                            <a:pt x="175946" y="118332"/>
                            <a:pt x="175946" y="109125"/>
                          </a:cubicBezTo>
                          <a:cubicBezTo>
                            <a:pt x="212713" y="94837"/>
                            <a:pt x="258496" y="85947"/>
                            <a:pt x="287643" y="60547"/>
                          </a:cubicBezTo>
                          <a:cubicBezTo>
                            <a:pt x="313360" y="60611"/>
                            <a:pt x="339649" y="57309"/>
                            <a:pt x="365430" y="58452"/>
                          </a:cubicBezTo>
                          <a:close/>
                          <a:moveTo>
                            <a:pt x="175438" y="205454"/>
                          </a:moveTo>
                          <a:lnTo>
                            <a:pt x="366827" y="159671"/>
                          </a:lnTo>
                          <a:lnTo>
                            <a:pt x="364224" y="230791"/>
                          </a:lnTo>
                          <a:cubicBezTo>
                            <a:pt x="308090" y="199041"/>
                            <a:pt x="233033" y="208248"/>
                            <a:pt x="175311" y="231616"/>
                          </a:cubicBezTo>
                          <a:close/>
                          <a:moveTo>
                            <a:pt x="175438" y="187230"/>
                          </a:moveTo>
                          <a:cubicBezTo>
                            <a:pt x="175438" y="176688"/>
                            <a:pt x="175438" y="166084"/>
                            <a:pt x="175438" y="155480"/>
                          </a:cubicBezTo>
                          <a:lnTo>
                            <a:pt x="368796" y="99536"/>
                          </a:lnTo>
                          <a:lnTo>
                            <a:pt x="367272" y="141256"/>
                          </a:lnTo>
                          <a:close/>
                          <a:moveTo>
                            <a:pt x="229032" y="21622"/>
                          </a:moveTo>
                          <a:cubicBezTo>
                            <a:pt x="256401" y="25305"/>
                            <a:pt x="342570" y="-222"/>
                            <a:pt x="338760" y="40672"/>
                          </a:cubicBezTo>
                          <a:lnTo>
                            <a:pt x="201600" y="44418"/>
                          </a:lnTo>
                          <a:cubicBezTo>
                            <a:pt x="197155" y="28861"/>
                            <a:pt x="217793" y="22765"/>
                            <a:pt x="229096" y="21749"/>
                          </a:cubicBezTo>
                          <a:close/>
                          <a:moveTo>
                            <a:pt x="263830" y="59150"/>
                          </a:moveTo>
                          <a:cubicBezTo>
                            <a:pt x="235046" y="71260"/>
                            <a:pt x="205645" y="81858"/>
                            <a:pt x="175756" y="90900"/>
                          </a:cubicBezTo>
                          <a:lnTo>
                            <a:pt x="175756" y="63722"/>
                          </a:lnTo>
                          <a:cubicBezTo>
                            <a:pt x="201664" y="62897"/>
                            <a:pt x="238113" y="59976"/>
                            <a:pt x="263894" y="59404"/>
                          </a:cubicBezTo>
                          <a:close/>
                          <a:moveTo>
                            <a:pt x="260973" y="230600"/>
                          </a:moveTo>
                          <a:cubicBezTo>
                            <a:pt x="306439" y="226028"/>
                            <a:pt x="366891" y="233838"/>
                            <a:pt x="384036" y="283432"/>
                          </a:cubicBezTo>
                          <a:cubicBezTo>
                            <a:pt x="303873" y="296939"/>
                            <a:pt x="222193" y="298945"/>
                            <a:pt x="141466" y="289401"/>
                          </a:cubicBezTo>
                          <a:cubicBezTo>
                            <a:pt x="157404" y="243554"/>
                            <a:pt x="218110" y="233521"/>
                            <a:pt x="261036" y="230854"/>
                          </a:cubicBezTo>
                          <a:close/>
                          <a:moveTo>
                            <a:pt x="259639" y="630269"/>
                          </a:moveTo>
                          <a:cubicBezTo>
                            <a:pt x="238005" y="630606"/>
                            <a:pt x="216313" y="630796"/>
                            <a:pt x="194552" y="630841"/>
                          </a:cubicBezTo>
                          <a:cubicBezTo>
                            <a:pt x="210300" y="525005"/>
                            <a:pt x="226003" y="419176"/>
                            <a:pt x="241669" y="313341"/>
                          </a:cubicBezTo>
                          <a:cubicBezTo>
                            <a:pt x="248019" y="313341"/>
                            <a:pt x="254369" y="313341"/>
                            <a:pt x="260719" y="313341"/>
                          </a:cubicBezTo>
                          <a:cubicBezTo>
                            <a:pt x="254172" y="418871"/>
                            <a:pt x="253810" y="524694"/>
                            <a:pt x="259639" y="630269"/>
                          </a:cubicBezTo>
                          <a:close/>
                          <a:moveTo>
                            <a:pt x="177089" y="630904"/>
                          </a:moveTo>
                          <a:cubicBezTo>
                            <a:pt x="155309" y="630904"/>
                            <a:pt x="133528" y="630904"/>
                            <a:pt x="111748" y="630333"/>
                          </a:cubicBezTo>
                          <a:cubicBezTo>
                            <a:pt x="143498" y="524478"/>
                            <a:pt x="175248" y="418751"/>
                            <a:pt x="206490" y="312833"/>
                          </a:cubicBezTo>
                          <a:lnTo>
                            <a:pt x="224206" y="313277"/>
                          </a:lnTo>
                          <a:cubicBezTo>
                            <a:pt x="208630" y="419195"/>
                            <a:pt x="192920" y="525069"/>
                            <a:pt x="177089" y="630904"/>
                          </a:cubicBezTo>
                          <a:close/>
                          <a:moveTo>
                            <a:pt x="76759" y="501047"/>
                          </a:moveTo>
                          <a:cubicBezTo>
                            <a:pt x="112129" y="441801"/>
                            <a:pt x="157849" y="381857"/>
                            <a:pt x="157468" y="309721"/>
                          </a:cubicBezTo>
                          <a:cubicBezTo>
                            <a:pt x="168009" y="310737"/>
                            <a:pt x="178550" y="311499"/>
                            <a:pt x="189218" y="312071"/>
                          </a:cubicBezTo>
                          <a:cubicBezTo>
                            <a:pt x="157550" y="417906"/>
                            <a:pt x="125908" y="523887"/>
                            <a:pt x="94285" y="630015"/>
                          </a:cubicBezTo>
                          <a:cubicBezTo>
                            <a:pt x="74854" y="629571"/>
                            <a:pt x="55423" y="629126"/>
                            <a:pt x="35992" y="628491"/>
                          </a:cubicBezTo>
                          <a:cubicBezTo>
                            <a:pt x="33960" y="582454"/>
                            <a:pt x="54026" y="539591"/>
                            <a:pt x="76886" y="500920"/>
                          </a:cubicBezTo>
                          <a:close/>
                          <a:moveTo>
                            <a:pt x="356858" y="897604"/>
                          </a:moveTo>
                          <a:cubicBezTo>
                            <a:pt x="221222" y="951325"/>
                            <a:pt x="58725" y="859504"/>
                            <a:pt x="34024" y="716248"/>
                          </a:cubicBezTo>
                          <a:cubicBezTo>
                            <a:pt x="191294" y="742912"/>
                            <a:pt x="352178" y="739813"/>
                            <a:pt x="508305" y="707104"/>
                          </a:cubicBezTo>
                          <a:lnTo>
                            <a:pt x="509194" y="707549"/>
                          </a:lnTo>
                          <a:cubicBezTo>
                            <a:pt x="496145" y="793623"/>
                            <a:pt x="438030" y="866134"/>
                            <a:pt x="356858" y="897604"/>
                          </a:cubicBezTo>
                          <a:close/>
                          <a:moveTo>
                            <a:pt x="512560" y="681704"/>
                          </a:moveTo>
                          <a:cubicBezTo>
                            <a:pt x="511855" y="684092"/>
                            <a:pt x="510985" y="686422"/>
                            <a:pt x="509956" y="688689"/>
                          </a:cubicBezTo>
                          <a:cubicBezTo>
                            <a:pt x="348952" y="722706"/>
                            <a:pt x="182842" y="724865"/>
                            <a:pt x="21006" y="695039"/>
                          </a:cubicBezTo>
                          <a:cubicBezTo>
                            <a:pt x="14332" y="679355"/>
                            <a:pt x="14961" y="661511"/>
                            <a:pt x="22721" y="646335"/>
                          </a:cubicBezTo>
                          <a:cubicBezTo>
                            <a:pt x="183897" y="651967"/>
                            <a:pt x="345263" y="649148"/>
                            <a:pt x="506146" y="637889"/>
                          </a:cubicBezTo>
                          <a:cubicBezTo>
                            <a:pt x="514351" y="650945"/>
                            <a:pt x="516681" y="666845"/>
                            <a:pt x="512560" y="68170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670" name="Google Shape;670;p6"/>
                  <p:cNvSpPr/>
                  <p:nvPr/>
                </p:nvSpPr>
                <p:spPr>
                  <a:xfrm>
                    <a:off x="786939" y="372820"/>
                    <a:ext cx="17700" cy="26052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671" name="Google Shape;671;p6"/>
                <p:cNvSpPr/>
                <p:nvPr/>
              </p:nvSpPr>
              <p:spPr>
                <a:xfrm>
                  <a:off x="636125" y="3766050"/>
                  <a:ext cx="121425" cy="74300"/>
                </a:xfrm>
                <a:custGeom>
                  <a:avLst/>
                  <a:gdLst/>
                  <a:ahLst/>
                  <a:cxnLst/>
                  <a:rect l="l" t="t" r="r" b="b"/>
                  <a:pathLst>
                    <a:path w="4857" h="2972" extrusionOk="0">
                      <a:moveTo>
                        <a:pt x="0" y="0"/>
                      </a:moveTo>
                      <a:cubicBezTo>
                        <a:pt x="1186" y="1482"/>
                        <a:pt x="3080" y="2306"/>
                        <a:pt x="4857" y="2972"/>
                      </a:cubicBezTo>
                    </a:path>
                  </a:pathLst>
                </a:custGeom>
                <a:noFill/>
                <a:ln w="38100" cap="rnd" cmpd="sng">
                  <a:solidFill>
                    <a:schemeClr val="lt1"/>
                  </a:solidFill>
                  <a:prstDash val="solid"/>
                  <a:round/>
                  <a:headEnd type="none" w="med" len="med"/>
                  <a:tailEnd type="none" w="med" len="med"/>
                </a:ln>
              </p:spPr>
            </p:sp>
          </p:grpSp>
        </p:grpSp>
        <p:grpSp>
          <p:nvGrpSpPr>
            <p:cNvPr id="672" name="Google Shape;672;p6"/>
            <p:cNvGrpSpPr/>
            <p:nvPr/>
          </p:nvGrpSpPr>
          <p:grpSpPr>
            <a:xfrm>
              <a:off x="6196930" y="7"/>
              <a:ext cx="985363" cy="2629685"/>
              <a:chOff x="6010934" y="1"/>
              <a:chExt cx="1046700" cy="2793377"/>
            </a:xfrm>
          </p:grpSpPr>
          <p:grpSp>
            <p:nvGrpSpPr>
              <p:cNvPr id="673" name="Google Shape;673;p6"/>
              <p:cNvGrpSpPr/>
              <p:nvPr/>
            </p:nvGrpSpPr>
            <p:grpSpPr>
              <a:xfrm>
                <a:off x="6010934" y="1746678"/>
                <a:ext cx="1046700" cy="1046700"/>
                <a:chOff x="764100" y="3623300"/>
                <a:chExt cx="1046700" cy="1046700"/>
              </a:xfrm>
            </p:grpSpPr>
            <p:sp>
              <p:nvSpPr>
                <p:cNvPr id="674" name="Google Shape;674;p6"/>
                <p:cNvSpPr/>
                <p:nvPr/>
              </p:nvSpPr>
              <p:spPr>
                <a:xfrm>
                  <a:off x="764100" y="3623300"/>
                  <a:ext cx="1046700" cy="1046700"/>
                </a:xfrm>
                <a:prstGeom prst="ellipse">
                  <a:avLst/>
                </a:prstGeom>
                <a:solidFill>
                  <a:srgbClr val="76DC35">
                    <a:alpha val="100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5" name="Google Shape;675;p6"/>
                <p:cNvSpPr/>
                <p:nvPr/>
              </p:nvSpPr>
              <p:spPr>
                <a:xfrm>
                  <a:off x="922769" y="3781968"/>
                  <a:ext cx="729300" cy="729300"/>
                </a:xfrm>
                <a:prstGeom prst="ellipse">
                  <a:avLst/>
                </a:prstGeom>
                <a:solidFill>
                  <a:srgbClr val="76DC35">
                    <a:alpha val="100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76" name="Google Shape;676;p6"/>
              <p:cNvGrpSpPr/>
              <p:nvPr/>
            </p:nvGrpSpPr>
            <p:grpSpPr>
              <a:xfrm>
                <a:off x="6308747" y="1"/>
                <a:ext cx="441786" cy="2571886"/>
                <a:chOff x="1121941" y="1609666"/>
                <a:chExt cx="404159" cy="2352837"/>
              </a:xfrm>
            </p:grpSpPr>
            <p:grpSp>
              <p:nvGrpSpPr>
                <p:cNvPr id="677" name="Google Shape;677;p6"/>
                <p:cNvGrpSpPr/>
                <p:nvPr/>
              </p:nvGrpSpPr>
              <p:grpSpPr>
                <a:xfrm>
                  <a:off x="1121941" y="1609666"/>
                  <a:ext cx="404159" cy="2352837"/>
                  <a:chOff x="1121941" y="1609666"/>
                  <a:chExt cx="404159" cy="2352837"/>
                </a:xfrm>
              </p:grpSpPr>
              <p:grpSp>
                <p:nvGrpSpPr>
                  <p:cNvPr id="678" name="Google Shape;678;p6"/>
                  <p:cNvGrpSpPr/>
                  <p:nvPr/>
                </p:nvGrpSpPr>
                <p:grpSpPr>
                  <a:xfrm>
                    <a:off x="1121941" y="2971595"/>
                    <a:ext cx="404159" cy="990908"/>
                    <a:chOff x="1121941" y="2969319"/>
                    <a:chExt cx="404159" cy="990908"/>
                  </a:xfrm>
                </p:grpSpPr>
                <p:sp>
                  <p:nvSpPr>
                    <p:cNvPr id="679" name="Google Shape;679;p6"/>
                    <p:cNvSpPr/>
                    <p:nvPr/>
                  </p:nvSpPr>
                  <p:spPr>
                    <a:xfrm>
                      <a:off x="1210876" y="2975878"/>
                      <a:ext cx="215728" cy="222824"/>
                    </a:xfrm>
                    <a:custGeom>
                      <a:avLst/>
                      <a:gdLst/>
                      <a:ahLst/>
                      <a:cxnLst/>
                      <a:rect l="l" t="t" r="r" b="b"/>
                      <a:pathLst>
                        <a:path w="215728" h="222824" extrusionOk="0">
                          <a:moveTo>
                            <a:pt x="14190" y="222824"/>
                          </a:moveTo>
                          <a:cubicBezTo>
                            <a:pt x="13301" y="174692"/>
                            <a:pt x="-21687" y="79251"/>
                            <a:pt x="21620" y="60582"/>
                          </a:cubicBezTo>
                          <a:cubicBezTo>
                            <a:pt x="36987" y="27244"/>
                            <a:pt x="55021" y="2797"/>
                            <a:pt x="105440" y="321"/>
                          </a:cubicBezTo>
                          <a:cubicBezTo>
                            <a:pt x="154017" y="-2156"/>
                            <a:pt x="177385" y="9655"/>
                            <a:pt x="182021" y="37976"/>
                          </a:cubicBezTo>
                          <a:cubicBezTo>
                            <a:pt x="233265" y="47692"/>
                            <a:pt x="210405" y="171326"/>
                            <a:pt x="211993" y="215776"/>
                          </a:cubicBezTo>
                          <a:cubicBezTo>
                            <a:pt x="143159" y="198060"/>
                            <a:pt x="79024" y="196790"/>
                            <a:pt x="14190" y="22282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80" name="Google Shape;680;p6"/>
                    <p:cNvSpPr/>
                    <p:nvPr/>
                  </p:nvSpPr>
                  <p:spPr>
                    <a:xfrm>
                      <a:off x="1160257" y="3179981"/>
                      <a:ext cx="324636" cy="229478"/>
                    </a:xfrm>
                    <a:custGeom>
                      <a:avLst/>
                      <a:gdLst/>
                      <a:ahLst/>
                      <a:cxnLst/>
                      <a:rect l="l" t="t" r="r" b="b"/>
                      <a:pathLst>
                        <a:path w="324636" h="229478" extrusionOk="0">
                          <a:moveTo>
                            <a:pt x="1626" y="229478"/>
                          </a:moveTo>
                          <a:cubicBezTo>
                            <a:pt x="-8216" y="108447"/>
                            <a:pt x="24042" y="-8456"/>
                            <a:pt x="169393" y="878"/>
                          </a:cubicBezTo>
                          <a:cubicBezTo>
                            <a:pt x="307379" y="-10678"/>
                            <a:pt x="337541" y="93334"/>
                            <a:pt x="320206" y="222176"/>
                          </a:cubicBezTo>
                          <a:cubicBezTo>
                            <a:pt x="210923" y="232019"/>
                            <a:pt x="109767" y="228018"/>
                            <a:pt x="1626" y="229478"/>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81" name="Google Shape;681;p6"/>
                    <p:cNvSpPr/>
                    <p:nvPr/>
                  </p:nvSpPr>
                  <p:spPr>
                    <a:xfrm>
                      <a:off x="1128931" y="3411844"/>
                      <a:ext cx="389306" cy="540604"/>
                    </a:xfrm>
                    <a:custGeom>
                      <a:avLst/>
                      <a:gdLst/>
                      <a:ahLst/>
                      <a:cxnLst/>
                      <a:rect l="l" t="t" r="r" b="b"/>
                      <a:pathLst>
                        <a:path w="389306" h="540604" extrusionOk="0">
                          <a:moveTo>
                            <a:pt x="192718" y="540604"/>
                          </a:moveTo>
                          <a:cubicBezTo>
                            <a:pt x="42795" y="527142"/>
                            <a:pt x="232596" y="425161"/>
                            <a:pt x="116836" y="455260"/>
                          </a:cubicBezTo>
                          <a:cubicBezTo>
                            <a:pt x="83054" y="460150"/>
                            <a:pt x="19744" y="479835"/>
                            <a:pt x="7679" y="435512"/>
                          </a:cubicBezTo>
                          <a:cubicBezTo>
                            <a:pt x="-6227" y="397920"/>
                            <a:pt x="57844" y="371440"/>
                            <a:pt x="34857" y="364582"/>
                          </a:cubicBezTo>
                          <a:cubicBezTo>
                            <a:pt x="15807" y="363122"/>
                            <a:pt x="3107" y="353533"/>
                            <a:pt x="1393" y="338801"/>
                          </a:cubicBezTo>
                          <a:cubicBezTo>
                            <a:pt x="-3560" y="319434"/>
                            <a:pt x="17585" y="304638"/>
                            <a:pt x="35175" y="291748"/>
                          </a:cubicBezTo>
                          <a:cubicBezTo>
                            <a:pt x="33651" y="285398"/>
                            <a:pt x="30158" y="276762"/>
                            <a:pt x="28380" y="270412"/>
                          </a:cubicBezTo>
                          <a:cubicBezTo>
                            <a:pt x="-19689" y="256061"/>
                            <a:pt x="-258" y="192307"/>
                            <a:pt x="38985" y="180877"/>
                          </a:cubicBezTo>
                          <a:cubicBezTo>
                            <a:pt x="42490" y="180629"/>
                            <a:pt x="45138" y="177588"/>
                            <a:pt x="44890" y="174082"/>
                          </a:cubicBezTo>
                          <a:cubicBezTo>
                            <a:pt x="44643" y="170577"/>
                            <a:pt x="41601" y="167929"/>
                            <a:pt x="38096" y="168177"/>
                          </a:cubicBezTo>
                          <a:cubicBezTo>
                            <a:pt x="3044" y="163224"/>
                            <a:pt x="21776" y="119663"/>
                            <a:pt x="43303" y="106836"/>
                          </a:cubicBezTo>
                          <a:cubicBezTo>
                            <a:pt x="74418" y="82706"/>
                            <a:pt x="71370" y="31969"/>
                            <a:pt x="69020" y="5680"/>
                          </a:cubicBezTo>
                          <a:cubicBezTo>
                            <a:pt x="85911" y="5045"/>
                            <a:pt x="131758" y="4664"/>
                            <a:pt x="151570" y="4601"/>
                          </a:cubicBezTo>
                          <a:cubicBezTo>
                            <a:pt x="174303" y="59274"/>
                            <a:pt x="87499" y="134903"/>
                            <a:pt x="126170" y="158652"/>
                          </a:cubicBezTo>
                          <a:cubicBezTo>
                            <a:pt x="332545" y="108296"/>
                            <a:pt x="234120" y="166526"/>
                            <a:pt x="237422" y="1362"/>
                          </a:cubicBezTo>
                          <a:cubicBezTo>
                            <a:pt x="249741" y="-2130"/>
                            <a:pt x="299271" y="2378"/>
                            <a:pt x="325624" y="854"/>
                          </a:cubicBezTo>
                          <a:cubicBezTo>
                            <a:pt x="266823" y="105439"/>
                            <a:pt x="408174" y="108804"/>
                            <a:pt x="387155" y="185449"/>
                          </a:cubicBezTo>
                          <a:cubicBezTo>
                            <a:pt x="375090" y="210849"/>
                            <a:pt x="334958" y="200752"/>
                            <a:pt x="326830" y="215802"/>
                          </a:cubicBezTo>
                          <a:cubicBezTo>
                            <a:pt x="326830" y="221707"/>
                            <a:pt x="332101" y="222152"/>
                            <a:pt x="337054" y="222152"/>
                          </a:cubicBezTo>
                          <a:cubicBezTo>
                            <a:pt x="407539" y="236439"/>
                            <a:pt x="379472" y="299177"/>
                            <a:pt x="313876" y="302733"/>
                          </a:cubicBezTo>
                          <a:cubicBezTo>
                            <a:pt x="286508" y="321783"/>
                            <a:pt x="354897" y="305337"/>
                            <a:pt x="360866" y="348326"/>
                          </a:cubicBezTo>
                          <a:cubicBezTo>
                            <a:pt x="367661" y="376711"/>
                            <a:pt x="350135" y="382108"/>
                            <a:pt x="333307" y="403444"/>
                          </a:cubicBezTo>
                          <a:cubicBezTo>
                            <a:pt x="365565" y="417414"/>
                            <a:pt x="387663" y="440084"/>
                            <a:pt x="362200" y="476469"/>
                          </a:cubicBezTo>
                          <a:cubicBezTo>
                            <a:pt x="318321" y="516411"/>
                            <a:pt x="249868" y="528857"/>
                            <a:pt x="192718" y="540604"/>
                          </a:cubicBezTo>
                          <a:close/>
                        </a:path>
                      </a:pathLst>
                    </a:custGeom>
                    <a:solidFill>
                      <a:srgbClr val="CFE5BD"/>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82" name="Google Shape;682;p6"/>
                    <p:cNvSpPr/>
                    <p:nvPr/>
                  </p:nvSpPr>
                  <p:spPr>
                    <a:xfrm>
                      <a:off x="1121941" y="2969319"/>
                      <a:ext cx="404159" cy="990908"/>
                    </a:xfrm>
                    <a:custGeom>
                      <a:avLst/>
                      <a:gdLst/>
                      <a:ahLst/>
                      <a:cxnLst/>
                      <a:rect l="l" t="t" r="r" b="b"/>
                      <a:pathLst>
                        <a:path w="404159" h="990908" extrusionOk="0">
                          <a:moveTo>
                            <a:pt x="396558" y="583905"/>
                          </a:moveTo>
                          <a:cubicBezTo>
                            <a:pt x="363665" y="545170"/>
                            <a:pt x="299149" y="524850"/>
                            <a:pt x="338075" y="447063"/>
                          </a:cubicBezTo>
                          <a:cubicBezTo>
                            <a:pt x="339535" y="444205"/>
                            <a:pt x="370904" y="448269"/>
                            <a:pt x="367920" y="426933"/>
                          </a:cubicBezTo>
                          <a:cubicBezTo>
                            <a:pt x="376619" y="356321"/>
                            <a:pt x="377762" y="266786"/>
                            <a:pt x="312865" y="222019"/>
                          </a:cubicBezTo>
                          <a:cubicBezTo>
                            <a:pt x="314326" y="182014"/>
                            <a:pt x="328359" y="29931"/>
                            <a:pt x="274257" y="35328"/>
                          </a:cubicBezTo>
                          <a:cubicBezTo>
                            <a:pt x="255207" y="-16234"/>
                            <a:pt x="119635" y="-11789"/>
                            <a:pt x="115888" y="51521"/>
                          </a:cubicBezTo>
                          <a:cubicBezTo>
                            <a:pt x="66358" y="56474"/>
                            <a:pt x="92711" y="194840"/>
                            <a:pt x="93600" y="232242"/>
                          </a:cubicBezTo>
                          <a:cubicBezTo>
                            <a:pt x="31814" y="278470"/>
                            <a:pt x="26607" y="363941"/>
                            <a:pt x="28766" y="435442"/>
                          </a:cubicBezTo>
                          <a:cubicBezTo>
                            <a:pt x="29211" y="460842"/>
                            <a:pt x="57849" y="448840"/>
                            <a:pt x="70740" y="450746"/>
                          </a:cubicBezTo>
                          <a:cubicBezTo>
                            <a:pt x="73851" y="483511"/>
                            <a:pt x="74994" y="521611"/>
                            <a:pt x="46991" y="544408"/>
                          </a:cubicBezTo>
                          <a:cubicBezTo>
                            <a:pt x="20829" y="559775"/>
                            <a:pt x="1906" y="611464"/>
                            <a:pt x="44133" y="617497"/>
                          </a:cubicBezTo>
                          <a:cubicBezTo>
                            <a:pt x="890" y="630197"/>
                            <a:pt x="-22097" y="700682"/>
                            <a:pt x="29973" y="716557"/>
                          </a:cubicBezTo>
                          <a:cubicBezTo>
                            <a:pt x="31179" y="718461"/>
                            <a:pt x="32132" y="730336"/>
                            <a:pt x="35878" y="733384"/>
                          </a:cubicBezTo>
                          <a:cubicBezTo>
                            <a:pt x="-9588" y="750021"/>
                            <a:pt x="-11620" y="809584"/>
                            <a:pt x="41276" y="813584"/>
                          </a:cubicBezTo>
                          <a:cubicBezTo>
                            <a:pt x="-3746" y="839747"/>
                            <a:pt x="-8318" y="908200"/>
                            <a:pt x="53150" y="912772"/>
                          </a:cubicBezTo>
                          <a:cubicBezTo>
                            <a:pt x="88837" y="913153"/>
                            <a:pt x="124016" y="903310"/>
                            <a:pt x="159259" y="898421"/>
                          </a:cubicBezTo>
                          <a:cubicBezTo>
                            <a:pt x="137224" y="913788"/>
                            <a:pt x="124270" y="946998"/>
                            <a:pt x="142368" y="970176"/>
                          </a:cubicBezTo>
                          <a:cubicBezTo>
                            <a:pt x="170879" y="1006688"/>
                            <a:pt x="222568" y="986051"/>
                            <a:pt x="258319" y="975319"/>
                          </a:cubicBezTo>
                          <a:cubicBezTo>
                            <a:pt x="297562" y="961285"/>
                            <a:pt x="346012" y="957857"/>
                            <a:pt x="374079" y="923821"/>
                          </a:cubicBezTo>
                          <a:cubicBezTo>
                            <a:pt x="397638" y="896008"/>
                            <a:pt x="385382" y="849653"/>
                            <a:pt x="346647" y="845652"/>
                          </a:cubicBezTo>
                          <a:cubicBezTo>
                            <a:pt x="371279" y="834501"/>
                            <a:pt x="382207" y="805495"/>
                            <a:pt x="371057" y="780857"/>
                          </a:cubicBezTo>
                          <a:cubicBezTo>
                            <a:pt x="362344" y="761610"/>
                            <a:pt x="342259" y="750123"/>
                            <a:pt x="321247" y="752371"/>
                          </a:cubicBezTo>
                          <a:cubicBezTo>
                            <a:pt x="385382" y="748434"/>
                            <a:pt x="427991" y="685505"/>
                            <a:pt x="350584" y="659597"/>
                          </a:cubicBezTo>
                          <a:cubicBezTo>
                            <a:pt x="302515" y="655787"/>
                            <a:pt x="436690" y="669821"/>
                            <a:pt x="396558" y="583905"/>
                          </a:cubicBezTo>
                          <a:close/>
                          <a:moveTo>
                            <a:pt x="291339" y="83525"/>
                          </a:moveTo>
                          <a:cubicBezTo>
                            <a:pt x="291847" y="98828"/>
                            <a:pt x="292418" y="114132"/>
                            <a:pt x="292926" y="129435"/>
                          </a:cubicBezTo>
                          <a:lnTo>
                            <a:pt x="105792" y="175981"/>
                          </a:lnTo>
                          <a:cubicBezTo>
                            <a:pt x="105030" y="163916"/>
                            <a:pt x="104776" y="151851"/>
                            <a:pt x="104776" y="139786"/>
                          </a:cubicBezTo>
                          <a:cubicBezTo>
                            <a:pt x="166307" y="129753"/>
                            <a:pt x="229172" y="100162"/>
                            <a:pt x="291085" y="83525"/>
                          </a:cubicBezTo>
                          <a:close/>
                          <a:moveTo>
                            <a:pt x="293561" y="147533"/>
                          </a:moveTo>
                          <a:lnTo>
                            <a:pt x="295847" y="212049"/>
                          </a:lnTo>
                          <a:cubicBezTo>
                            <a:pt x="235459" y="188897"/>
                            <a:pt x="168117" y="192212"/>
                            <a:pt x="110300" y="221193"/>
                          </a:cubicBezTo>
                          <a:cubicBezTo>
                            <a:pt x="109094" y="212113"/>
                            <a:pt x="108141" y="202969"/>
                            <a:pt x="107379" y="193824"/>
                          </a:cubicBezTo>
                          <a:close/>
                          <a:moveTo>
                            <a:pt x="194057" y="16152"/>
                          </a:moveTo>
                          <a:cubicBezTo>
                            <a:pt x="213869" y="14056"/>
                            <a:pt x="248984" y="13548"/>
                            <a:pt x="256096" y="36979"/>
                          </a:cubicBezTo>
                          <a:cubicBezTo>
                            <a:pt x="215139" y="41107"/>
                            <a:pt x="174181" y="45615"/>
                            <a:pt x="133224" y="49679"/>
                          </a:cubicBezTo>
                          <a:cubicBezTo>
                            <a:pt x="136208" y="21613"/>
                            <a:pt x="171768" y="18438"/>
                            <a:pt x="193803" y="16152"/>
                          </a:cubicBezTo>
                          <a:close/>
                          <a:moveTo>
                            <a:pt x="111507" y="70444"/>
                          </a:moveTo>
                          <a:cubicBezTo>
                            <a:pt x="137605" y="72095"/>
                            <a:pt x="295276" y="37170"/>
                            <a:pt x="290323" y="65554"/>
                          </a:cubicBezTo>
                          <a:cubicBezTo>
                            <a:pt x="228918" y="86446"/>
                            <a:pt x="165355" y="103083"/>
                            <a:pt x="105093" y="126197"/>
                          </a:cubicBezTo>
                          <a:cubicBezTo>
                            <a:pt x="106681" y="108417"/>
                            <a:pt x="102680" y="86065"/>
                            <a:pt x="111189" y="70444"/>
                          </a:cubicBezTo>
                          <a:close/>
                          <a:moveTo>
                            <a:pt x="46419" y="432902"/>
                          </a:moveTo>
                          <a:cubicBezTo>
                            <a:pt x="42609" y="356067"/>
                            <a:pt x="52769" y="256499"/>
                            <a:pt x="137034" y="227416"/>
                          </a:cubicBezTo>
                          <a:cubicBezTo>
                            <a:pt x="293561" y="176616"/>
                            <a:pt x="379921" y="271866"/>
                            <a:pt x="350521" y="426870"/>
                          </a:cubicBezTo>
                          <a:close/>
                          <a:moveTo>
                            <a:pt x="262319" y="567204"/>
                          </a:moveTo>
                          <a:lnTo>
                            <a:pt x="131636" y="595081"/>
                          </a:lnTo>
                          <a:cubicBezTo>
                            <a:pt x="113348" y="568538"/>
                            <a:pt x="184595" y="524850"/>
                            <a:pt x="164974" y="448459"/>
                          </a:cubicBezTo>
                          <a:lnTo>
                            <a:pt x="238443" y="446999"/>
                          </a:lnTo>
                          <a:cubicBezTo>
                            <a:pt x="232189" y="488604"/>
                            <a:pt x="240558" y="531086"/>
                            <a:pt x="262129" y="567204"/>
                          </a:cubicBezTo>
                          <a:close/>
                          <a:moveTo>
                            <a:pt x="36069" y="586890"/>
                          </a:moveTo>
                          <a:cubicBezTo>
                            <a:pt x="68771" y="527644"/>
                            <a:pt x="97854" y="542440"/>
                            <a:pt x="88456" y="450238"/>
                          </a:cubicBezTo>
                          <a:lnTo>
                            <a:pt x="147194" y="449031"/>
                          </a:lnTo>
                          <a:cubicBezTo>
                            <a:pt x="167514" y="524469"/>
                            <a:pt x="99442" y="554759"/>
                            <a:pt x="112269" y="599272"/>
                          </a:cubicBezTo>
                          <a:cubicBezTo>
                            <a:pt x="91758" y="603272"/>
                            <a:pt x="37466" y="620926"/>
                            <a:pt x="35878" y="586890"/>
                          </a:cubicBezTo>
                          <a:close/>
                          <a:moveTo>
                            <a:pt x="354521" y="867496"/>
                          </a:moveTo>
                          <a:cubicBezTo>
                            <a:pt x="402781" y="909914"/>
                            <a:pt x="318771" y="944458"/>
                            <a:pt x="283211" y="949347"/>
                          </a:cubicBezTo>
                          <a:cubicBezTo>
                            <a:pt x="248095" y="957158"/>
                            <a:pt x="212154" y="978875"/>
                            <a:pt x="175642" y="970239"/>
                          </a:cubicBezTo>
                          <a:cubicBezTo>
                            <a:pt x="158497" y="964588"/>
                            <a:pt x="146178" y="949094"/>
                            <a:pt x="153544" y="930805"/>
                          </a:cubicBezTo>
                          <a:cubicBezTo>
                            <a:pt x="160021" y="906612"/>
                            <a:pt x="304483" y="850160"/>
                            <a:pt x="354331" y="867496"/>
                          </a:cubicBezTo>
                          <a:close/>
                          <a:moveTo>
                            <a:pt x="354204" y="786153"/>
                          </a:moveTo>
                          <a:cubicBezTo>
                            <a:pt x="394399" y="853463"/>
                            <a:pt x="147765" y="877339"/>
                            <a:pt x="105157" y="889086"/>
                          </a:cubicBezTo>
                          <a:cubicBezTo>
                            <a:pt x="51372" y="908136"/>
                            <a:pt x="-12699" y="873592"/>
                            <a:pt x="53912" y="821966"/>
                          </a:cubicBezTo>
                          <a:cubicBezTo>
                            <a:pt x="113793" y="817648"/>
                            <a:pt x="325502" y="741766"/>
                            <a:pt x="354013" y="786153"/>
                          </a:cubicBezTo>
                          <a:close/>
                          <a:moveTo>
                            <a:pt x="293053" y="674392"/>
                          </a:moveTo>
                          <a:cubicBezTo>
                            <a:pt x="319977" y="665884"/>
                            <a:pt x="378143" y="666963"/>
                            <a:pt x="373000" y="710841"/>
                          </a:cubicBezTo>
                          <a:cubicBezTo>
                            <a:pt x="350838" y="738020"/>
                            <a:pt x="307214" y="742210"/>
                            <a:pt x="275972" y="753831"/>
                          </a:cubicBezTo>
                          <a:cubicBezTo>
                            <a:pt x="232030" y="758022"/>
                            <a:pt x="61977" y="815490"/>
                            <a:pt x="26988" y="789454"/>
                          </a:cubicBezTo>
                          <a:cubicBezTo>
                            <a:pt x="-10032" y="761896"/>
                            <a:pt x="65088" y="743608"/>
                            <a:pt x="53912" y="723859"/>
                          </a:cubicBezTo>
                          <a:cubicBezTo>
                            <a:pt x="132462" y="707666"/>
                            <a:pt x="214059" y="690648"/>
                            <a:pt x="292863" y="674392"/>
                          </a:cubicBezTo>
                          <a:close/>
                          <a:moveTo>
                            <a:pt x="354648" y="639531"/>
                          </a:moveTo>
                          <a:cubicBezTo>
                            <a:pt x="294323" y="652993"/>
                            <a:pt x="239840" y="662772"/>
                            <a:pt x="179515" y="676044"/>
                          </a:cubicBezTo>
                          <a:lnTo>
                            <a:pt x="47308" y="704555"/>
                          </a:lnTo>
                          <a:cubicBezTo>
                            <a:pt x="37021" y="705889"/>
                            <a:pt x="23750" y="694522"/>
                            <a:pt x="19241" y="685505"/>
                          </a:cubicBezTo>
                          <a:cubicBezTo>
                            <a:pt x="-15620" y="609813"/>
                            <a:pt x="264224" y="596160"/>
                            <a:pt x="316294" y="573745"/>
                          </a:cubicBezTo>
                          <a:cubicBezTo>
                            <a:pt x="326899" y="571459"/>
                            <a:pt x="326835" y="553298"/>
                            <a:pt x="314961" y="555838"/>
                          </a:cubicBezTo>
                          <a:lnTo>
                            <a:pt x="281687" y="563331"/>
                          </a:lnTo>
                          <a:cubicBezTo>
                            <a:pt x="258871" y="529206"/>
                            <a:pt x="249695" y="487760"/>
                            <a:pt x="255969" y="447190"/>
                          </a:cubicBezTo>
                          <a:lnTo>
                            <a:pt x="321946" y="445856"/>
                          </a:lnTo>
                          <a:cubicBezTo>
                            <a:pt x="294831" y="486433"/>
                            <a:pt x="311722" y="544154"/>
                            <a:pt x="352870" y="568347"/>
                          </a:cubicBezTo>
                          <a:cubicBezTo>
                            <a:pt x="382398" y="583334"/>
                            <a:pt x="401575" y="632483"/>
                            <a:pt x="354458" y="63953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683" name="Google Shape;683;p6"/>
                  <p:cNvSpPr/>
                  <p:nvPr/>
                </p:nvSpPr>
                <p:spPr>
                  <a:xfrm>
                    <a:off x="1308648" y="1609666"/>
                    <a:ext cx="17700" cy="13683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684" name="Google Shape;684;p6"/>
                <p:cNvSpPr/>
                <p:nvPr/>
              </p:nvSpPr>
              <p:spPr>
                <a:xfrm>
                  <a:off x="1183450" y="3621050"/>
                  <a:ext cx="70700" cy="18125"/>
                </a:xfrm>
                <a:custGeom>
                  <a:avLst/>
                  <a:gdLst/>
                  <a:ahLst/>
                  <a:cxnLst/>
                  <a:rect l="l" t="t" r="r" b="b"/>
                  <a:pathLst>
                    <a:path w="2828" h="725" extrusionOk="0">
                      <a:moveTo>
                        <a:pt x="0" y="725"/>
                      </a:moveTo>
                      <a:cubicBezTo>
                        <a:pt x="930" y="439"/>
                        <a:pt x="1889" y="256"/>
                        <a:pt x="2828" y="0"/>
                      </a:cubicBezTo>
                    </a:path>
                  </a:pathLst>
                </a:custGeom>
                <a:noFill/>
                <a:ln w="28575" cap="rnd" cmpd="sng">
                  <a:solidFill>
                    <a:schemeClr val="lt1"/>
                  </a:solidFill>
                  <a:prstDash val="solid"/>
                  <a:round/>
                  <a:headEnd type="none" w="med" len="med"/>
                  <a:tailEnd type="none" w="med" len="med"/>
                </a:ln>
              </p:spPr>
            </p:sp>
            <p:sp>
              <p:nvSpPr>
                <p:cNvPr id="685" name="Google Shape;685;p6"/>
                <p:cNvSpPr/>
                <p:nvPr/>
              </p:nvSpPr>
              <p:spPr>
                <a:xfrm>
                  <a:off x="1188900" y="3717125"/>
                  <a:ext cx="76125" cy="18100"/>
                </a:xfrm>
                <a:custGeom>
                  <a:avLst/>
                  <a:gdLst/>
                  <a:ahLst/>
                  <a:cxnLst/>
                  <a:rect l="l" t="t" r="r" b="b"/>
                  <a:pathLst>
                    <a:path w="3045" h="724" extrusionOk="0">
                      <a:moveTo>
                        <a:pt x="0" y="724"/>
                      </a:moveTo>
                      <a:cubicBezTo>
                        <a:pt x="995" y="410"/>
                        <a:pt x="2019" y="187"/>
                        <a:pt x="3045" y="0"/>
                      </a:cubicBezTo>
                    </a:path>
                  </a:pathLst>
                </a:custGeom>
                <a:noFill/>
                <a:ln w="28575" cap="rnd" cmpd="sng">
                  <a:solidFill>
                    <a:schemeClr val="lt1"/>
                  </a:solidFill>
                  <a:prstDash val="solid"/>
                  <a:round/>
                  <a:headEnd type="none" w="med" len="med"/>
                  <a:tailEnd type="none" w="med" len="med"/>
                </a:ln>
              </p:spPr>
            </p:sp>
            <p:sp>
              <p:nvSpPr>
                <p:cNvPr id="686" name="Google Shape;686;p6"/>
                <p:cNvSpPr/>
                <p:nvPr/>
              </p:nvSpPr>
              <p:spPr>
                <a:xfrm>
                  <a:off x="1185275" y="3820425"/>
                  <a:ext cx="39875" cy="9050"/>
                </a:xfrm>
                <a:custGeom>
                  <a:avLst/>
                  <a:gdLst/>
                  <a:ahLst/>
                  <a:cxnLst/>
                  <a:rect l="l" t="t" r="r" b="b"/>
                  <a:pathLst>
                    <a:path w="1595" h="362" extrusionOk="0">
                      <a:moveTo>
                        <a:pt x="0" y="362"/>
                      </a:moveTo>
                      <a:cubicBezTo>
                        <a:pt x="526" y="219"/>
                        <a:pt x="1059" y="97"/>
                        <a:pt x="1595" y="0"/>
                      </a:cubicBezTo>
                    </a:path>
                  </a:pathLst>
                </a:custGeom>
                <a:noFill/>
                <a:ln w="28575" cap="rnd" cmpd="sng">
                  <a:solidFill>
                    <a:schemeClr val="lt1"/>
                  </a:solidFill>
                  <a:prstDash val="solid"/>
                  <a:round/>
                  <a:headEnd type="none" w="med" len="med"/>
                  <a:tailEnd type="none" w="med" len="med"/>
                </a:ln>
              </p:spPr>
            </p:sp>
            <p:sp>
              <p:nvSpPr>
                <p:cNvPr id="687" name="Google Shape;687;p6"/>
                <p:cNvSpPr/>
                <p:nvPr/>
              </p:nvSpPr>
              <p:spPr>
                <a:xfrm>
                  <a:off x="1301250" y="3911025"/>
                  <a:ext cx="18125" cy="7250"/>
                </a:xfrm>
                <a:custGeom>
                  <a:avLst/>
                  <a:gdLst/>
                  <a:ahLst/>
                  <a:cxnLst/>
                  <a:rect l="l" t="t" r="r" b="b"/>
                  <a:pathLst>
                    <a:path w="725" h="290" extrusionOk="0">
                      <a:moveTo>
                        <a:pt x="0" y="290"/>
                      </a:moveTo>
                      <a:cubicBezTo>
                        <a:pt x="363" y="145"/>
                        <a:pt x="363" y="145"/>
                        <a:pt x="725" y="0"/>
                      </a:cubicBezTo>
                    </a:path>
                  </a:pathLst>
                </a:custGeom>
                <a:noFill/>
                <a:ln w="28575" cap="rnd" cmpd="sng">
                  <a:solidFill>
                    <a:schemeClr val="lt1"/>
                  </a:solidFill>
                  <a:prstDash val="solid"/>
                  <a:round/>
                  <a:headEnd type="none" w="med" len="med"/>
                  <a:tailEnd type="none" w="med" len="med"/>
                </a:ln>
              </p:spPr>
            </p:sp>
          </p:grpSp>
        </p:grpSp>
        <p:grpSp>
          <p:nvGrpSpPr>
            <p:cNvPr id="688" name="Google Shape;688;p6"/>
            <p:cNvGrpSpPr/>
            <p:nvPr/>
          </p:nvGrpSpPr>
          <p:grpSpPr>
            <a:xfrm>
              <a:off x="7192739" y="3730341"/>
              <a:ext cx="148551" cy="170121"/>
              <a:chOff x="3462796" y="2555878"/>
              <a:chExt cx="157798" cy="180711"/>
            </a:xfrm>
          </p:grpSpPr>
          <p:sp>
            <p:nvSpPr>
              <p:cNvPr id="689" name="Google Shape;689;p6"/>
              <p:cNvSpPr/>
              <p:nvPr/>
            </p:nvSpPr>
            <p:spPr>
              <a:xfrm>
                <a:off x="3528860" y="2555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90" name="Google Shape;690;p6"/>
              <p:cNvSpPr/>
              <p:nvPr/>
            </p:nvSpPr>
            <p:spPr>
              <a:xfrm>
                <a:off x="3528860" y="2682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91" name="Google Shape;691;p6"/>
              <p:cNvSpPr/>
              <p:nvPr/>
            </p:nvSpPr>
            <p:spPr>
              <a:xfrm>
                <a:off x="3571315" y="2597137"/>
                <a:ext cx="47570" cy="33554"/>
              </a:xfrm>
              <a:custGeom>
                <a:avLst/>
                <a:gdLst/>
                <a:ahLst/>
                <a:cxnLst/>
                <a:rect l="l" t="t" r="r" b="b"/>
                <a:pathLst>
                  <a:path w="47570" h="33554" extrusionOk="0">
                    <a:moveTo>
                      <a:pt x="47423" y="3886"/>
                    </a:moveTo>
                    <a:cubicBezTo>
                      <a:pt x="36183" y="-9449"/>
                      <a:pt x="10910" y="15189"/>
                      <a:pt x="306" y="22936"/>
                    </a:cubicBezTo>
                    <a:cubicBezTo>
                      <a:pt x="-4584" y="50305"/>
                      <a:pt x="50788" y="17729"/>
                      <a:pt x="47423" y="388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92" name="Google Shape;692;p6"/>
              <p:cNvSpPr/>
              <p:nvPr/>
            </p:nvSpPr>
            <p:spPr>
              <a:xfrm>
                <a:off x="3572203" y="2660050"/>
                <a:ext cx="48391" cy="35006"/>
              </a:xfrm>
              <a:custGeom>
                <a:avLst/>
                <a:gdLst/>
                <a:ahLst/>
                <a:cxnLst/>
                <a:rect l="l" t="t" r="r" b="b"/>
                <a:pathLst>
                  <a:path w="48391" h="35006" extrusionOk="0">
                    <a:moveTo>
                      <a:pt x="45900" y="20221"/>
                    </a:moveTo>
                    <a:cubicBezTo>
                      <a:pt x="32120" y="15713"/>
                      <a:pt x="14849" y="-8608"/>
                      <a:pt x="1450" y="3203"/>
                    </a:cubicBezTo>
                    <a:cubicBezTo>
                      <a:pt x="-11123" y="21047"/>
                      <a:pt x="62664" y="54384"/>
                      <a:pt x="45900" y="2022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93" name="Google Shape;693;p6"/>
              <p:cNvSpPr/>
              <p:nvPr/>
            </p:nvSpPr>
            <p:spPr>
              <a:xfrm>
                <a:off x="3466564" y="2662661"/>
                <a:ext cx="42019" cy="33548"/>
              </a:xfrm>
              <a:custGeom>
                <a:avLst/>
                <a:gdLst/>
                <a:ahLst/>
                <a:cxnLst/>
                <a:rect l="l" t="t" r="r" b="b"/>
                <a:pathLst>
                  <a:path w="42019" h="33548" extrusionOk="0">
                    <a:moveTo>
                      <a:pt x="41239" y="1798"/>
                    </a:moveTo>
                    <a:cubicBezTo>
                      <a:pt x="31397" y="-7981"/>
                      <a:pt x="-17625" y="24912"/>
                      <a:pt x="6695" y="33548"/>
                    </a:cubicBezTo>
                    <a:cubicBezTo>
                      <a:pt x="17935" y="27452"/>
                      <a:pt x="47145" y="17991"/>
                      <a:pt x="41239" y="179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94" name="Google Shape;694;p6"/>
              <p:cNvSpPr/>
              <p:nvPr/>
            </p:nvSpPr>
            <p:spPr>
              <a:xfrm>
                <a:off x="3462796" y="2597064"/>
                <a:ext cx="40843" cy="33781"/>
              </a:xfrm>
              <a:custGeom>
                <a:avLst/>
                <a:gdLst/>
                <a:ahLst/>
                <a:cxnLst/>
                <a:rect l="l" t="t" r="r" b="b"/>
                <a:pathLst>
                  <a:path w="40843" h="33781" extrusionOk="0">
                    <a:moveTo>
                      <a:pt x="38339" y="18755"/>
                    </a:moveTo>
                    <a:cubicBezTo>
                      <a:pt x="27163" y="13865"/>
                      <a:pt x="13447" y="-8614"/>
                      <a:pt x="1509" y="3578"/>
                    </a:cubicBezTo>
                    <a:cubicBezTo>
                      <a:pt x="-10556" y="21676"/>
                      <a:pt x="54151" y="52346"/>
                      <a:pt x="38339" y="1875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spTree>
    <p:extLst>
      <p:ext uri="{BB962C8B-B14F-4D97-AF65-F5344CB8AC3E}">
        <p14:creationId xmlns:p14="http://schemas.microsoft.com/office/powerpoint/2010/main" val="133767794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 3 columns">
  <p:cSld name="Title + 3 columns">
    <p:spTree>
      <p:nvGrpSpPr>
        <p:cNvPr id="1" name="Shape 695"/>
        <p:cNvGrpSpPr/>
        <p:nvPr/>
      </p:nvGrpSpPr>
      <p:grpSpPr>
        <a:xfrm>
          <a:off x="0" y="0"/>
          <a:ext cx="0" cy="0"/>
          <a:chOff x="0" y="0"/>
          <a:chExt cx="0" cy="0"/>
        </a:xfrm>
      </p:grpSpPr>
      <p:sp>
        <p:nvSpPr>
          <p:cNvPr id="696" name="Google Shape;696;p7"/>
          <p:cNvSpPr txBox="1">
            <a:spLocks noGrp="1"/>
          </p:cNvSpPr>
          <p:nvPr>
            <p:ph type="title"/>
          </p:nvPr>
        </p:nvSpPr>
        <p:spPr>
          <a:xfrm>
            <a:off x="937200" y="1014567"/>
            <a:ext cx="7546800" cy="628400"/>
          </a:xfrm>
          <a:prstGeom prst="rect">
            <a:avLst/>
          </a:prstGeom>
        </p:spPr>
        <p:txBody>
          <a:bodyPr spcFirstLastPara="1" wrap="square" lIns="0" tIns="0" rIns="0" bIns="0" anchor="b" anchorCtr="0">
            <a:noAutofit/>
          </a:bodyPr>
          <a:lstStyle>
            <a:lvl1pPr lvl="0" rtl="0">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
        <p:nvSpPr>
          <p:cNvPr id="697" name="Google Shape;697;p7"/>
          <p:cNvSpPr txBox="1">
            <a:spLocks noGrp="1"/>
          </p:cNvSpPr>
          <p:nvPr>
            <p:ph type="body" idx="1"/>
          </p:nvPr>
        </p:nvSpPr>
        <p:spPr>
          <a:xfrm>
            <a:off x="937200" y="1906867"/>
            <a:ext cx="2619200" cy="4342000"/>
          </a:xfrm>
          <a:prstGeom prst="rect">
            <a:avLst/>
          </a:prstGeom>
        </p:spPr>
        <p:txBody>
          <a:bodyPr spcFirstLastPara="1" wrap="square" lIns="0" tIns="0" rIns="0" bIns="0" anchor="t" anchorCtr="0">
            <a:noAutofit/>
          </a:bodyPr>
          <a:lstStyle>
            <a:lvl1pPr marL="609585" lvl="0" indent="-457189" rtl="0">
              <a:spcBef>
                <a:spcPts val="0"/>
              </a:spcBef>
              <a:spcAft>
                <a:spcPts val="0"/>
              </a:spcAft>
              <a:buSzPts val="1800"/>
              <a:buChar char="⊹"/>
              <a:defRPr sz="2400"/>
            </a:lvl1pPr>
            <a:lvl2pPr marL="1219170" lvl="1" indent="-457189" rtl="0">
              <a:spcBef>
                <a:spcPts val="1067"/>
              </a:spcBef>
              <a:spcAft>
                <a:spcPts val="0"/>
              </a:spcAft>
              <a:buSzPts val="1800"/>
              <a:buChar char="×"/>
              <a:defRPr sz="2400"/>
            </a:lvl2pPr>
            <a:lvl3pPr marL="1828754" lvl="2" indent="-457189" rtl="0">
              <a:spcBef>
                <a:spcPts val="1067"/>
              </a:spcBef>
              <a:spcAft>
                <a:spcPts val="0"/>
              </a:spcAft>
              <a:buSzPts val="1800"/>
              <a:buChar char="⬩"/>
              <a:defRPr sz="2400"/>
            </a:lvl3pPr>
            <a:lvl4pPr marL="2438339" lvl="3" indent="-457189" rtl="0">
              <a:spcBef>
                <a:spcPts val="1067"/>
              </a:spcBef>
              <a:spcAft>
                <a:spcPts val="0"/>
              </a:spcAft>
              <a:buSzPts val="1800"/>
              <a:buChar char="●"/>
              <a:defRPr sz="2400"/>
            </a:lvl4pPr>
            <a:lvl5pPr marL="3047924" lvl="4" indent="-457189" rtl="0">
              <a:spcBef>
                <a:spcPts val="1067"/>
              </a:spcBef>
              <a:spcAft>
                <a:spcPts val="0"/>
              </a:spcAft>
              <a:buSzPts val="1800"/>
              <a:buChar char="○"/>
              <a:defRPr sz="2400"/>
            </a:lvl5pPr>
            <a:lvl6pPr marL="3657509" lvl="5" indent="-457189" rtl="0">
              <a:spcBef>
                <a:spcPts val="1067"/>
              </a:spcBef>
              <a:spcAft>
                <a:spcPts val="0"/>
              </a:spcAft>
              <a:buSzPts val="1800"/>
              <a:buChar char="■"/>
              <a:defRPr sz="2400"/>
            </a:lvl6pPr>
            <a:lvl7pPr marL="4267093" lvl="6" indent="-457189" rtl="0">
              <a:spcBef>
                <a:spcPts val="1067"/>
              </a:spcBef>
              <a:spcAft>
                <a:spcPts val="0"/>
              </a:spcAft>
              <a:buSzPts val="1800"/>
              <a:buChar char="●"/>
              <a:defRPr sz="2400"/>
            </a:lvl7pPr>
            <a:lvl8pPr marL="4876678" lvl="7" indent="-457189" rtl="0">
              <a:spcBef>
                <a:spcPts val="1067"/>
              </a:spcBef>
              <a:spcAft>
                <a:spcPts val="0"/>
              </a:spcAft>
              <a:buSzPts val="1800"/>
              <a:buChar char="○"/>
              <a:defRPr sz="2400"/>
            </a:lvl8pPr>
            <a:lvl9pPr marL="5486263" lvl="8" indent="-457189" rtl="0">
              <a:spcBef>
                <a:spcPts val="1067"/>
              </a:spcBef>
              <a:spcAft>
                <a:spcPts val="1067"/>
              </a:spcAft>
              <a:buSzPts val="1800"/>
              <a:buChar char="■"/>
              <a:defRPr sz="2400"/>
            </a:lvl9pPr>
          </a:lstStyle>
          <a:p>
            <a:endParaRPr/>
          </a:p>
        </p:txBody>
      </p:sp>
      <p:sp>
        <p:nvSpPr>
          <p:cNvPr id="698" name="Google Shape;698;p7"/>
          <p:cNvSpPr txBox="1">
            <a:spLocks noGrp="1"/>
          </p:cNvSpPr>
          <p:nvPr>
            <p:ph type="body" idx="2"/>
          </p:nvPr>
        </p:nvSpPr>
        <p:spPr>
          <a:xfrm>
            <a:off x="3831268" y="1906867"/>
            <a:ext cx="2619200" cy="4342000"/>
          </a:xfrm>
          <a:prstGeom prst="rect">
            <a:avLst/>
          </a:prstGeom>
        </p:spPr>
        <p:txBody>
          <a:bodyPr spcFirstLastPara="1" wrap="square" lIns="0" tIns="0" rIns="0" bIns="0" anchor="t" anchorCtr="0">
            <a:noAutofit/>
          </a:bodyPr>
          <a:lstStyle>
            <a:lvl1pPr marL="609585" lvl="0" indent="-457189" rtl="0">
              <a:spcBef>
                <a:spcPts val="0"/>
              </a:spcBef>
              <a:spcAft>
                <a:spcPts val="0"/>
              </a:spcAft>
              <a:buSzPts val="1800"/>
              <a:buChar char="⊹"/>
              <a:defRPr sz="2400"/>
            </a:lvl1pPr>
            <a:lvl2pPr marL="1219170" lvl="1" indent="-457189" rtl="0">
              <a:spcBef>
                <a:spcPts val="1067"/>
              </a:spcBef>
              <a:spcAft>
                <a:spcPts val="0"/>
              </a:spcAft>
              <a:buSzPts val="1800"/>
              <a:buChar char="×"/>
              <a:defRPr sz="2400"/>
            </a:lvl2pPr>
            <a:lvl3pPr marL="1828754" lvl="2" indent="-457189" rtl="0">
              <a:spcBef>
                <a:spcPts val="1067"/>
              </a:spcBef>
              <a:spcAft>
                <a:spcPts val="0"/>
              </a:spcAft>
              <a:buSzPts val="1800"/>
              <a:buChar char="⬩"/>
              <a:defRPr sz="2400"/>
            </a:lvl3pPr>
            <a:lvl4pPr marL="2438339" lvl="3" indent="-457189" rtl="0">
              <a:spcBef>
                <a:spcPts val="1067"/>
              </a:spcBef>
              <a:spcAft>
                <a:spcPts val="0"/>
              </a:spcAft>
              <a:buSzPts val="1800"/>
              <a:buChar char="●"/>
              <a:defRPr sz="2400"/>
            </a:lvl4pPr>
            <a:lvl5pPr marL="3047924" lvl="4" indent="-457189" rtl="0">
              <a:spcBef>
                <a:spcPts val="1067"/>
              </a:spcBef>
              <a:spcAft>
                <a:spcPts val="0"/>
              </a:spcAft>
              <a:buSzPts val="1800"/>
              <a:buChar char="○"/>
              <a:defRPr sz="2400"/>
            </a:lvl5pPr>
            <a:lvl6pPr marL="3657509" lvl="5" indent="-457189" rtl="0">
              <a:spcBef>
                <a:spcPts val="1067"/>
              </a:spcBef>
              <a:spcAft>
                <a:spcPts val="0"/>
              </a:spcAft>
              <a:buSzPts val="1800"/>
              <a:buChar char="■"/>
              <a:defRPr sz="2400"/>
            </a:lvl6pPr>
            <a:lvl7pPr marL="4267093" lvl="6" indent="-457189" rtl="0">
              <a:spcBef>
                <a:spcPts val="1067"/>
              </a:spcBef>
              <a:spcAft>
                <a:spcPts val="0"/>
              </a:spcAft>
              <a:buSzPts val="1800"/>
              <a:buChar char="●"/>
              <a:defRPr sz="2400"/>
            </a:lvl7pPr>
            <a:lvl8pPr marL="4876678" lvl="7" indent="-457189" rtl="0">
              <a:spcBef>
                <a:spcPts val="1067"/>
              </a:spcBef>
              <a:spcAft>
                <a:spcPts val="0"/>
              </a:spcAft>
              <a:buSzPts val="1800"/>
              <a:buChar char="○"/>
              <a:defRPr sz="2400"/>
            </a:lvl8pPr>
            <a:lvl9pPr marL="5486263" lvl="8" indent="-457189" rtl="0">
              <a:spcBef>
                <a:spcPts val="1067"/>
              </a:spcBef>
              <a:spcAft>
                <a:spcPts val="1067"/>
              </a:spcAft>
              <a:buSzPts val="1800"/>
              <a:buChar char="■"/>
              <a:defRPr sz="2400"/>
            </a:lvl9pPr>
          </a:lstStyle>
          <a:p>
            <a:endParaRPr/>
          </a:p>
        </p:txBody>
      </p:sp>
      <p:sp>
        <p:nvSpPr>
          <p:cNvPr id="699" name="Google Shape;699;p7"/>
          <p:cNvSpPr txBox="1">
            <a:spLocks noGrp="1"/>
          </p:cNvSpPr>
          <p:nvPr>
            <p:ph type="body" idx="3"/>
          </p:nvPr>
        </p:nvSpPr>
        <p:spPr>
          <a:xfrm>
            <a:off x="6725337" y="1906867"/>
            <a:ext cx="2619200" cy="4342000"/>
          </a:xfrm>
          <a:prstGeom prst="rect">
            <a:avLst/>
          </a:prstGeom>
        </p:spPr>
        <p:txBody>
          <a:bodyPr spcFirstLastPara="1" wrap="square" lIns="0" tIns="0" rIns="0" bIns="0" anchor="t" anchorCtr="0">
            <a:noAutofit/>
          </a:bodyPr>
          <a:lstStyle>
            <a:lvl1pPr marL="609585" lvl="0" indent="-457189" rtl="0">
              <a:spcBef>
                <a:spcPts val="0"/>
              </a:spcBef>
              <a:spcAft>
                <a:spcPts val="0"/>
              </a:spcAft>
              <a:buSzPts val="1800"/>
              <a:buChar char="⊹"/>
              <a:defRPr sz="2400"/>
            </a:lvl1pPr>
            <a:lvl2pPr marL="1219170" lvl="1" indent="-457189" rtl="0">
              <a:spcBef>
                <a:spcPts val="1067"/>
              </a:spcBef>
              <a:spcAft>
                <a:spcPts val="0"/>
              </a:spcAft>
              <a:buSzPts val="1800"/>
              <a:buChar char="×"/>
              <a:defRPr sz="2400"/>
            </a:lvl2pPr>
            <a:lvl3pPr marL="1828754" lvl="2" indent="-457189" rtl="0">
              <a:spcBef>
                <a:spcPts val="1067"/>
              </a:spcBef>
              <a:spcAft>
                <a:spcPts val="0"/>
              </a:spcAft>
              <a:buSzPts val="1800"/>
              <a:buChar char="⬩"/>
              <a:defRPr sz="2400"/>
            </a:lvl3pPr>
            <a:lvl4pPr marL="2438339" lvl="3" indent="-457189" rtl="0">
              <a:spcBef>
                <a:spcPts val="1067"/>
              </a:spcBef>
              <a:spcAft>
                <a:spcPts val="0"/>
              </a:spcAft>
              <a:buSzPts val="1800"/>
              <a:buChar char="●"/>
              <a:defRPr sz="2400"/>
            </a:lvl4pPr>
            <a:lvl5pPr marL="3047924" lvl="4" indent="-457189" rtl="0">
              <a:spcBef>
                <a:spcPts val="1067"/>
              </a:spcBef>
              <a:spcAft>
                <a:spcPts val="0"/>
              </a:spcAft>
              <a:buSzPts val="1800"/>
              <a:buChar char="○"/>
              <a:defRPr sz="2400"/>
            </a:lvl5pPr>
            <a:lvl6pPr marL="3657509" lvl="5" indent="-457189" rtl="0">
              <a:spcBef>
                <a:spcPts val="1067"/>
              </a:spcBef>
              <a:spcAft>
                <a:spcPts val="0"/>
              </a:spcAft>
              <a:buSzPts val="1800"/>
              <a:buChar char="■"/>
              <a:defRPr sz="2400"/>
            </a:lvl6pPr>
            <a:lvl7pPr marL="4267093" lvl="6" indent="-457189" rtl="0">
              <a:spcBef>
                <a:spcPts val="1067"/>
              </a:spcBef>
              <a:spcAft>
                <a:spcPts val="0"/>
              </a:spcAft>
              <a:buSzPts val="1800"/>
              <a:buChar char="●"/>
              <a:defRPr sz="2400"/>
            </a:lvl7pPr>
            <a:lvl8pPr marL="4876678" lvl="7" indent="-457189" rtl="0">
              <a:spcBef>
                <a:spcPts val="1067"/>
              </a:spcBef>
              <a:spcAft>
                <a:spcPts val="0"/>
              </a:spcAft>
              <a:buSzPts val="1800"/>
              <a:buChar char="○"/>
              <a:defRPr sz="2400"/>
            </a:lvl8pPr>
            <a:lvl9pPr marL="5486263" lvl="8" indent="-457189" rtl="0">
              <a:spcBef>
                <a:spcPts val="1067"/>
              </a:spcBef>
              <a:spcAft>
                <a:spcPts val="1067"/>
              </a:spcAft>
              <a:buSzPts val="1800"/>
              <a:buChar char="■"/>
              <a:defRPr sz="2400"/>
            </a:lvl9pPr>
          </a:lstStyle>
          <a:p>
            <a:endParaRPr/>
          </a:p>
        </p:txBody>
      </p:sp>
      <p:sp>
        <p:nvSpPr>
          <p:cNvPr id="700" name="Google Shape;700;p7"/>
          <p:cNvSpPr txBox="1">
            <a:spLocks noGrp="1"/>
          </p:cNvSpPr>
          <p:nvPr>
            <p:ph type="sldNum" idx="12"/>
          </p:nvPr>
        </p:nvSpPr>
        <p:spPr>
          <a:xfrm>
            <a:off x="11595204" y="6231533"/>
            <a:ext cx="444000" cy="5248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defTabSz="1219170">
              <a:buClr>
                <a:srgbClr val="000000"/>
              </a:buClr>
            </a:pPr>
            <a:fld id="{00000000-1234-1234-1234-123412341234}" type="slidenum">
              <a:rPr lang="en" kern="0" smtClean="0">
                <a:solidFill>
                  <a:srgbClr val="26303D"/>
                </a:solidFill>
              </a:rPr>
              <a:pPr defTabSz="1219170">
                <a:buClr>
                  <a:srgbClr val="000000"/>
                </a:buClr>
              </a:pPr>
              <a:t>‹#›</a:t>
            </a:fld>
            <a:endParaRPr lang="en" kern="0">
              <a:solidFill>
                <a:srgbClr val="26303D"/>
              </a:solidFill>
            </a:endParaRPr>
          </a:p>
        </p:txBody>
      </p:sp>
      <p:grpSp>
        <p:nvGrpSpPr>
          <p:cNvPr id="701" name="Google Shape;701;p7"/>
          <p:cNvGrpSpPr/>
          <p:nvPr/>
        </p:nvGrpSpPr>
        <p:grpSpPr>
          <a:xfrm>
            <a:off x="9066846" y="-39"/>
            <a:ext cx="3176401" cy="6147288"/>
            <a:chOff x="6800134" y="-29"/>
            <a:chExt cx="2382301" cy="4610466"/>
          </a:xfrm>
        </p:grpSpPr>
        <p:grpSp>
          <p:nvGrpSpPr>
            <p:cNvPr id="702" name="Google Shape;702;p7"/>
            <p:cNvGrpSpPr/>
            <p:nvPr/>
          </p:nvGrpSpPr>
          <p:grpSpPr>
            <a:xfrm>
              <a:off x="7737776" y="-17"/>
              <a:ext cx="448629" cy="4610455"/>
              <a:chOff x="6798998" y="-1296139"/>
              <a:chExt cx="476555" cy="4897445"/>
            </a:xfrm>
          </p:grpSpPr>
          <p:sp>
            <p:nvSpPr>
              <p:cNvPr id="703" name="Google Shape;703;p7"/>
              <p:cNvSpPr/>
              <p:nvPr/>
            </p:nvSpPr>
            <p:spPr>
              <a:xfrm>
                <a:off x="6798998" y="2971595"/>
                <a:ext cx="476555" cy="629711"/>
              </a:xfrm>
              <a:custGeom>
                <a:avLst/>
                <a:gdLst/>
                <a:ahLst/>
                <a:cxnLst/>
                <a:rect l="l" t="t" r="r" b="b"/>
                <a:pathLst>
                  <a:path w="476555" h="629711" extrusionOk="0">
                    <a:moveTo>
                      <a:pt x="320201" y="161890"/>
                    </a:moveTo>
                    <a:cubicBezTo>
                      <a:pt x="320201" y="126330"/>
                      <a:pt x="347824" y="28984"/>
                      <a:pt x="296008" y="26762"/>
                    </a:cubicBezTo>
                    <a:cubicBezTo>
                      <a:pt x="297722" y="-5496"/>
                      <a:pt x="165198" y="-10957"/>
                      <a:pt x="178406" y="23460"/>
                    </a:cubicBezTo>
                    <a:cubicBezTo>
                      <a:pt x="166277" y="25936"/>
                      <a:pt x="129701" y="19840"/>
                      <a:pt x="140306" y="41430"/>
                    </a:cubicBezTo>
                    <a:cubicBezTo>
                      <a:pt x="138210" y="84864"/>
                      <a:pt x="137448" y="128425"/>
                      <a:pt x="135797" y="171859"/>
                    </a:cubicBezTo>
                    <a:cubicBezTo>
                      <a:pt x="-17047" y="238661"/>
                      <a:pt x="-46892" y="457165"/>
                      <a:pt x="77123" y="566385"/>
                    </a:cubicBezTo>
                    <a:cubicBezTo>
                      <a:pt x="364651" y="804827"/>
                      <a:pt x="669451" y="303241"/>
                      <a:pt x="320201" y="16189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04" name="Google Shape;704;p7"/>
              <p:cNvSpPr/>
              <p:nvPr/>
            </p:nvSpPr>
            <p:spPr>
              <a:xfrm>
                <a:off x="7026850" y="-1296139"/>
                <a:ext cx="17700" cy="42711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05" name="Google Shape;705;p7"/>
            <p:cNvGrpSpPr/>
            <p:nvPr/>
          </p:nvGrpSpPr>
          <p:grpSpPr>
            <a:xfrm>
              <a:off x="8636876" y="46"/>
              <a:ext cx="382387" cy="1450044"/>
              <a:chOff x="5578966" y="2422197"/>
              <a:chExt cx="406190" cy="1540306"/>
            </a:xfrm>
          </p:grpSpPr>
          <p:sp>
            <p:nvSpPr>
              <p:cNvPr id="706" name="Google Shape;706;p7"/>
              <p:cNvSpPr/>
              <p:nvPr/>
            </p:nvSpPr>
            <p:spPr>
              <a:xfrm>
                <a:off x="5578966" y="2971595"/>
                <a:ext cx="406190" cy="990908"/>
              </a:xfrm>
              <a:custGeom>
                <a:avLst/>
                <a:gdLst/>
                <a:ahLst/>
                <a:cxnLst/>
                <a:rect l="l" t="t" r="r" b="b"/>
                <a:pathLst>
                  <a:path w="406190" h="990908" extrusionOk="0">
                    <a:moveTo>
                      <a:pt x="340083" y="447063"/>
                    </a:moveTo>
                    <a:cubicBezTo>
                      <a:pt x="341480" y="444205"/>
                      <a:pt x="372913" y="448269"/>
                      <a:pt x="369865" y="426933"/>
                    </a:cubicBezTo>
                    <a:cubicBezTo>
                      <a:pt x="378628" y="356321"/>
                      <a:pt x="379771" y="266786"/>
                      <a:pt x="314811" y="222019"/>
                    </a:cubicBezTo>
                    <a:cubicBezTo>
                      <a:pt x="316334" y="182014"/>
                      <a:pt x="330368" y="29931"/>
                      <a:pt x="276266" y="35328"/>
                    </a:cubicBezTo>
                    <a:cubicBezTo>
                      <a:pt x="257216" y="-16234"/>
                      <a:pt x="121643" y="-11789"/>
                      <a:pt x="117897" y="51521"/>
                    </a:cubicBezTo>
                    <a:cubicBezTo>
                      <a:pt x="68303" y="56474"/>
                      <a:pt x="94719" y="194840"/>
                      <a:pt x="95608" y="232242"/>
                    </a:cubicBezTo>
                    <a:cubicBezTo>
                      <a:pt x="33823" y="278470"/>
                      <a:pt x="28616" y="363941"/>
                      <a:pt x="30775" y="435442"/>
                    </a:cubicBezTo>
                    <a:cubicBezTo>
                      <a:pt x="31219" y="460842"/>
                      <a:pt x="59794" y="448840"/>
                      <a:pt x="72685" y="450746"/>
                    </a:cubicBezTo>
                    <a:cubicBezTo>
                      <a:pt x="75860" y="483511"/>
                      <a:pt x="77003" y="521611"/>
                      <a:pt x="48999" y="544408"/>
                    </a:cubicBezTo>
                    <a:cubicBezTo>
                      <a:pt x="22774" y="559775"/>
                      <a:pt x="3851" y="611464"/>
                      <a:pt x="46078" y="617497"/>
                    </a:cubicBezTo>
                    <a:cubicBezTo>
                      <a:pt x="2835" y="630197"/>
                      <a:pt x="-17041" y="715159"/>
                      <a:pt x="37824" y="733384"/>
                    </a:cubicBezTo>
                    <a:cubicBezTo>
                      <a:pt x="-17041" y="742719"/>
                      <a:pt x="-9611" y="809584"/>
                      <a:pt x="43284" y="813584"/>
                    </a:cubicBezTo>
                    <a:cubicBezTo>
                      <a:pt x="-1801" y="839747"/>
                      <a:pt x="-6309" y="908200"/>
                      <a:pt x="55095" y="912772"/>
                    </a:cubicBezTo>
                    <a:cubicBezTo>
                      <a:pt x="90782" y="913153"/>
                      <a:pt x="126025" y="903310"/>
                      <a:pt x="161268" y="898421"/>
                    </a:cubicBezTo>
                    <a:cubicBezTo>
                      <a:pt x="139233" y="913788"/>
                      <a:pt x="126279" y="946998"/>
                      <a:pt x="144313" y="970176"/>
                    </a:cubicBezTo>
                    <a:cubicBezTo>
                      <a:pt x="172888" y="1006688"/>
                      <a:pt x="224577" y="986051"/>
                      <a:pt x="260327" y="975319"/>
                    </a:cubicBezTo>
                    <a:cubicBezTo>
                      <a:pt x="299570" y="961285"/>
                      <a:pt x="348021" y="957857"/>
                      <a:pt x="376088" y="923821"/>
                    </a:cubicBezTo>
                    <a:cubicBezTo>
                      <a:pt x="399646" y="896008"/>
                      <a:pt x="387327" y="849653"/>
                      <a:pt x="348656" y="845652"/>
                    </a:cubicBezTo>
                    <a:cubicBezTo>
                      <a:pt x="373288" y="834501"/>
                      <a:pt x="384216" y="805495"/>
                      <a:pt x="373065" y="780857"/>
                    </a:cubicBezTo>
                    <a:cubicBezTo>
                      <a:pt x="364353" y="761610"/>
                      <a:pt x="344268" y="750123"/>
                      <a:pt x="323256" y="752371"/>
                    </a:cubicBezTo>
                    <a:cubicBezTo>
                      <a:pt x="387455" y="748370"/>
                      <a:pt x="429999" y="685505"/>
                      <a:pt x="352656" y="659597"/>
                    </a:cubicBezTo>
                    <a:cubicBezTo>
                      <a:pt x="304650" y="655978"/>
                      <a:pt x="438889" y="670011"/>
                      <a:pt x="398503" y="584096"/>
                    </a:cubicBezTo>
                    <a:cubicBezTo>
                      <a:pt x="365928" y="545170"/>
                      <a:pt x="301412" y="524850"/>
                      <a:pt x="340083" y="447063"/>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07" name="Google Shape;707;p7"/>
              <p:cNvSpPr/>
              <p:nvPr/>
            </p:nvSpPr>
            <p:spPr>
              <a:xfrm>
                <a:off x="5774600" y="2422197"/>
                <a:ext cx="17700" cy="5529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08" name="Google Shape;708;p7"/>
            <p:cNvGrpSpPr/>
            <p:nvPr/>
          </p:nvGrpSpPr>
          <p:grpSpPr>
            <a:xfrm>
              <a:off x="8035385" y="23"/>
              <a:ext cx="439174" cy="2683136"/>
              <a:chOff x="6176324" y="940075"/>
              <a:chExt cx="466512" cy="2850155"/>
            </a:xfrm>
          </p:grpSpPr>
          <p:sp>
            <p:nvSpPr>
              <p:cNvPr id="709" name="Google Shape;709;p7"/>
              <p:cNvSpPr/>
              <p:nvPr/>
            </p:nvSpPr>
            <p:spPr>
              <a:xfrm>
                <a:off x="6176324" y="2971595"/>
                <a:ext cx="466512" cy="818636"/>
              </a:xfrm>
              <a:custGeom>
                <a:avLst/>
                <a:gdLst/>
                <a:ahLst/>
                <a:cxnLst/>
                <a:rect l="l" t="t" r="r" b="b"/>
                <a:pathLst>
                  <a:path w="466512" h="818636" extrusionOk="0">
                    <a:moveTo>
                      <a:pt x="332323" y="212841"/>
                    </a:moveTo>
                    <a:cubicBezTo>
                      <a:pt x="341531" y="160708"/>
                      <a:pt x="342674" y="107476"/>
                      <a:pt x="335880" y="54980"/>
                    </a:cubicBezTo>
                    <a:cubicBezTo>
                      <a:pt x="332578" y="42280"/>
                      <a:pt x="316004" y="50599"/>
                      <a:pt x="306479" y="48630"/>
                    </a:cubicBezTo>
                    <a:cubicBezTo>
                      <a:pt x="306923" y="-17537"/>
                      <a:pt x="162779" y="-14870"/>
                      <a:pt x="159984" y="48630"/>
                    </a:cubicBezTo>
                    <a:cubicBezTo>
                      <a:pt x="98580" y="52250"/>
                      <a:pt x="140934" y="172709"/>
                      <a:pt x="140554" y="213159"/>
                    </a:cubicBezTo>
                    <a:cubicBezTo>
                      <a:pt x="105057" y="231383"/>
                      <a:pt x="103723" y="274563"/>
                      <a:pt x="102454" y="310060"/>
                    </a:cubicBezTo>
                    <a:cubicBezTo>
                      <a:pt x="97246" y="356427"/>
                      <a:pt x="82324" y="401182"/>
                      <a:pt x="58766" y="441441"/>
                    </a:cubicBezTo>
                    <a:cubicBezTo>
                      <a:pt x="-124178" y="764783"/>
                      <a:pt x="171287" y="823140"/>
                      <a:pt x="250027" y="818377"/>
                    </a:cubicBezTo>
                    <a:cubicBezTo>
                      <a:pt x="471579" y="804979"/>
                      <a:pt x="517362" y="615177"/>
                      <a:pt x="413476" y="441441"/>
                    </a:cubicBezTo>
                    <a:cubicBezTo>
                      <a:pt x="355628" y="353938"/>
                      <a:pt x="388838" y="243448"/>
                      <a:pt x="332323" y="212841"/>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10" name="Google Shape;710;p7"/>
              <p:cNvSpPr/>
              <p:nvPr/>
            </p:nvSpPr>
            <p:spPr>
              <a:xfrm>
                <a:off x="6400713" y="940075"/>
                <a:ext cx="17700" cy="20349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11" name="Google Shape;711;p7"/>
            <p:cNvGrpSpPr/>
            <p:nvPr/>
          </p:nvGrpSpPr>
          <p:grpSpPr>
            <a:xfrm>
              <a:off x="6999976" y="11"/>
              <a:ext cx="271476" cy="3307837"/>
              <a:chOff x="7883572" y="308161"/>
              <a:chExt cx="288375" cy="3513742"/>
            </a:xfrm>
          </p:grpSpPr>
          <p:sp>
            <p:nvSpPr>
              <p:cNvPr id="712" name="Google Shape;712;p7"/>
              <p:cNvSpPr/>
              <p:nvPr/>
            </p:nvSpPr>
            <p:spPr>
              <a:xfrm>
                <a:off x="7883572" y="2971595"/>
                <a:ext cx="288375" cy="850309"/>
              </a:xfrm>
              <a:custGeom>
                <a:avLst/>
                <a:gdLst/>
                <a:ahLst/>
                <a:cxnLst/>
                <a:rect l="l" t="t" r="r" b="b"/>
                <a:pathLst>
                  <a:path w="288375" h="850309" extrusionOk="0">
                    <a:moveTo>
                      <a:pt x="226863" y="202395"/>
                    </a:moveTo>
                    <a:cubicBezTo>
                      <a:pt x="222671" y="167343"/>
                      <a:pt x="255946" y="35010"/>
                      <a:pt x="207051" y="37295"/>
                    </a:cubicBezTo>
                    <a:cubicBezTo>
                      <a:pt x="200701" y="-10202"/>
                      <a:pt x="93830" y="-14965"/>
                      <a:pt x="96497" y="38311"/>
                    </a:cubicBezTo>
                    <a:cubicBezTo>
                      <a:pt x="44998" y="23897"/>
                      <a:pt x="95354" y="195792"/>
                      <a:pt x="59222" y="197824"/>
                    </a:cubicBezTo>
                    <a:cubicBezTo>
                      <a:pt x="-24216" y="202459"/>
                      <a:pt x="4930" y="466873"/>
                      <a:pt x="4930" y="713126"/>
                    </a:cubicBezTo>
                    <a:cubicBezTo>
                      <a:pt x="4930" y="781261"/>
                      <a:pt x="39093" y="845714"/>
                      <a:pt x="141201" y="850095"/>
                    </a:cubicBezTo>
                    <a:cubicBezTo>
                      <a:pt x="238420" y="854223"/>
                      <a:pt x="280901" y="798280"/>
                      <a:pt x="281283" y="718016"/>
                    </a:cubicBezTo>
                    <a:cubicBezTo>
                      <a:pt x="282172" y="443314"/>
                      <a:pt x="316208" y="200173"/>
                      <a:pt x="226863" y="202395"/>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13" name="Google Shape;713;p7"/>
              <p:cNvSpPr/>
              <p:nvPr/>
            </p:nvSpPr>
            <p:spPr>
              <a:xfrm>
                <a:off x="8024899" y="308161"/>
                <a:ext cx="17700" cy="26670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14" name="Google Shape;714;p7"/>
            <p:cNvGrpSpPr/>
            <p:nvPr/>
          </p:nvGrpSpPr>
          <p:grpSpPr>
            <a:xfrm>
              <a:off x="6827964" y="636458"/>
              <a:ext cx="230791" cy="243118"/>
              <a:chOff x="3770248" y="2527300"/>
              <a:chExt cx="180404" cy="190055"/>
            </a:xfrm>
          </p:grpSpPr>
          <p:sp>
            <p:nvSpPr>
              <p:cNvPr id="715" name="Google Shape;715;p7"/>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rgbClr val="FFE599"/>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16" name="Google Shape;716;p7"/>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rgbClr val="FFE599"/>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17" name="Google Shape;717;p7"/>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rgbClr val="FFE599"/>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18" name="Google Shape;718;p7"/>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rgbClr val="FFE599"/>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719" name="Google Shape;719;p7"/>
            <p:cNvGrpSpPr/>
            <p:nvPr/>
          </p:nvGrpSpPr>
          <p:grpSpPr>
            <a:xfrm>
              <a:off x="8763367" y="2641902"/>
              <a:ext cx="230809" cy="243156"/>
              <a:chOff x="3770248" y="2527300"/>
              <a:chExt cx="180404" cy="190055"/>
            </a:xfrm>
          </p:grpSpPr>
          <p:sp>
            <p:nvSpPr>
              <p:cNvPr id="720" name="Google Shape;720;p7"/>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rgbClr val="D9D2E9"/>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21" name="Google Shape;721;p7"/>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rgbClr val="D9D2E9"/>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22" name="Google Shape;722;p7"/>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rgbClr val="D9D2E9"/>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23" name="Google Shape;723;p7"/>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rgbClr val="D9D2E9"/>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724" name="Google Shape;724;p7"/>
            <p:cNvGrpSpPr/>
            <p:nvPr/>
          </p:nvGrpSpPr>
          <p:grpSpPr>
            <a:xfrm rot="5400000">
              <a:off x="8655427" y="4253521"/>
              <a:ext cx="201871" cy="231166"/>
              <a:chOff x="3462796" y="2555878"/>
              <a:chExt cx="157798" cy="180711"/>
            </a:xfrm>
          </p:grpSpPr>
          <p:sp>
            <p:nvSpPr>
              <p:cNvPr id="725" name="Google Shape;725;p7"/>
              <p:cNvSpPr/>
              <p:nvPr/>
            </p:nvSpPr>
            <p:spPr>
              <a:xfrm>
                <a:off x="3528860" y="2555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26" name="Google Shape;726;p7"/>
              <p:cNvSpPr/>
              <p:nvPr/>
            </p:nvSpPr>
            <p:spPr>
              <a:xfrm>
                <a:off x="3528860" y="2682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27" name="Google Shape;727;p7"/>
              <p:cNvSpPr/>
              <p:nvPr/>
            </p:nvSpPr>
            <p:spPr>
              <a:xfrm>
                <a:off x="3571315" y="2597137"/>
                <a:ext cx="47570" cy="33554"/>
              </a:xfrm>
              <a:custGeom>
                <a:avLst/>
                <a:gdLst/>
                <a:ahLst/>
                <a:cxnLst/>
                <a:rect l="l" t="t" r="r" b="b"/>
                <a:pathLst>
                  <a:path w="47570" h="33554" extrusionOk="0">
                    <a:moveTo>
                      <a:pt x="47423" y="3886"/>
                    </a:moveTo>
                    <a:cubicBezTo>
                      <a:pt x="36183" y="-9449"/>
                      <a:pt x="10910" y="15189"/>
                      <a:pt x="306" y="22936"/>
                    </a:cubicBezTo>
                    <a:cubicBezTo>
                      <a:pt x="-4584" y="50305"/>
                      <a:pt x="50788" y="17729"/>
                      <a:pt x="47423" y="3886"/>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28" name="Google Shape;728;p7"/>
              <p:cNvSpPr/>
              <p:nvPr/>
            </p:nvSpPr>
            <p:spPr>
              <a:xfrm>
                <a:off x="3572203" y="2660050"/>
                <a:ext cx="48391" cy="35006"/>
              </a:xfrm>
              <a:custGeom>
                <a:avLst/>
                <a:gdLst/>
                <a:ahLst/>
                <a:cxnLst/>
                <a:rect l="l" t="t" r="r" b="b"/>
                <a:pathLst>
                  <a:path w="48391" h="35006" extrusionOk="0">
                    <a:moveTo>
                      <a:pt x="45900" y="20221"/>
                    </a:moveTo>
                    <a:cubicBezTo>
                      <a:pt x="32120" y="15713"/>
                      <a:pt x="14849" y="-8608"/>
                      <a:pt x="1450" y="3203"/>
                    </a:cubicBezTo>
                    <a:cubicBezTo>
                      <a:pt x="-11123" y="21047"/>
                      <a:pt x="62664" y="54384"/>
                      <a:pt x="45900" y="20221"/>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29" name="Google Shape;729;p7"/>
              <p:cNvSpPr/>
              <p:nvPr/>
            </p:nvSpPr>
            <p:spPr>
              <a:xfrm>
                <a:off x="3466564" y="2662661"/>
                <a:ext cx="42019" cy="33548"/>
              </a:xfrm>
              <a:custGeom>
                <a:avLst/>
                <a:gdLst/>
                <a:ahLst/>
                <a:cxnLst/>
                <a:rect l="l" t="t" r="r" b="b"/>
                <a:pathLst>
                  <a:path w="42019" h="33548" extrusionOk="0">
                    <a:moveTo>
                      <a:pt x="41239" y="1798"/>
                    </a:moveTo>
                    <a:cubicBezTo>
                      <a:pt x="31397" y="-7981"/>
                      <a:pt x="-17625" y="24912"/>
                      <a:pt x="6695" y="33548"/>
                    </a:cubicBezTo>
                    <a:cubicBezTo>
                      <a:pt x="17935" y="27452"/>
                      <a:pt x="47145" y="17991"/>
                      <a:pt x="41239" y="1798"/>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30" name="Google Shape;730;p7"/>
              <p:cNvSpPr/>
              <p:nvPr/>
            </p:nvSpPr>
            <p:spPr>
              <a:xfrm>
                <a:off x="3462796" y="2597064"/>
                <a:ext cx="40843" cy="33781"/>
              </a:xfrm>
              <a:custGeom>
                <a:avLst/>
                <a:gdLst/>
                <a:ahLst/>
                <a:cxnLst/>
                <a:rect l="l" t="t" r="r" b="b"/>
                <a:pathLst>
                  <a:path w="40843" h="33781" extrusionOk="0">
                    <a:moveTo>
                      <a:pt x="38339" y="18755"/>
                    </a:moveTo>
                    <a:cubicBezTo>
                      <a:pt x="27163" y="13865"/>
                      <a:pt x="13447" y="-8614"/>
                      <a:pt x="1509" y="3578"/>
                    </a:cubicBezTo>
                    <a:cubicBezTo>
                      <a:pt x="-10556" y="21676"/>
                      <a:pt x="54151" y="52346"/>
                      <a:pt x="38339" y="18755"/>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731" name="Google Shape;731;p7"/>
            <p:cNvGrpSpPr/>
            <p:nvPr/>
          </p:nvGrpSpPr>
          <p:grpSpPr>
            <a:xfrm rot="-2700000">
              <a:off x="7375305" y="1863439"/>
              <a:ext cx="169840" cy="178926"/>
              <a:chOff x="3770248" y="2527300"/>
              <a:chExt cx="180404" cy="190055"/>
            </a:xfrm>
          </p:grpSpPr>
          <p:sp>
            <p:nvSpPr>
              <p:cNvPr id="732" name="Google Shape;732;p7"/>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33" name="Google Shape;733;p7"/>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34" name="Google Shape;734;p7"/>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35" name="Google Shape;735;p7"/>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736" name="Google Shape;736;p7"/>
            <p:cNvGrpSpPr/>
            <p:nvPr/>
          </p:nvGrpSpPr>
          <p:grpSpPr>
            <a:xfrm>
              <a:off x="6800134" y="23"/>
              <a:ext cx="985363" cy="1665685"/>
              <a:chOff x="2484475" y="1329455"/>
              <a:chExt cx="1046700" cy="1769370"/>
            </a:xfrm>
          </p:grpSpPr>
          <p:sp>
            <p:nvSpPr>
              <p:cNvPr id="737" name="Google Shape;737;p7"/>
              <p:cNvSpPr/>
              <p:nvPr/>
            </p:nvSpPr>
            <p:spPr>
              <a:xfrm>
                <a:off x="2484475" y="2052125"/>
                <a:ext cx="1046700" cy="1046700"/>
              </a:xfrm>
              <a:prstGeom prst="ellipse">
                <a:avLst/>
              </a:prstGeom>
              <a:solidFill>
                <a:srgbClr val="FFDE00">
                  <a:alpha val="1341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8" name="Google Shape;738;p7"/>
              <p:cNvSpPr/>
              <p:nvPr/>
            </p:nvSpPr>
            <p:spPr>
              <a:xfrm>
                <a:off x="2643144" y="2210793"/>
                <a:ext cx="729300" cy="729300"/>
              </a:xfrm>
              <a:prstGeom prst="ellipse">
                <a:avLst/>
              </a:prstGeom>
              <a:solidFill>
                <a:srgbClr val="FFDE00">
                  <a:alpha val="1341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739" name="Google Shape;739;p7"/>
              <p:cNvGrpSpPr/>
              <p:nvPr/>
            </p:nvGrpSpPr>
            <p:grpSpPr>
              <a:xfrm>
                <a:off x="2769703" y="1329455"/>
                <a:ext cx="510180" cy="1483501"/>
                <a:chOff x="1818382" y="2433081"/>
                <a:chExt cx="466728" cy="1357150"/>
              </a:xfrm>
            </p:grpSpPr>
            <p:grpSp>
              <p:nvGrpSpPr>
                <p:cNvPr id="740" name="Google Shape;740;p7"/>
                <p:cNvGrpSpPr/>
                <p:nvPr/>
              </p:nvGrpSpPr>
              <p:grpSpPr>
                <a:xfrm>
                  <a:off x="1818382" y="2971595"/>
                  <a:ext cx="466728" cy="818636"/>
                  <a:chOff x="1818382" y="2942618"/>
                  <a:chExt cx="466728" cy="818636"/>
                </a:xfrm>
              </p:grpSpPr>
              <p:sp>
                <p:nvSpPr>
                  <p:cNvPr id="741" name="Google Shape;741;p7"/>
                  <p:cNvSpPr/>
                  <p:nvPr/>
                </p:nvSpPr>
                <p:spPr>
                  <a:xfrm>
                    <a:off x="1951772" y="2948396"/>
                    <a:ext cx="202080" cy="208143"/>
                  </a:xfrm>
                  <a:custGeom>
                    <a:avLst/>
                    <a:gdLst/>
                    <a:ahLst/>
                    <a:cxnLst/>
                    <a:rect l="l" t="t" r="r" b="b"/>
                    <a:pathLst>
                      <a:path w="202080" h="208143" extrusionOk="0">
                        <a:moveTo>
                          <a:pt x="15038" y="208143"/>
                        </a:moveTo>
                        <a:cubicBezTo>
                          <a:pt x="13132" y="168837"/>
                          <a:pt x="-13030" y="86033"/>
                          <a:pt x="8370" y="57521"/>
                        </a:cubicBezTo>
                        <a:cubicBezTo>
                          <a:pt x="12625" y="47552"/>
                          <a:pt x="30278" y="53140"/>
                          <a:pt x="32881" y="42726"/>
                        </a:cubicBezTo>
                        <a:cubicBezTo>
                          <a:pt x="35485" y="-11186"/>
                          <a:pt x="164834" y="-17218"/>
                          <a:pt x="166739" y="42726"/>
                        </a:cubicBezTo>
                        <a:cubicBezTo>
                          <a:pt x="166739" y="51679"/>
                          <a:pt x="176899" y="48123"/>
                          <a:pt x="182106" y="47679"/>
                        </a:cubicBezTo>
                        <a:cubicBezTo>
                          <a:pt x="221285" y="61458"/>
                          <a:pt x="190869" y="163884"/>
                          <a:pt x="190171" y="205921"/>
                        </a:cubicBezTo>
                        <a:cubicBezTo>
                          <a:pt x="129528" y="203254"/>
                          <a:pt x="70029" y="200523"/>
                          <a:pt x="15038" y="208143"/>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42" name="Google Shape;742;p7"/>
                  <p:cNvSpPr/>
                  <p:nvPr/>
                </p:nvSpPr>
                <p:spPr>
                  <a:xfrm>
                    <a:off x="1833104" y="3156294"/>
                    <a:ext cx="444195" cy="592827"/>
                  </a:xfrm>
                  <a:custGeom>
                    <a:avLst/>
                    <a:gdLst/>
                    <a:ahLst/>
                    <a:cxnLst/>
                    <a:rect l="l" t="t" r="r" b="b"/>
                    <a:pathLst>
                      <a:path w="444195" h="592827" extrusionOk="0">
                        <a:moveTo>
                          <a:pt x="211556" y="592827"/>
                        </a:moveTo>
                        <a:cubicBezTo>
                          <a:pt x="2006" y="586922"/>
                          <a:pt x="-51715" y="421377"/>
                          <a:pt x="49695" y="230877"/>
                        </a:cubicBezTo>
                        <a:cubicBezTo>
                          <a:pt x="155993" y="12945"/>
                          <a:pt x="800" y="-5978"/>
                          <a:pt x="315315" y="1198"/>
                        </a:cubicBezTo>
                        <a:cubicBezTo>
                          <a:pt x="366115" y="53077"/>
                          <a:pt x="345160" y="156709"/>
                          <a:pt x="388277" y="228972"/>
                        </a:cubicBezTo>
                        <a:cubicBezTo>
                          <a:pt x="514134" y="439856"/>
                          <a:pt x="415645" y="578159"/>
                          <a:pt x="211556" y="592827"/>
                        </a:cubicBezTo>
                        <a:close/>
                      </a:path>
                    </a:pathLst>
                  </a:custGeom>
                  <a:solidFill>
                    <a:srgbClr val="FFE599"/>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43" name="Google Shape;743;p7"/>
                  <p:cNvSpPr/>
                  <p:nvPr/>
                </p:nvSpPr>
                <p:spPr>
                  <a:xfrm>
                    <a:off x="1818382" y="2942618"/>
                    <a:ext cx="466728" cy="818636"/>
                  </a:xfrm>
                  <a:custGeom>
                    <a:avLst/>
                    <a:gdLst/>
                    <a:ahLst/>
                    <a:cxnLst/>
                    <a:rect l="l" t="t" r="r" b="b"/>
                    <a:pathLst>
                      <a:path w="466728" h="818636" extrusionOk="0">
                        <a:moveTo>
                          <a:pt x="413730" y="440997"/>
                        </a:moveTo>
                        <a:cubicBezTo>
                          <a:pt x="355564" y="353938"/>
                          <a:pt x="388838" y="243448"/>
                          <a:pt x="332323" y="212841"/>
                        </a:cubicBezTo>
                        <a:cubicBezTo>
                          <a:pt x="341474" y="160701"/>
                          <a:pt x="342668" y="107476"/>
                          <a:pt x="335879" y="54980"/>
                        </a:cubicBezTo>
                        <a:cubicBezTo>
                          <a:pt x="332577" y="42280"/>
                          <a:pt x="316004" y="50599"/>
                          <a:pt x="306479" y="48630"/>
                        </a:cubicBezTo>
                        <a:cubicBezTo>
                          <a:pt x="306860" y="-17537"/>
                          <a:pt x="162715" y="-14870"/>
                          <a:pt x="159921" y="48630"/>
                        </a:cubicBezTo>
                        <a:cubicBezTo>
                          <a:pt x="98580" y="52250"/>
                          <a:pt x="141252" y="172709"/>
                          <a:pt x="140553" y="213159"/>
                        </a:cubicBezTo>
                        <a:cubicBezTo>
                          <a:pt x="105057" y="231383"/>
                          <a:pt x="103723" y="274563"/>
                          <a:pt x="102453" y="310060"/>
                        </a:cubicBezTo>
                        <a:cubicBezTo>
                          <a:pt x="97234" y="356427"/>
                          <a:pt x="82349" y="401182"/>
                          <a:pt x="58765" y="441441"/>
                        </a:cubicBezTo>
                        <a:cubicBezTo>
                          <a:pt x="-124178" y="764783"/>
                          <a:pt x="171288" y="823140"/>
                          <a:pt x="250027" y="818377"/>
                        </a:cubicBezTo>
                        <a:cubicBezTo>
                          <a:pt x="471833" y="804535"/>
                          <a:pt x="517553" y="614542"/>
                          <a:pt x="413730" y="440997"/>
                        </a:cubicBezTo>
                        <a:close/>
                        <a:moveTo>
                          <a:pt x="322417" y="107431"/>
                        </a:moveTo>
                        <a:cubicBezTo>
                          <a:pt x="322862" y="119369"/>
                          <a:pt x="322862" y="131371"/>
                          <a:pt x="322417" y="143309"/>
                        </a:cubicBezTo>
                        <a:cubicBezTo>
                          <a:pt x="265788" y="153837"/>
                          <a:pt x="209934" y="168156"/>
                          <a:pt x="155222" y="186171"/>
                        </a:cubicBezTo>
                        <a:cubicBezTo>
                          <a:pt x="153825" y="175757"/>
                          <a:pt x="152555" y="165343"/>
                          <a:pt x="151348" y="154866"/>
                        </a:cubicBezTo>
                        <a:cubicBezTo>
                          <a:pt x="209191" y="142185"/>
                          <a:pt x="266302" y="126348"/>
                          <a:pt x="322417" y="107431"/>
                        </a:cubicBezTo>
                        <a:close/>
                        <a:moveTo>
                          <a:pt x="270538" y="514911"/>
                        </a:moveTo>
                        <a:cubicBezTo>
                          <a:pt x="290921" y="432742"/>
                          <a:pt x="171033" y="476811"/>
                          <a:pt x="221770" y="547423"/>
                        </a:cubicBezTo>
                        <a:cubicBezTo>
                          <a:pt x="201005" y="569394"/>
                          <a:pt x="150777" y="562726"/>
                          <a:pt x="161064" y="525135"/>
                        </a:cubicBezTo>
                        <a:cubicBezTo>
                          <a:pt x="172367" y="494210"/>
                          <a:pt x="197449" y="470143"/>
                          <a:pt x="209133" y="439028"/>
                        </a:cubicBezTo>
                        <a:cubicBezTo>
                          <a:pt x="238966" y="372588"/>
                          <a:pt x="245906" y="298128"/>
                          <a:pt x="228882" y="227319"/>
                        </a:cubicBezTo>
                        <a:cubicBezTo>
                          <a:pt x="235124" y="229339"/>
                          <a:pt x="241887" y="229040"/>
                          <a:pt x="247932" y="226494"/>
                        </a:cubicBezTo>
                        <a:cubicBezTo>
                          <a:pt x="236185" y="314949"/>
                          <a:pt x="272697" y="400547"/>
                          <a:pt x="308511" y="479605"/>
                        </a:cubicBezTo>
                        <a:cubicBezTo>
                          <a:pt x="345150" y="534913"/>
                          <a:pt x="303494" y="594603"/>
                          <a:pt x="246471" y="547804"/>
                        </a:cubicBezTo>
                        <a:cubicBezTo>
                          <a:pt x="256295" y="538253"/>
                          <a:pt x="264340" y="527027"/>
                          <a:pt x="270220" y="514657"/>
                        </a:cubicBezTo>
                        <a:close/>
                        <a:moveTo>
                          <a:pt x="235803" y="534596"/>
                        </a:moveTo>
                        <a:cubicBezTo>
                          <a:pt x="220436" y="518467"/>
                          <a:pt x="229072" y="474017"/>
                          <a:pt x="255235" y="493956"/>
                        </a:cubicBezTo>
                        <a:cubicBezTo>
                          <a:pt x="261394" y="509196"/>
                          <a:pt x="244439" y="523039"/>
                          <a:pt x="235486" y="534342"/>
                        </a:cubicBezTo>
                        <a:close/>
                        <a:moveTo>
                          <a:pt x="157317" y="205602"/>
                        </a:moveTo>
                        <a:cubicBezTo>
                          <a:pt x="157317" y="204904"/>
                          <a:pt x="157317" y="204205"/>
                          <a:pt x="157317" y="203507"/>
                        </a:cubicBezTo>
                        <a:cubicBezTo>
                          <a:pt x="210956" y="185962"/>
                          <a:pt x="265655" y="171839"/>
                          <a:pt x="321084" y="161216"/>
                        </a:cubicBezTo>
                        <a:cubicBezTo>
                          <a:pt x="320004" y="176138"/>
                          <a:pt x="318353" y="190997"/>
                          <a:pt x="315941" y="205666"/>
                        </a:cubicBezTo>
                        <a:cubicBezTo>
                          <a:pt x="298795" y="200713"/>
                          <a:pt x="178971" y="199443"/>
                          <a:pt x="157317" y="205602"/>
                        </a:cubicBezTo>
                        <a:close/>
                        <a:moveTo>
                          <a:pt x="318925" y="66537"/>
                        </a:moveTo>
                        <a:cubicBezTo>
                          <a:pt x="319750" y="74157"/>
                          <a:pt x="320449" y="81714"/>
                          <a:pt x="320957" y="89334"/>
                        </a:cubicBezTo>
                        <a:cubicBezTo>
                          <a:pt x="264493" y="108111"/>
                          <a:pt x="207095" y="123967"/>
                          <a:pt x="148999" y="136832"/>
                        </a:cubicBezTo>
                        <a:cubicBezTo>
                          <a:pt x="148173" y="129402"/>
                          <a:pt x="147602" y="121909"/>
                          <a:pt x="147094" y="114480"/>
                        </a:cubicBezTo>
                        <a:cubicBezTo>
                          <a:pt x="199367" y="108301"/>
                          <a:pt x="249945" y="92020"/>
                          <a:pt x="296001" y="66537"/>
                        </a:cubicBezTo>
                        <a:close/>
                        <a:moveTo>
                          <a:pt x="177002" y="47805"/>
                        </a:moveTo>
                        <a:cubicBezTo>
                          <a:pt x="177828" y="8498"/>
                          <a:pt x="287810" y="8625"/>
                          <a:pt x="288699" y="48313"/>
                        </a:cubicBezTo>
                        <a:cubicBezTo>
                          <a:pt x="251424" y="48313"/>
                          <a:pt x="214213" y="48694"/>
                          <a:pt x="176939" y="48313"/>
                        </a:cubicBezTo>
                        <a:cubicBezTo>
                          <a:pt x="177193" y="48059"/>
                          <a:pt x="177257" y="47932"/>
                          <a:pt x="177257" y="47805"/>
                        </a:cubicBezTo>
                        <a:close/>
                        <a:moveTo>
                          <a:pt x="146713" y="71871"/>
                        </a:moveTo>
                        <a:cubicBezTo>
                          <a:pt x="177002" y="57520"/>
                          <a:pt x="222532" y="70411"/>
                          <a:pt x="256949" y="66537"/>
                        </a:cubicBezTo>
                        <a:cubicBezTo>
                          <a:pt x="221592" y="81917"/>
                          <a:pt x="184178" y="92039"/>
                          <a:pt x="145888" y="96573"/>
                        </a:cubicBezTo>
                        <a:cubicBezTo>
                          <a:pt x="146141" y="88381"/>
                          <a:pt x="143792" y="79555"/>
                          <a:pt x="146967" y="71871"/>
                        </a:cubicBezTo>
                        <a:close/>
                        <a:moveTo>
                          <a:pt x="350675" y="770371"/>
                        </a:moveTo>
                        <a:cubicBezTo>
                          <a:pt x="158270" y="868796"/>
                          <a:pt x="-63536" y="698362"/>
                          <a:pt x="54193" y="490971"/>
                        </a:cubicBezTo>
                        <a:cubicBezTo>
                          <a:pt x="77371" y="438901"/>
                          <a:pt x="106010" y="388355"/>
                          <a:pt x="116804" y="331713"/>
                        </a:cubicBezTo>
                        <a:cubicBezTo>
                          <a:pt x="121885" y="263641"/>
                          <a:pt x="121122" y="204713"/>
                          <a:pt x="210721" y="223255"/>
                        </a:cubicBezTo>
                        <a:cubicBezTo>
                          <a:pt x="226723" y="301360"/>
                          <a:pt x="222278" y="385688"/>
                          <a:pt x="180939" y="456554"/>
                        </a:cubicBezTo>
                        <a:cubicBezTo>
                          <a:pt x="165001" y="485129"/>
                          <a:pt x="126457" y="522975"/>
                          <a:pt x="147030" y="558154"/>
                        </a:cubicBezTo>
                        <a:cubicBezTo>
                          <a:pt x="165636" y="587936"/>
                          <a:pt x="208752" y="581459"/>
                          <a:pt x="231739" y="560377"/>
                        </a:cubicBezTo>
                        <a:cubicBezTo>
                          <a:pt x="277777" y="613590"/>
                          <a:pt x="364772" y="561710"/>
                          <a:pt x="334482" y="495924"/>
                        </a:cubicBezTo>
                        <a:cubicBezTo>
                          <a:pt x="299240" y="409120"/>
                          <a:pt x="249964" y="319521"/>
                          <a:pt x="265267" y="222874"/>
                        </a:cubicBezTo>
                        <a:cubicBezTo>
                          <a:pt x="351310" y="205475"/>
                          <a:pt x="350675" y="267324"/>
                          <a:pt x="355438" y="332031"/>
                        </a:cubicBezTo>
                        <a:cubicBezTo>
                          <a:pt x="394553" y="482907"/>
                          <a:pt x="549557" y="659881"/>
                          <a:pt x="350929" y="77011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744" name="Google Shape;744;p7"/>
                <p:cNvSpPr/>
                <p:nvPr/>
              </p:nvSpPr>
              <p:spPr>
                <a:xfrm>
                  <a:off x="2046046" y="2433081"/>
                  <a:ext cx="17700" cy="5448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745" name="Google Shape;745;p7"/>
              <p:cNvSpPr/>
              <p:nvPr/>
            </p:nvSpPr>
            <p:spPr>
              <a:xfrm>
                <a:off x="2848289" y="2564652"/>
                <a:ext cx="130735" cy="158472"/>
              </a:xfrm>
              <a:custGeom>
                <a:avLst/>
                <a:gdLst/>
                <a:ahLst/>
                <a:cxnLst/>
                <a:rect l="l" t="t" r="r" b="b"/>
                <a:pathLst>
                  <a:path w="4784" h="5799" extrusionOk="0">
                    <a:moveTo>
                      <a:pt x="0" y="0"/>
                    </a:moveTo>
                    <a:cubicBezTo>
                      <a:pt x="0" y="2506"/>
                      <a:pt x="2375" y="5110"/>
                      <a:pt x="4784" y="5799"/>
                    </a:cubicBezTo>
                  </a:path>
                </a:pathLst>
              </a:custGeom>
              <a:noFill/>
              <a:ln w="38100" cap="rnd" cmpd="sng">
                <a:solidFill>
                  <a:schemeClr val="lt1"/>
                </a:solidFill>
                <a:prstDash val="solid"/>
                <a:round/>
                <a:headEnd type="none" w="med" len="med"/>
                <a:tailEnd type="none" w="med" len="med"/>
              </a:ln>
            </p:spPr>
          </p:sp>
        </p:grpSp>
        <p:grpSp>
          <p:nvGrpSpPr>
            <p:cNvPr id="746" name="Google Shape;746;p7"/>
            <p:cNvGrpSpPr/>
            <p:nvPr/>
          </p:nvGrpSpPr>
          <p:grpSpPr>
            <a:xfrm>
              <a:off x="8330194" y="-10"/>
              <a:ext cx="852241" cy="2641273"/>
              <a:chOff x="3961868" y="-891976"/>
              <a:chExt cx="905291" cy="2805686"/>
            </a:xfrm>
          </p:grpSpPr>
          <p:grpSp>
            <p:nvGrpSpPr>
              <p:cNvPr id="747" name="Google Shape;747;p7"/>
              <p:cNvGrpSpPr/>
              <p:nvPr/>
            </p:nvGrpSpPr>
            <p:grpSpPr>
              <a:xfrm>
                <a:off x="3961868" y="1008419"/>
                <a:ext cx="905291" cy="905291"/>
                <a:chOff x="764100" y="3623300"/>
                <a:chExt cx="1046700" cy="1046700"/>
              </a:xfrm>
            </p:grpSpPr>
            <p:sp>
              <p:nvSpPr>
                <p:cNvPr id="748" name="Google Shape;748;p7"/>
                <p:cNvSpPr/>
                <p:nvPr/>
              </p:nvSpPr>
              <p:spPr>
                <a:xfrm>
                  <a:off x="764100" y="3623300"/>
                  <a:ext cx="1046700" cy="1046700"/>
                </a:xfrm>
                <a:prstGeom prst="ellipse">
                  <a:avLst/>
                </a:prstGeom>
                <a:solidFill>
                  <a:srgbClr val="D8B8FF">
                    <a:alpha val="167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9" name="Google Shape;749;p7"/>
                <p:cNvSpPr/>
                <p:nvPr/>
              </p:nvSpPr>
              <p:spPr>
                <a:xfrm>
                  <a:off x="922769" y="3781968"/>
                  <a:ext cx="729300" cy="729300"/>
                </a:xfrm>
                <a:prstGeom prst="ellipse">
                  <a:avLst/>
                </a:prstGeom>
                <a:solidFill>
                  <a:srgbClr val="D8B8FF">
                    <a:alpha val="167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0" name="Google Shape;750;p7"/>
              <p:cNvGrpSpPr/>
              <p:nvPr/>
            </p:nvGrpSpPr>
            <p:grpSpPr>
              <a:xfrm>
                <a:off x="4155315" y="-891976"/>
                <a:ext cx="522826" cy="2613070"/>
                <a:chOff x="2447534" y="1219291"/>
                <a:chExt cx="478297" cy="2390513"/>
              </a:xfrm>
            </p:grpSpPr>
            <p:grpSp>
              <p:nvGrpSpPr>
                <p:cNvPr id="751" name="Google Shape;751;p7"/>
                <p:cNvGrpSpPr/>
                <p:nvPr/>
              </p:nvGrpSpPr>
              <p:grpSpPr>
                <a:xfrm>
                  <a:off x="2447534" y="1219291"/>
                  <a:ext cx="478297" cy="2390513"/>
                  <a:chOff x="2447534" y="1219291"/>
                  <a:chExt cx="478297" cy="2390513"/>
                </a:xfrm>
              </p:grpSpPr>
              <p:grpSp>
                <p:nvGrpSpPr>
                  <p:cNvPr id="752" name="Google Shape;752;p7"/>
                  <p:cNvGrpSpPr/>
                  <p:nvPr/>
                </p:nvGrpSpPr>
                <p:grpSpPr>
                  <a:xfrm>
                    <a:off x="2447534" y="2971595"/>
                    <a:ext cx="478297" cy="638209"/>
                    <a:chOff x="2447534" y="3081786"/>
                    <a:chExt cx="478297" cy="638209"/>
                  </a:xfrm>
                </p:grpSpPr>
                <p:sp>
                  <p:nvSpPr>
                    <p:cNvPr id="753" name="Google Shape;753;p7"/>
                    <p:cNvSpPr/>
                    <p:nvPr/>
                  </p:nvSpPr>
                  <p:spPr>
                    <a:xfrm>
                      <a:off x="2591014" y="3097533"/>
                      <a:ext cx="179593" cy="168416"/>
                    </a:xfrm>
                    <a:custGeom>
                      <a:avLst/>
                      <a:gdLst/>
                      <a:ahLst/>
                      <a:cxnLst/>
                      <a:rect l="l" t="t" r="r" b="b"/>
                      <a:pathLst>
                        <a:path w="179593" h="168416" extrusionOk="0">
                          <a:moveTo>
                            <a:pt x="0" y="168417"/>
                          </a:moveTo>
                          <a:cubicBezTo>
                            <a:pt x="0" y="125745"/>
                            <a:pt x="5779" y="81168"/>
                            <a:pt x="2349" y="39004"/>
                          </a:cubicBezTo>
                          <a:cubicBezTo>
                            <a:pt x="8128" y="33924"/>
                            <a:pt x="29020" y="36527"/>
                            <a:pt x="37148" y="34622"/>
                          </a:cubicBezTo>
                          <a:cubicBezTo>
                            <a:pt x="48577" y="31575"/>
                            <a:pt x="35052" y="16652"/>
                            <a:pt x="41148" y="11254"/>
                          </a:cubicBezTo>
                          <a:cubicBezTo>
                            <a:pt x="60198" y="-10653"/>
                            <a:pt x="146685" y="1412"/>
                            <a:pt x="147320" y="30304"/>
                          </a:cubicBezTo>
                          <a:cubicBezTo>
                            <a:pt x="146577" y="33733"/>
                            <a:pt x="148761" y="37112"/>
                            <a:pt x="152184" y="37855"/>
                          </a:cubicBezTo>
                          <a:cubicBezTo>
                            <a:pt x="152527" y="37925"/>
                            <a:pt x="152876" y="37969"/>
                            <a:pt x="153226" y="37988"/>
                          </a:cubicBezTo>
                          <a:cubicBezTo>
                            <a:pt x="199009" y="46307"/>
                            <a:pt x="171196" y="124983"/>
                            <a:pt x="171514" y="162194"/>
                          </a:cubicBezTo>
                          <a:cubicBezTo>
                            <a:pt x="116268" y="155717"/>
                            <a:pt x="51435" y="152225"/>
                            <a:pt x="0" y="168417"/>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54" name="Google Shape;754;p7"/>
                    <p:cNvSpPr/>
                    <p:nvPr/>
                  </p:nvSpPr>
                  <p:spPr>
                    <a:xfrm>
                      <a:off x="2458233" y="3250561"/>
                      <a:ext cx="453667" cy="462047"/>
                    </a:xfrm>
                    <a:custGeom>
                      <a:avLst/>
                      <a:gdLst/>
                      <a:ahLst/>
                      <a:cxnLst/>
                      <a:rect l="l" t="t" r="r" b="b"/>
                      <a:pathLst>
                        <a:path w="453667" h="462047" extrusionOk="0">
                          <a:moveTo>
                            <a:pt x="221935" y="462048"/>
                          </a:moveTo>
                          <a:cubicBezTo>
                            <a:pt x="-59306" y="460714"/>
                            <a:pt x="-82865" y="22373"/>
                            <a:pt x="206568" y="847"/>
                          </a:cubicBezTo>
                          <a:cubicBezTo>
                            <a:pt x="522671" y="-22712"/>
                            <a:pt x="543753" y="452904"/>
                            <a:pt x="221935" y="462048"/>
                          </a:cubicBezTo>
                          <a:close/>
                        </a:path>
                      </a:pathLst>
                    </a:custGeom>
                    <a:solidFill>
                      <a:srgbClr val="D9D2E9"/>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55" name="Google Shape;755;p7"/>
                    <p:cNvSpPr/>
                    <p:nvPr/>
                  </p:nvSpPr>
                  <p:spPr>
                    <a:xfrm>
                      <a:off x="2447534" y="3081786"/>
                      <a:ext cx="478297" cy="638209"/>
                    </a:xfrm>
                    <a:custGeom>
                      <a:avLst/>
                      <a:gdLst/>
                      <a:ahLst/>
                      <a:cxnLst/>
                      <a:rect l="l" t="t" r="r" b="b"/>
                      <a:pathLst>
                        <a:path w="478297" h="638209" extrusionOk="0">
                          <a:moveTo>
                            <a:pt x="474760" y="358979"/>
                          </a:moveTo>
                          <a:cubicBezTo>
                            <a:pt x="461679" y="274778"/>
                            <a:pt x="399195" y="202960"/>
                            <a:pt x="320201" y="173178"/>
                          </a:cubicBezTo>
                          <a:cubicBezTo>
                            <a:pt x="320201" y="137618"/>
                            <a:pt x="347824" y="40273"/>
                            <a:pt x="296008" y="38050"/>
                          </a:cubicBezTo>
                          <a:cubicBezTo>
                            <a:pt x="297722" y="5792"/>
                            <a:pt x="256955" y="7316"/>
                            <a:pt x="234286" y="3379"/>
                          </a:cubicBezTo>
                          <a:cubicBezTo>
                            <a:pt x="210981" y="-4749"/>
                            <a:pt x="165198" y="331"/>
                            <a:pt x="178406" y="34748"/>
                          </a:cubicBezTo>
                          <a:cubicBezTo>
                            <a:pt x="166277" y="37224"/>
                            <a:pt x="129765" y="31129"/>
                            <a:pt x="140306" y="52718"/>
                          </a:cubicBezTo>
                          <a:cubicBezTo>
                            <a:pt x="138210" y="96153"/>
                            <a:pt x="137448" y="139713"/>
                            <a:pt x="135797" y="183148"/>
                          </a:cubicBezTo>
                          <a:cubicBezTo>
                            <a:pt x="-17047" y="249949"/>
                            <a:pt x="-46892" y="468453"/>
                            <a:pt x="77123" y="577673"/>
                          </a:cubicBezTo>
                          <a:cubicBezTo>
                            <a:pt x="240636" y="727914"/>
                            <a:pt x="512416" y="577165"/>
                            <a:pt x="474760" y="358979"/>
                          </a:cubicBezTo>
                          <a:close/>
                          <a:moveTo>
                            <a:pt x="304771" y="167971"/>
                          </a:moveTo>
                          <a:cubicBezTo>
                            <a:pt x="286165" y="163081"/>
                            <a:pt x="266226" y="157748"/>
                            <a:pt x="246922" y="159144"/>
                          </a:cubicBezTo>
                          <a:cubicBezTo>
                            <a:pt x="215172" y="156033"/>
                            <a:pt x="182914" y="164288"/>
                            <a:pt x="153514" y="175273"/>
                          </a:cubicBezTo>
                          <a:cubicBezTo>
                            <a:pt x="153514" y="170829"/>
                            <a:pt x="153514" y="166320"/>
                            <a:pt x="153958" y="161875"/>
                          </a:cubicBezTo>
                          <a:cubicBezTo>
                            <a:pt x="206600" y="153398"/>
                            <a:pt x="258035" y="138666"/>
                            <a:pt x="307184" y="117997"/>
                          </a:cubicBezTo>
                          <a:cubicBezTo>
                            <a:pt x="306422" y="134634"/>
                            <a:pt x="305342" y="151334"/>
                            <a:pt x="304771" y="167971"/>
                          </a:cubicBezTo>
                          <a:close/>
                          <a:moveTo>
                            <a:pt x="292515" y="378092"/>
                          </a:moveTo>
                          <a:cubicBezTo>
                            <a:pt x="301278" y="393079"/>
                            <a:pt x="305215" y="416700"/>
                            <a:pt x="297087" y="432131"/>
                          </a:cubicBezTo>
                          <a:cubicBezTo>
                            <a:pt x="286356" y="434925"/>
                            <a:pt x="294928" y="387363"/>
                            <a:pt x="292515" y="378092"/>
                          </a:cubicBezTo>
                          <a:close/>
                          <a:moveTo>
                            <a:pt x="233524" y="360440"/>
                          </a:moveTo>
                          <a:cubicBezTo>
                            <a:pt x="220881" y="353181"/>
                            <a:pt x="206085" y="350622"/>
                            <a:pt x="191741" y="353200"/>
                          </a:cubicBezTo>
                          <a:cubicBezTo>
                            <a:pt x="193900" y="295606"/>
                            <a:pt x="196313" y="237948"/>
                            <a:pt x="198599" y="180354"/>
                          </a:cubicBezTo>
                          <a:cubicBezTo>
                            <a:pt x="213394" y="176480"/>
                            <a:pt x="265528" y="177750"/>
                            <a:pt x="276005" y="180354"/>
                          </a:cubicBezTo>
                          <a:cubicBezTo>
                            <a:pt x="275707" y="235389"/>
                            <a:pt x="275415" y="290418"/>
                            <a:pt x="275116" y="345454"/>
                          </a:cubicBezTo>
                          <a:cubicBezTo>
                            <a:pt x="259679" y="343733"/>
                            <a:pt x="244312" y="349263"/>
                            <a:pt x="233524" y="360440"/>
                          </a:cubicBezTo>
                          <a:close/>
                          <a:moveTo>
                            <a:pt x="244636" y="403619"/>
                          </a:moveTo>
                          <a:cubicBezTo>
                            <a:pt x="254860" y="460769"/>
                            <a:pt x="203615" y="463119"/>
                            <a:pt x="235365" y="386855"/>
                          </a:cubicBezTo>
                          <a:cubicBezTo>
                            <a:pt x="239537" y="391777"/>
                            <a:pt x="242687" y="397473"/>
                            <a:pt x="244636" y="403619"/>
                          </a:cubicBezTo>
                          <a:close/>
                          <a:moveTo>
                            <a:pt x="203234" y="18174"/>
                          </a:moveTo>
                          <a:cubicBezTo>
                            <a:pt x="226920" y="23191"/>
                            <a:pt x="260384" y="18174"/>
                            <a:pt x="278228" y="35383"/>
                          </a:cubicBezTo>
                          <a:cubicBezTo>
                            <a:pt x="250357" y="33268"/>
                            <a:pt x="222392" y="32805"/>
                            <a:pt x="194471" y="33986"/>
                          </a:cubicBezTo>
                          <a:cubicBezTo>
                            <a:pt x="198916" y="25413"/>
                            <a:pt x="186407" y="19063"/>
                            <a:pt x="203234" y="18174"/>
                          </a:cubicBezTo>
                          <a:close/>
                          <a:moveTo>
                            <a:pt x="157451" y="54369"/>
                          </a:moveTo>
                          <a:cubicBezTo>
                            <a:pt x="205711" y="53036"/>
                            <a:pt x="261591" y="43511"/>
                            <a:pt x="306358" y="62688"/>
                          </a:cubicBezTo>
                          <a:lnTo>
                            <a:pt x="156308" y="90501"/>
                          </a:lnTo>
                          <a:close/>
                          <a:moveTo>
                            <a:pt x="308136" y="80468"/>
                          </a:moveTo>
                          <a:cubicBezTo>
                            <a:pt x="308701" y="80385"/>
                            <a:pt x="309254" y="80239"/>
                            <a:pt x="309787" y="80023"/>
                          </a:cubicBezTo>
                          <a:cubicBezTo>
                            <a:pt x="309279" y="87135"/>
                            <a:pt x="308263" y="92723"/>
                            <a:pt x="308136" y="99073"/>
                          </a:cubicBezTo>
                          <a:cubicBezTo>
                            <a:pt x="258975" y="120276"/>
                            <a:pt x="207381" y="135338"/>
                            <a:pt x="154530" y="143904"/>
                          </a:cubicBezTo>
                          <a:lnTo>
                            <a:pt x="155673" y="109043"/>
                          </a:lnTo>
                          <a:close/>
                          <a:moveTo>
                            <a:pt x="378685" y="571513"/>
                          </a:moveTo>
                          <a:cubicBezTo>
                            <a:pt x="88871" y="776746"/>
                            <a:pt x="-158652" y="297384"/>
                            <a:pt x="181009" y="184735"/>
                          </a:cubicBezTo>
                          <a:cubicBezTo>
                            <a:pt x="178787" y="242774"/>
                            <a:pt x="176183" y="300749"/>
                            <a:pt x="174151" y="358788"/>
                          </a:cubicBezTo>
                          <a:cubicBezTo>
                            <a:pt x="71345" y="420066"/>
                            <a:pt x="191741" y="557798"/>
                            <a:pt x="191360" y="371488"/>
                          </a:cubicBezTo>
                          <a:cubicBezTo>
                            <a:pt x="201799" y="369437"/>
                            <a:pt x="212626" y="371031"/>
                            <a:pt x="222030" y="375997"/>
                          </a:cubicBezTo>
                          <a:cubicBezTo>
                            <a:pt x="159673" y="513474"/>
                            <a:pt x="315756" y="467310"/>
                            <a:pt x="246795" y="371107"/>
                          </a:cubicBezTo>
                          <a:cubicBezTo>
                            <a:pt x="254364" y="364078"/>
                            <a:pt x="265052" y="361500"/>
                            <a:pt x="274989" y="364313"/>
                          </a:cubicBezTo>
                          <a:cubicBezTo>
                            <a:pt x="279561" y="390666"/>
                            <a:pt x="263115" y="429528"/>
                            <a:pt x="284324" y="449276"/>
                          </a:cubicBezTo>
                          <a:cubicBezTo>
                            <a:pt x="335124" y="459118"/>
                            <a:pt x="324964" y="368631"/>
                            <a:pt x="292642" y="351804"/>
                          </a:cubicBezTo>
                          <a:lnTo>
                            <a:pt x="293531" y="184481"/>
                          </a:lnTo>
                          <a:cubicBezTo>
                            <a:pt x="465172" y="225438"/>
                            <a:pt x="517686" y="462167"/>
                            <a:pt x="378685" y="571513"/>
                          </a:cubicBezTo>
                          <a:close/>
                          <a:moveTo>
                            <a:pt x="173453" y="378537"/>
                          </a:moveTo>
                          <a:cubicBezTo>
                            <a:pt x="170786" y="400508"/>
                            <a:pt x="176882" y="430226"/>
                            <a:pt x="158848" y="446926"/>
                          </a:cubicBezTo>
                          <a:cubicBezTo>
                            <a:pt x="145830" y="424638"/>
                            <a:pt x="150085" y="391681"/>
                            <a:pt x="173453" y="37828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756" name="Google Shape;756;p7"/>
                  <p:cNvSpPr/>
                  <p:nvPr/>
                </p:nvSpPr>
                <p:spPr>
                  <a:xfrm>
                    <a:off x="2675610" y="1219291"/>
                    <a:ext cx="17700" cy="17586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757" name="Google Shape;757;p7"/>
                <p:cNvSpPr/>
                <p:nvPr/>
              </p:nvSpPr>
              <p:spPr>
                <a:xfrm>
                  <a:off x="2546350" y="3472450"/>
                  <a:ext cx="97850" cy="61625"/>
                </a:xfrm>
                <a:custGeom>
                  <a:avLst/>
                  <a:gdLst/>
                  <a:ahLst/>
                  <a:cxnLst/>
                  <a:rect l="l" t="t" r="r" b="b"/>
                  <a:pathLst>
                    <a:path w="3914" h="2465" extrusionOk="0">
                      <a:moveTo>
                        <a:pt x="0" y="0"/>
                      </a:moveTo>
                      <a:cubicBezTo>
                        <a:pt x="946" y="1217"/>
                        <a:pt x="2412" y="2117"/>
                        <a:pt x="3914" y="2465"/>
                      </a:cubicBezTo>
                    </a:path>
                  </a:pathLst>
                </a:custGeom>
                <a:noFill/>
                <a:ln w="38100" cap="rnd" cmpd="sng">
                  <a:solidFill>
                    <a:schemeClr val="lt1"/>
                  </a:solidFill>
                  <a:prstDash val="solid"/>
                  <a:round/>
                  <a:headEnd type="none" w="med" len="med"/>
                  <a:tailEnd type="none" w="med" len="med"/>
                </a:ln>
              </p:spPr>
            </p:sp>
            <p:sp>
              <p:nvSpPr>
                <p:cNvPr id="758" name="Google Shape;758;p7"/>
                <p:cNvSpPr/>
                <p:nvPr/>
              </p:nvSpPr>
              <p:spPr>
                <a:xfrm>
                  <a:off x="2515525" y="3392700"/>
                  <a:ext cx="9075" cy="19950"/>
                </a:xfrm>
                <a:custGeom>
                  <a:avLst/>
                  <a:gdLst/>
                  <a:ahLst/>
                  <a:cxnLst/>
                  <a:rect l="l" t="t" r="r" b="b"/>
                  <a:pathLst>
                    <a:path w="363" h="798" extrusionOk="0">
                      <a:moveTo>
                        <a:pt x="0" y="0"/>
                      </a:moveTo>
                      <a:cubicBezTo>
                        <a:pt x="182" y="399"/>
                        <a:pt x="182" y="399"/>
                        <a:pt x="363" y="798"/>
                      </a:cubicBezTo>
                    </a:path>
                  </a:pathLst>
                </a:custGeom>
                <a:noFill/>
                <a:ln w="38100" cap="rnd" cmpd="sng">
                  <a:solidFill>
                    <a:schemeClr val="lt1"/>
                  </a:solidFill>
                  <a:prstDash val="solid"/>
                  <a:round/>
                  <a:headEnd type="none" w="med" len="med"/>
                  <a:tailEnd type="none" w="med" len="med"/>
                </a:ln>
              </p:spPr>
            </p:sp>
          </p:grpSp>
        </p:grpSp>
        <p:grpSp>
          <p:nvGrpSpPr>
            <p:cNvPr id="759" name="Google Shape;759;p7"/>
            <p:cNvGrpSpPr/>
            <p:nvPr/>
          </p:nvGrpSpPr>
          <p:grpSpPr>
            <a:xfrm>
              <a:off x="7811773" y="-2"/>
              <a:ext cx="492189" cy="1837864"/>
              <a:chOff x="5194218" y="-536312"/>
              <a:chExt cx="522827" cy="1952267"/>
            </a:xfrm>
          </p:grpSpPr>
          <p:grpSp>
            <p:nvGrpSpPr>
              <p:cNvPr id="760" name="Google Shape;760;p7"/>
              <p:cNvGrpSpPr/>
              <p:nvPr/>
            </p:nvGrpSpPr>
            <p:grpSpPr>
              <a:xfrm>
                <a:off x="5194218" y="893129"/>
                <a:ext cx="522827" cy="522827"/>
                <a:chOff x="764100" y="3623300"/>
                <a:chExt cx="1046700" cy="1046700"/>
              </a:xfrm>
            </p:grpSpPr>
            <p:sp>
              <p:nvSpPr>
                <p:cNvPr id="761" name="Google Shape;761;p7"/>
                <p:cNvSpPr/>
                <p:nvPr/>
              </p:nvSpPr>
              <p:spPr>
                <a:xfrm>
                  <a:off x="764100" y="3623300"/>
                  <a:ext cx="1046700" cy="1046700"/>
                </a:xfrm>
                <a:prstGeom prst="ellipse">
                  <a:avLst/>
                </a:prstGeom>
                <a:solidFill>
                  <a:srgbClr val="FF8900">
                    <a:alpha val="838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2" name="Google Shape;762;p7"/>
                <p:cNvSpPr/>
                <p:nvPr/>
              </p:nvSpPr>
              <p:spPr>
                <a:xfrm>
                  <a:off x="922769" y="3781968"/>
                  <a:ext cx="729300" cy="729300"/>
                </a:xfrm>
                <a:prstGeom prst="ellipse">
                  <a:avLst/>
                </a:prstGeom>
                <a:solidFill>
                  <a:srgbClr val="FF8900">
                    <a:alpha val="838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63" name="Google Shape;763;p7"/>
              <p:cNvGrpSpPr/>
              <p:nvPr/>
            </p:nvGrpSpPr>
            <p:grpSpPr>
              <a:xfrm>
                <a:off x="5371921" y="-536312"/>
                <a:ext cx="182209" cy="1814066"/>
                <a:chOff x="3305183" y="1663032"/>
                <a:chExt cx="166690" cy="1659561"/>
              </a:xfrm>
            </p:grpSpPr>
            <p:grpSp>
              <p:nvGrpSpPr>
                <p:cNvPr id="764" name="Google Shape;764;p7"/>
                <p:cNvGrpSpPr/>
                <p:nvPr/>
              </p:nvGrpSpPr>
              <p:grpSpPr>
                <a:xfrm>
                  <a:off x="3305183" y="1663032"/>
                  <a:ext cx="166690" cy="1659561"/>
                  <a:chOff x="3305183" y="1663032"/>
                  <a:chExt cx="166690" cy="1659561"/>
                </a:xfrm>
              </p:grpSpPr>
              <p:grpSp>
                <p:nvGrpSpPr>
                  <p:cNvPr id="765" name="Google Shape;765;p7"/>
                  <p:cNvGrpSpPr/>
                  <p:nvPr/>
                </p:nvGrpSpPr>
                <p:grpSpPr>
                  <a:xfrm>
                    <a:off x="3305183" y="2971595"/>
                    <a:ext cx="166690" cy="350998"/>
                    <a:chOff x="3305183" y="3146560"/>
                    <a:chExt cx="166690" cy="350998"/>
                  </a:xfrm>
                </p:grpSpPr>
                <p:sp>
                  <p:nvSpPr>
                    <p:cNvPr id="766" name="Google Shape;766;p7"/>
                    <p:cNvSpPr/>
                    <p:nvPr/>
                  </p:nvSpPr>
                  <p:spPr>
                    <a:xfrm>
                      <a:off x="3324821" y="3152836"/>
                      <a:ext cx="119489" cy="117177"/>
                    </a:xfrm>
                    <a:custGeom>
                      <a:avLst/>
                      <a:gdLst/>
                      <a:ahLst/>
                      <a:cxnLst/>
                      <a:rect l="l" t="t" r="r" b="b"/>
                      <a:pathLst>
                        <a:path w="119489" h="117177" extrusionOk="0">
                          <a:moveTo>
                            <a:pt x="5460" y="117177"/>
                          </a:moveTo>
                          <a:cubicBezTo>
                            <a:pt x="4508" y="91777"/>
                            <a:pt x="-9653" y="30373"/>
                            <a:pt x="11810" y="23896"/>
                          </a:cubicBezTo>
                          <a:cubicBezTo>
                            <a:pt x="18160" y="22118"/>
                            <a:pt x="14668" y="14561"/>
                            <a:pt x="19494" y="10688"/>
                          </a:cubicBezTo>
                          <a:cubicBezTo>
                            <a:pt x="31241" y="-2901"/>
                            <a:pt x="96456" y="-6838"/>
                            <a:pt x="96456" y="18879"/>
                          </a:cubicBezTo>
                          <a:cubicBezTo>
                            <a:pt x="95751" y="22315"/>
                            <a:pt x="97967" y="25668"/>
                            <a:pt x="101409" y="26373"/>
                          </a:cubicBezTo>
                          <a:cubicBezTo>
                            <a:pt x="101866" y="26467"/>
                            <a:pt x="102336" y="26506"/>
                            <a:pt x="102806" y="26499"/>
                          </a:cubicBezTo>
                          <a:cubicBezTo>
                            <a:pt x="133731" y="28849"/>
                            <a:pt x="111569" y="90507"/>
                            <a:pt x="114744" y="11393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67" name="Google Shape;767;p7"/>
                    <p:cNvSpPr/>
                    <p:nvPr/>
                  </p:nvSpPr>
                  <p:spPr>
                    <a:xfrm>
                      <a:off x="3312763" y="3270014"/>
                      <a:ext cx="150661" cy="221107"/>
                    </a:xfrm>
                    <a:custGeom>
                      <a:avLst/>
                      <a:gdLst/>
                      <a:ahLst/>
                      <a:cxnLst/>
                      <a:rect l="l" t="t" r="r" b="b"/>
                      <a:pathLst>
                        <a:path w="150661" h="221107" extrusionOk="0">
                          <a:moveTo>
                            <a:pt x="72636" y="221107"/>
                          </a:moveTo>
                          <a:cubicBezTo>
                            <a:pt x="-3564" y="204978"/>
                            <a:pt x="-15057" y="136779"/>
                            <a:pt x="16184" y="2477"/>
                          </a:cubicBezTo>
                          <a:cubicBezTo>
                            <a:pt x="54284" y="1207"/>
                            <a:pt x="87558" y="1270"/>
                            <a:pt x="125595" y="0"/>
                          </a:cubicBezTo>
                          <a:cubicBezTo>
                            <a:pt x="164330" y="92202"/>
                            <a:pt x="166299" y="206629"/>
                            <a:pt x="72636" y="221107"/>
                          </a:cubicBezTo>
                          <a:close/>
                        </a:path>
                      </a:pathLst>
                    </a:custGeom>
                    <a:solidFill>
                      <a:srgbClr val="F9CB9C"/>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68" name="Google Shape;768;p7"/>
                    <p:cNvSpPr/>
                    <p:nvPr/>
                  </p:nvSpPr>
                  <p:spPr>
                    <a:xfrm>
                      <a:off x="3305183" y="3146560"/>
                      <a:ext cx="166690" cy="350998"/>
                    </a:xfrm>
                    <a:custGeom>
                      <a:avLst/>
                      <a:gdLst/>
                      <a:ahLst/>
                      <a:cxnLst/>
                      <a:rect l="l" t="t" r="r" b="b"/>
                      <a:pathLst>
                        <a:path w="166690" h="350998" extrusionOk="0">
                          <a:moveTo>
                            <a:pt x="140987" y="124596"/>
                          </a:moveTo>
                          <a:cubicBezTo>
                            <a:pt x="147337" y="122247"/>
                            <a:pt x="143336" y="59572"/>
                            <a:pt x="144542" y="54238"/>
                          </a:cubicBezTo>
                          <a:cubicBezTo>
                            <a:pt x="146828" y="39252"/>
                            <a:pt x="140097" y="24647"/>
                            <a:pt x="122571" y="26425"/>
                          </a:cubicBezTo>
                          <a:cubicBezTo>
                            <a:pt x="129683" y="-8309"/>
                            <a:pt x="29417" y="-8500"/>
                            <a:pt x="29925" y="24075"/>
                          </a:cubicBezTo>
                          <a:cubicBezTo>
                            <a:pt x="15891" y="25536"/>
                            <a:pt x="12399" y="39633"/>
                            <a:pt x="13478" y="51635"/>
                          </a:cubicBezTo>
                          <a:cubicBezTo>
                            <a:pt x="16145" y="75955"/>
                            <a:pt x="8335" y="105292"/>
                            <a:pt x="17034" y="127263"/>
                          </a:cubicBezTo>
                          <a:cubicBezTo>
                            <a:pt x="17034" y="127263"/>
                            <a:pt x="17034" y="127644"/>
                            <a:pt x="17034" y="127835"/>
                          </a:cubicBezTo>
                          <a:cubicBezTo>
                            <a:pt x="-77835" y="451748"/>
                            <a:pt x="259922" y="398789"/>
                            <a:pt x="140987" y="124596"/>
                          </a:cubicBezTo>
                          <a:close/>
                          <a:moveTo>
                            <a:pt x="126254" y="42427"/>
                          </a:moveTo>
                          <a:cubicBezTo>
                            <a:pt x="126699" y="51254"/>
                            <a:pt x="126699" y="64842"/>
                            <a:pt x="126889" y="74177"/>
                          </a:cubicBezTo>
                          <a:lnTo>
                            <a:pt x="31258" y="101736"/>
                          </a:lnTo>
                          <a:cubicBezTo>
                            <a:pt x="31258" y="96719"/>
                            <a:pt x="31258" y="91640"/>
                            <a:pt x="31258" y="86560"/>
                          </a:cubicBezTo>
                          <a:cubicBezTo>
                            <a:pt x="57865" y="73415"/>
                            <a:pt x="88408" y="58556"/>
                            <a:pt x="112348" y="40903"/>
                          </a:cubicBezTo>
                          <a:cubicBezTo>
                            <a:pt x="116793" y="41665"/>
                            <a:pt x="123778" y="38490"/>
                            <a:pt x="126254" y="42427"/>
                          </a:cubicBezTo>
                          <a:close/>
                          <a:moveTo>
                            <a:pt x="89044" y="212671"/>
                          </a:moveTo>
                          <a:cubicBezTo>
                            <a:pt x="81112" y="208784"/>
                            <a:pt x="71771" y="209070"/>
                            <a:pt x="64088" y="213433"/>
                          </a:cubicBezTo>
                          <a:cubicBezTo>
                            <a:pt x="67943" y="186762"/>
                            <a:pt x="70883" y="159947"/>
                            <a:pt x="72914" y="132978"/>
                          </a:cubicBezTo>
                          <a:lnTo>
                            <a:pt x="83964" y="132978"/>
                          </a:lnTo>
                          <a:cubicBezTo>
                            <a:pt x="83049" y="159642"/>
                            <a:pt x="84751" y="186337"/>
                            <a:pt x="89044" y="212671"/>
                          </a:cubicBezTo>
                          <a:close/>
                          <a:moveTo>
                            <a:pt x="50944" y="114118"/>
                          </a:moveTo>
                          <a:lnTo>
                            <a:pt x="127144" y="92148"/>
                          </a:lnTo>
                          <a:lnTo>
                            <a:pt x="127144" y="113420"/>
                          </a:lnTo>
                          <a:cubicBezTo>
                            <a:pt x="101299" y="114880"/>
                            <a:pt x="75899" y="115135"/>
                            <a:pt x="50626" y="114118"/>
                          </a:cubicBezTo>
                          <a:close/>
                          <a:moveTo>
                            <a:pt x="90695" y="39950"/>
                          </a:moveTo>
                          <a:cubicBezTo>
                            <a:pt x="74692" y="48269"/>
                            <a:pt x="47832" y="59826"/>
                            <a:pt x="31385" y="67255"/>
                          </a:cubicBezTo>
                          <a:cubicBezTo>
                            <a:pt x="31385" y="58937"/>
                            <a:pt x="31766" y="47634"/>
                            <a:pt x="31385" y="39379"/>
                          </a:cubicBezTo>
                          <a:cubicBezTo>
                            <a:pt x="33036" y="39379"/>
                            <a:pt x="75835" y="39442"/>
                            <a:pt x="90377" y="39950"/>
                          </a:cubicBezTo>
                          <a:close/>
                          <a:moveTo>
                            <a:pt x="45736" y="22361"/>
                          </a:moveTo>
                          <a:cubicBezTo>
                            <a:pt x="60214" y="644"/>
                            <a:pt x="112920" y="11122"/>
                            <a:pt x="111395" y="26616"/>
                          </a:cubicBezTo>
                          <a:cubicBezTo>
                            <a:pt x="92028" y="25854"/>
                            <a:pt x="63834" y="27314"/>
                            <a:pt x="44466" y="26616"/>
                          </a:cubicBezTo>
                          <a:cubicBezTo>
                            <a:pt x="44339" y="26171"/>
                            <a:pt x="45165" y="22742"/>
                            <a:pt x="45419" y="22361"/>
                          </a:cubicBezTo>
                          <a:close/>
                          <a:moveTo>
                            <a:pt x="125556" y="309127"/>
                          </a:moveTo>
                          <a:cubicBezTo>
                            <a:pt x="22686" y="406028"/>
                            <a:pt x="-873" y="195335"/>
                            <a:pt x="33798" y="131708"/>
                          </a:cubicBezTo>
                          <a:cubicBezTo>
                            <a:pt x="41101" y="132153"/>
                            <a:pt x="48467" y="132470"/>
                            <a:pt x="55833" y="132661"/>
                          </a:cubicBezTo>
                          <a:cubicBezTo>
                            <a:pt x="60913" y="148536"/>
                            <a:pt x="25734" y="268678"/>
                            <a:pt x="58500" y="243023"/>
                          </a:cubicBezTo>
                          <a:cubicBezTo>
                            <a:pt x="62310" y="237436"/>
                            <a:pt x="67708" y="228101"/>
                            <a:pt x="75454" y="228037"/>
                          </a:cubicBezTo>
                          <a:cubicBezTo>
                            <a:pt x="84979" y="228037"/>
                            <a:pt x="91076" y="238960"/>
                            <a:pt x="95394" y="245881"/>
                          </a:cubicBezTo>
                          <a:cubicBezTo>
                            <a:pt x="128985" y="268931"/>
                            <a:pt x="92536" y="150631"/>
                            <a:pt x="101744" y="132661"/>
                          </a:cubicBezTo>
                          <a:cubicBezTo>
                            <a:pt x="109173" y="132661"/>
                            <a:pt x="116602" y="132089"/>
                            <a:pt x="124032" y="131644"/>
                          </a:cubicBezTo>
                          <a:cubicBezTo>
                            <a:pt x="155591" y="183968"/>
                            <a:pt x="160671" y="257311"/>
                            <a:pt x="125239" y="30912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769" name="Google Shape;769;p7"/>
                  <p:cNvSpPr/>
                  <p:nvPr/>
                </p:nvSpPr>
                <p:spPr>
                  <a:xfrm>
                    <a:off x="3375902" y="1663032"/>
                    <a:ext cx="17700" cy="13149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770" name="Google Shape;770;p7"/>
                <p:cNvSpPr/>
                <p:nvPr/>
              </p:nvSpPr>
              <p:spPr>
                <a:xfrm>
                  <a:off x="3352825" y="3244100"/>
                  <a:ext cx="27200" cy="29000"/>
                </a:xfrm>
                <a:custGeom>
                  <a:avLst/>
                  <a:gdLst/>
                  <a:ahLst/>
                  <a:cxnLst/>
                  <a:rect l="l" t="t" r="r" b="b"/>
                  <a:pathLst>
                    <a:path w="1088" h="1160" extrusionOk="0">
                      <a:moveTo>
                        <a:pt x="0" y="0"/>
                      </a:moveTo>
                      <a:cubicBezTo>
                        <a:pt x="294" y="441"/>
                        <a:pt x="670" y="834"/>
                        <a:pt x="1088" y="1160"/>
                      </a:cubicBezTo>
                    </a:path>
                  </a:pathLst>
                </a:custGeom>
                <a:noFill/>
                <a:ln w="28575" cap="rnd" cmpd="sng">
                  <a:solidFill>
                    <a:schemeClr val="lt1"/>
                  </a:solidFill>
                  <a:prstDash val="solid"/>
                  <a:round/>
                  <a:headEnd type="none" w="med" len="med"/>
                  <a:tailEnd type="none" w="med" len="med"/>
                </a:ln>
              </p:spPr>
            </p:sp>
          </p:grpSp>
        </p:grpSp>
        <p:grpSp>
          <p:nvGrpSpPr>
            <p:cNvPr id="771" name="Google Shape;771;p7"/>
            <p:cNvGrpSpPr/>
            <p:nvPr/>
          </p:nvGrpSpPr>
          <p:grpSpPr>
            <a:xfrm>
              <a:off x="8018879" y="-29"/>
              <a:ext cx="810166" cy="4470272"/>
              <a:chOff x="7824797" y="-1724181"/>
              <a:chExt cx="860597" cy="4748536"/>
            </a:xfrm>
          </p:grpSpPr>
          <p:grpSp>
            <p:nvGrpSpPr>
              <p:cNvPr id="772" name="Google Shape;772;p7"/>
              <p:cNvGrpSpPr/>
              <p:nvPr/>
            </p:nvGrpSpPr>
            <p:grpSpPr>
              <a:xfrm>
                <a:off x="7824797" y="1891931"/>
                <a:ext cx="860597" cy="1132425"/>
                <a:chOff x="764100" y="3623300"/>
                <a:chExt cx="1046700" cy="1046700"/>
              </a:xfrm>
            </p:grpSpPr>
            <p:sp>
              <p:nvSpPr>
                <p:cNvPr id="773" name="Google Shape;773;p7"/>
                <p:cNvSpPr/>
                <p:nvPr/>
              </p:nvSpPr>
              <p:spPr>
                <a:xfrm>
                  <a:off x="764100" y="3623300"/>
                  <a:ext cx="1046700" cy="1046700"/>
                </a:xfrm>
                <a:prstGeom prst="ellipse">
                  <a:avLst/>
                </a:prstGeom>
                <a:solidFill>
                  <a:srgbClr val="10A3FF">
                    <a:alpha val="615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74" name="Google Shape;774;p7"/>
                <p:cNvSpPr/>
                <p:nvPr/>
              </p:nvSpPr>
              <p:spPr>
                <a:xfrm>
                  <a:off x="922769" y="3781968"/>
                  <a:ext cx="729300" cy="729300"/>
                </a:xfrm>
                <a:prstGeom prst="ellipse">
                  <a:avLst/>
                </a:prstGeom>
                <a:solidFill>
                  <a:srgbClr val="10A3FF">
                    <a:alpha val="615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75" name="Google Shape;775;p7"/>
              <p:cNvGrpSpPr/>
              <p:nvPr/>
            </p:nvGrpSpPr>
            <p:grpSpPr>
              <a:xfrm>
                <a:off x="8100547" y="-1724181"/>
                <a:ext cx="300376" cy="4529867"/>
                <a:chOff x="3792712" y="-322375"/>
                <a:chExt cx="274793" cy="4144055"/>
              </a:xfrm>
            </p:grpSpPr>
            <p:grpSp>
              <p:nvGrpSpPr>
                <p:cNvPr id="776" name="Google Shape;776;p7"/>
                <p:cNvGrpSpPr/>
                <p:nvPr/>
              </p:nvGrpSpPr>
              <p:grpSpPr>
                <a:xfrm>
                  <a:off x="3792712" y="-322375"/>
                  <a:ext cx="274793" cy="4144055"/>
                  <a:chOff x="3792712" y="-322375"/>
                  <a:chExt cx="274793" cy="4144055"/>
                </a:xfrm>
              </p:grpSpPr>
              <p:grpSp>
                <p:nvGrpSpPr>
                  <p:cNvPr id="777" name="Google Shape;777;p7"/>
                  <p:cNvGrpSpPr/>
                  <p:nvPr/>
                </p:nvGrpSpPr>
                <p:grpSpPr>
                  <a:xfrm>
                    <a:off x="3792712" y="2971595"/>
                    <a:ext cx="274793" cy="850085"/>
                    <a:chOff x="3792712" y="2879468"/>
                    <a:chExt cx="274793" cy="850085"/>
                  </a:xfrm>
                </p:grpSpPr>
                <p:sp>
                  <p:nvSpPr>
                    <p:cNvPr id="778" name="Google Shape;778;p7"/>
                    <p:cNvSpPr/>
                    <p:nvPr/>
                  </p:nvSpPr>
                  <p:spPr>
                    <a:xfrm>
                      <a:off x="3798083" y="3085793"/>
                      <a:ext cx="261578" cy="637356"/>
                    </a:xfrm>
                    <a:custGeom>
                      <a:avLst/>
                      <a:gdLst/>
                      <a:ahLst/>
                      <a:cxnLst/>
                      <a:rect l="l" t="t" r="r" b="b"/>
                      <a:pathLst>
                        <a:path w="261578" h="637356" extrusionOk="0">
                          <a:moveTo>
                            <a:pt x="126686" y="637357"/>
                          </a:moveTo>
                          <a:cubicBezTo>
                            <a:pt x="-60449" y="630435"/>
                            <a:pt x="18736" y="394850"/>
                            <a:pt x="6417" y="267723"/>
                          </a:cubicBezTo>
                          <a:cubicBezTo>
                            <a:pt x="12322" y="197048"/>
                            <a:pt x="-10665" y="53665"/>
                            <a:pt x="31817" y="8008"/>
                          </a:cubicBezTo>
                          <a:cubicBezTo>
                            <a:pt x="291595" y="-16566"/>
                            <a:pt x="262449" y="-1263"/>
                            <a:pt x="258829" y="299283"/>
                          </a:cubicBezTo>
                          <a:cubicBezTo>
                            <a:pt x="256988" y="426728"/>
                            <a:pt x="295024" y="626816"/>
                            <a:pt x="126686" y="637357"/>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79" name="Google Shape;779;p7"/>
                    <p:cNvSpPr/>
                    <p:nvPr/>
                  </p:nvSpPr>
                  <p:spPr>
                    <a:xfrm>
                      <a:off x="3849902" y="2886279"/>
                      <a:ext cx="160096" cy="197298"/>
                    </a:xfrm>
                    <a:custGeom>
                      <a:avLst/>
                      <a:gdLst/>
                      <a:ahLst/>
                      <a:cxnLst/>
                      <a:rect l="l" t="t" r="r" b="b"/>
                      <a:pathLst>
                        <a:path w="160096" h="197298" extrusionOk="0">
                          <a:moveTo>
                            <a:pt x="0" y="197298"/>
                          </a:moveTo>
                          <a:cubicBezTo>
                            <a:pt x="14795" y="163453"/>
                            <a:pt x="-19495" y="39120"/>
                            <a:pt x="29908" y="37913"/>
                          </a:cubicBezTo>
                          <a:cubicBezTo>
                            <a:pt x="41275" y="35754"/>
                            <a:pt x="33401" y="17911"/>
                            <a:pt x="43053" y="12513"/>
                          </a:cubicBezTo>
                          <a:cubicBezTo>
                            <a:pt x="64008" y="-9902"/>
                            <a:pt x="129984" y="-1393"/>
                            <a:pt x="134239" y="31563"/>
                          </a:cubicBezTo>
                          <a:cubicBezTo>
                            <a:pt x="135826" y="40517"/>
                            <a:pt x="147891" y="34484"/>
                            <a:pt x="151955" y="41406"/>
                          </a:cubicBezTo>
                          <a:cubicBezTo>
                            <a:pt x="171640" y="64583"/>
                            <a:pt x="149479" y="158246"/>
                            <a:pt x="149161" y="196663"/>
                          </a:cubicBezTo>
                          <a:cubicBezTo>
                            <a:pt x="98234" y="196155"/>
                            <a:pt x="49847" y="189170"/>
                            <a:pt x="0" y="197298"/>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80" name="Google Shape;780;p7"/>
                    <p:cNvSpPr/>
                    <p:nvPr/>
                  </p:nvSpPr>
                  <p:spPr>
                    <a:xfrm>
                      <a:off x="3792712" y="2879468"/>
                      <a:ext cx="274793" cy="850085"/>
                    </a:xfrm>
                    <a:custGeom>
                      <a:avLst/>
                      <a:gdLst/>
                      <a:ahLst/>
                      <a:cxnLst/>
                      <a:rect l="l" t="t" r="r" b="b"/>
                      <a:pathLst>
                        <a:path w="274793" h="850085" extrusionOk="0">
                          <a:moveTo>
                            <a:pt x="19916" y="786532"/>
                          </a:moveTo>
                          <a:cubicBezTo>
                            <a:pt x="39854" y="827489"/>
                            <a:pt x="67541" y="848572"/>
                            <a:pt x="131866" y="850032"/>
                          </a:cubicBezTo>
                          <a:cubicBezTo>
                            <a:pt x="255818" y="852953"/>
                            <a:pt x="279440" y="735732"/>
                            <a:pt x="271947" y="651213"/>
                          </a:cubicBezTo>
                          <a:cubicBezTo>
                            <a:pt x="272963" y="537612"/>
                            <a:pt x="275312" y="423947"/>
                            <a:pt x="274678" y="310345"/>
                          </a:cubicBezTo>
                          <a:cubicBezTo>
                            <a:pt x="276202" y="268245"/>
                            <a:pt x="263057" y="215095"/>
                            <a:pt x="217528" y="202395"/>
                          </a:cubicBezTo>
                          <a:cubicBezTo>
                            <a:pt x="213336" y="167343"/>
                            <a:pt x="246610" y="35073"/>
                            <a:pt x="197716" y="37295"/>
                          </a:cubicBezTo>
                          <a:cubicBezTo>
                            <a:pt x="191366" y="-10202"/>
                            <a:pt x="84495" y="-14965"/>
                            <a:pt x="87098" y="38311"/>
                          </a:cubicBezTo>
                          <a:cubicBezTo>
                            <a:pt x="75478" y="36978"/>
                            <a:pt x="60047" y="37041"/>
                            <a:pt x="58778" y="55583"/>
                          </a:cubicBezTo>
                          <a:cubicBezTo>
                            <a:pt x="55603" y="103081"/>
                            <a:pt x="55285" y="150833"/>
                            <a:pt x="49887" y="197760"/>
                          </a:cubicBezTo>
                          <a:cubicBezTo>
                            <a:pt x="-19010" y="224303"/>
                            <a:pt x="12613" y="404262"/>
                            <a:pt x="5437" y="474048"/>
                          </a:cubicBezTo>
                          <a:cubicBezTo>
                            <a:pt x="10264" y="577299"/>
                            <a:pt x="-17549" y="687980"/>
                            <a:pt x="19916" y="786532"/>
                          </a:cubicBezTo>
                          <a:close/>
                          <a:moveTo>
                            <a:pt x="102466" y="38248"/>
                          </a:moveTo>
                          <a:cubicBezTo>
                            <a:pt x="106148" y="7895"/>
                            <a:pt x="173585" y="17166"/>
                            <a:pt x="178983" y="37105"/>
                          </a:cubicBezTo>
                          <a:cubicBezTo>
                            <a:pt x="154281" y="37549"/>
                            <a:pt x="103101" y="39962"/>
                            <a:pt x="102592" y="38311"/>
                          </a:cubicBezTo>
                          <a:close/>
                          <a:moveTo>
                            <a:pt x="76177" y="56663"/>
                          </a:moveTo>
                          <a:lnTo>
                            <a:pt x="174983" y="55393"/>
                          </a:lnTo>
                          <a:cubicBezTo>
                            <a:pt x="190222" y="53361"/>
                            <a:pt x="211304" y="53298"/>
                            <a:pt x="206733" y="75459"/>
                          </a:cubicBezTo>
                          <a:lnTo>
                            <a:pt x="75287" y="111400"/>
                          </a:lnTo>
                          <a:cubicBezTo>
                            <a:pt x="75967" y="93194"/>
                            <a:pt x="76303" y="74970"/>
                            <a:pt x="76303" y="56726"/>
                          </a:cubicBezTo>
                          <a:close/>
                          <a:moveTo>
                            <a:pt x="73700" y="129879"/>
                          </a:moveTo>
                          <a:lnTo>
                            <a:pt x="205399" y="94382"/>
                          </a:lnTo>
                          <a:lnTo>
                            <a:pt x="203684" y="134069"/>
                          </a:lnTo>
                          <a:lnTo>
                            <a:pt x="71478" y="159469"/>
                          </a:lnTo>
                          <a:cubicBezTo>
                            <a:pt x="72430" y="149563"/>
                            <a:pt x="73192" y="139785"/>
                            <a:pt x="73827" y="129942"/>
                          </a:cubicBezTo>
                          <a:close/>
                          <a:moveTo>
                            <a:pt x="69191" y="177885"/>
                          </a:moveTo>
                          <a:lnTo>
                            <a:pt x="202541" y="152104"/>
                          </a:lnTo>
                          <a:cubicBezTo>
                            <a:pt x="201906" y="166391"/>
                            <a:pt x="201335" y="180615"/>
                            <a:pt x="200700" y="194839"/>
                          </a:cubicBezTo>
                          <a:lnTo>
                            <a:pt x="67350" y="193379"/>
                          </a:lnTo>
                          <a:cubicBezTo>
                            <a:pt x="68239" y="188298"/>
                            <a:pt x="68937" y="183282"/>
                            <a:pt x="69318" y="177948"/>
                          </a:cubicBezTo>
                          <a:close/>
                          <a:moveTo>
                            <a:pt x="19217" y="648102"/>
                          </a:moveTo>
                          <a:cubicBezTo>
                            <a:pt x="23154" y="519832"/>
                            <a:pt x="21947" y="391117"/>
                            <a:pt x="28171" y="263101"/>
                          </a:cubicBezTo>
                          <a:cubicBezTo>
                            <a:pt x="34965" y="198204"/>
                            <a:pt x="74589" y="211222"/>
                            <a:pt x="121960" y="210968"/>
                          </a:cubicBezTo>
                          <a:cubicBezTo>
                            <a:pt x="123103" y="217851"/>
                            <a:pt x="123674" y="224817"/>
                            <a:pt x="123674" y="231796"/>
                          </a:cubicBezTo>
                          <a:cubicBezTo>
                            <a:pt x="72874" y="256370"/>
                            <a:pt x="60174" y="344889"/>
                            <a:pt x="124246" y="360891"/>
                          </a:cubicBezTo>
                          <a:lnTo>
                            <a:pt x="124627" y="429281"/>
                          </a:lnTo>
                          <a:cubicBezTo>
                            <a:pt x="46966" y="432710"/>
                            <a:pt x="45951" y="548915"/>
                            <a:pt x="125135" y="549486"/>
                          </a:cubicBezTo>
                          <a:lnTo>
                            <a:pt x="125516" y="627083"/>
                          </a:lnTo>
                          <a:cubicBezTo>
                            <a:pt x="40" y="680677"/>
                            <a:pt x="157647" y="791422"/>
                            <a:pt x="143550" y="638069"/>
                          </a:cubicBezTo>
                          <a:cubicBezTo>
                            <a:pt x="209971" y="620416"/>
                            <a:pt x="220385" y="540533"/>
                            <a:pt x="142661" y="533675"/>
                          </a:cubicBezTo>
                          <a:lnTo>
                            <a:pt x="142280" y="444204"/>
                          </a:lnTo>
                          <a:cubicBezTo>
                            <a:pt x="216321" y="434298"/>
                            <a:pt x="216130" y="356764"/>
                            <a:pt x="141772" y="346604"/>
                          </a:cubicBezTo>
                          <a:cubicBezTo>
                            <a:pt x="141772" y="311425"/>
                            <a:pt x="141772" y="215413"/>
                            <a:pt x="140566" y="212429"/>
                          </a:cubicBezTo>
                          <a:cubicBezTo>
                            <a:pt x="140566" y="212429"/>
                            <a:pt x="194096" y="213762"/>
                            <a:pt x="198541" y="213381"/>
                          </a:cubicBezTo>
                          <a:cubicBezTo>
                            <a:pt x="218543" y="211666"/>
                            <a:pt x="234291" y="230589"/>
                            <a:pt x="243943" y="246845"/>
                          </a:cubicBezTo>
                          <a:cubicBezTo>
                            <a:pt x="271376" y="315997"/>
                            <a:pt x="250865" y="395880"/>
                            <a:pt x="255754" y="469095"/>
                          </a:cubicBezTo>
                          <a:cubicBezTo>
                            <a:pt x="240832" y="580093"/>
                            <a:pt x="308015" y="834538"/>
                            <a:pt x="136819" y="834855"/>
                          </a:cubicBezTo>
                          <a:cubicBezTo>
                            <a:pt x="35727" y="844063"/>
                            <a:pt x="10073" y="729382"/>
                            <a:pt x="19344" y="648166"/>
                          </a:cubicBezTo>
                          <a:close/>
                          <a:moveTo>
                            <a:pt x="125008" y="678137"/>
                          </a:moveTo>
                          <a:cubicBezTo>
                            <a:pt x="115928" y="731541"/>
                            <a:pt x="62968" y="668041"/>
                            <a:pt x="125643" y="645435"/>
                          </a:cubicBezTo>
                          <a:cubicBezTo>
                            <a:pt x="126272" y="656357"/>
                            <a:pt x="126100" y="667304"/>
                            <a:pt x="125135" y="678201"/>
                          </a:cubicBezTo>
                          <a:close/>
                          <a:moveTo>
                            <a:pt x="125008" y="531198"/>
                          </a:moveTo>
                          <a:cubicBezTo>
                            <a:pt x="69953" y="529293"/>
                            <a:pt x="68620" y="448966"/>
                            <a:pt x="124627" y="447315"/>
                          </a:cubicBezTo>
                          <a:close/>
                          <a:moveTo>
                            <a:pt x="124119" y="340698"/>
                          </a:moveTo>
                          <a:cubicBezTo>
                            <a:pt x="85193" y="326284"/>
                            <a:pt x="93004" y="270848"/>
                            <a:pt x="123674" y="251798"/>
                          </a:cubicBezTo>
                          <a:cubicBezTo>
                            <a:pt x="123973" y="281643"/>
                            <a:pt x="124183" y="311380"/>
                            <a:pt x="124309" y="341016"/>
                          </a:cubicBezTo>
                          <a:close/>
                          <a:moveTo>
                            <a:pt x="141835" y="365591"/>
                          </a:moveTo>
                          <a:cubicBezTo>
                            <a:pt x="190730" y="374798"/>
                            <a:pt x="194159" y="419057"/>
                            <a:pt x="141835" y="426106"/>
                          </a:cubicBezTo>
                          <a:close/>
                          <a:moveTo>
                            <a:pt x="142724" y="551899"/>
                          </a:moveTo>
                          <a:cubicBezTo>
                            <a:pt x="195493" y="559138"/>
                            <a:pt x="188127" y="605684"/>
                            <a:pt x="143296" y="619781"/>
                          </a:cubicBezTo>
                          <a:cubicBezTo>
                            <a:pt x="143042" y="601429"/>
                            <a:pt x="142978" y="571204"/>
                            <a:pt x="142915" y="55221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781" name="Google Shape;781;p7"/>
                  <p:cNvSpPr/>
                  <p:nvPr/>
                </p:nvSpPr>
                <p:spPr>
                  <a:xfrm>
                    <a:off x="3923169" y="-322375"/>
                    <a:ext cx="17700" cy="33003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782" name="Google Shape;782;p7"/>
                <p:cNvSpPr/>
                <p:nvPr/>
              </p:nvSpPr>
              <p:spPr>
                <a:xfrm>
                  <a:off x="3834925" y="3637375"/>
                  <a:ext cx="76100" cy="135925"/>
                </a:xfrm>
                <a:custGeom>
                  <a:avLst/>
                  <a:gdLst/>
                  <a:ahLst/>
                  <a:cxnLst/>
                  <a:rect l="l" t="t" r="r" b="b"/>
                  <a:pathLst>
                    <a:path w="3044" h="5437" extrusionOk="0">
                      <a:moveTo>
                        <a:pt x="0" y="0"/>
                      </a:moveTo>
                      <a:cubicBezTo>
                        <a:pt x="372" y="2043"/>
                        <a:pt x="1116" y="4666"/>
                        <a:pt x="3044" y="5437"/>
                      </a:cubicBezTo>
                    </a:path>
                  </a:pathLst>
                </a:custGeom>
                <a:noFill/>
                <a:ln w="28575" cap="rnd" cmpd="sng">
                  <a:solidFill>
                    <a:schemeClr val="lt1"/>
                  </a:solidFill>
                  <a:prstDash val="solid"/>
                  <a:round/>
                  <a:headEnd type="none" w="med" len="med"/>
                  <a:tailEnd type="none" w="med" len="med"/>
                </a:ln>
              </p:spPr>
            </p:sp>
            <p:sp>
              <p:nvSpPr>
                <p:cNvPr id="783" name="Google Shape;783;p7"/>
                <p:cNvSpPr/>
                <p:nvPr/>
              </p:nvSpPr>
              <p:spPr>
                <a:xfrm>
                  <a:off x="3834925" y="3552200"/>
                  <a:ext cx="1825" cy="21750"/>
                </a:xfrm>
                <a:custGeom>
                  <a:avLst/>
                  <a:gdLst/>
                  <a:ahLst/>
                  <a:cxnLst/>
                  <a:rect l="l" t="t" r="r" b="b"/>
                  <a:pathLst>
                    <a:path w="73" h="870" extrusionOk="0">
                      <a:moveTo>
                        <a:pt x="0" y="0"/>
                      </a:moveTo>
                      <a:cubicBezTo>
                        <a:pt x="37" y="435"/>
                        <a:pt x="37" y="435"/>
                        <a:pt x="73" y="870"/>
                      </a:cubicBezTo>
                    </a:path>
                  </a:pathLst>
                </a:custGeom>
                <a:noFill/>
                <a:ln w="28575" cap="rnd" cmpd="sng">
                  <a:solidFill>
                    <a:schemeClr val="lt1"/>
                  </a:solidFill>
                  <a:prstDash val="solid"/>
                  <a:round/>
                  <a:headEnd type="none" w="med" len="med"/>
                  <a:tailEnd type="none" w="med" len="med"/>
                </a:ln>
              </p:spPr>
            </p:sp>
          </p:grpSp>
        </p:grpSp>
        <p:grpSp>
          <p:nvGrpSpPr>
            <p:cNvPr id="784" name="Google Shape;784;p7"/>
            <p:cNvGrpSpPr/>
            <p:nvPr/>
          </p:nvGrpSpPr>
          <p:grpSpPr>
            <a:xfrm>
              <a:off x="7184797" y="-17"/>
              <a:ext cx="985363" cy="3905971"/>
              <a:chOff x="1192601" y="-1724180"/>
              <a:chExt cx="1046700" cy="4149108"/>
            </a:xfrm>
          </p:grpSpPr>
          <p:grpSp>
            <p:nvGrpSpPr>
              <p:cNvPr id="785" name="Google Shape;785;p7"/>
              <p:cNvGrpSpPr/>
              <p:nvPr/>
            </p:nvGrpSpPr>
            <p:grpSpPr>
              <a:xfrm>
                <a:off x="1192601" y="1378228"/>
                <a:ext cx="1046700" cy="1046700"/>
                <a:chOff x="764100" y="3623300"/>
                <a:chExt cx="1046700" cy="1046700"/>
              </a:xfrm>
            </p:grpSpPr>
            <p:sp>
              <p:nvSpPr>
                <p:cNvPr id="786" name="Google Shape;786;p7"/>
                <p:cNvSpPr/>
                <p:nvPr/>
              </p:nvSpPr>
              <p:spPr>
                <a:xfrm>
                  <a:off x="764100" y="3623300"/>
                  <a:ext cx="1046700" cy="1046700"/>
                </a:xfrm>
                <a:prstGeom prst="ellipse">
                  <a:avLst/>
                </a:prstGeom>
                <a:solidFill>
                  <a:srgbClr val="18ECFF">
                    <a:alpha val="95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87" name="Google Shape;787;p7"/>
                <p:cNvSpPr/>
                <p:nvPr/>
              </p:nvSpPr>
              <p:spPr>
                <a:xfrm>
                  <a:off x="922769" y="3781968"/>
                  <a:ext cx="729300" cy="729300"/>
                </a:xfrm>
                <a:prstGeom prst="ellipse">
                  <a:avLst/>
                </a:prstGeom>
                <a:solidFill>
                  <a:srgbClr val="18ECFF">
                    <a:alpha val="95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88" name="Google Shape;788;p7"/>
              <p:cNvGrpSpPr/>
              <p:nvPr/>
            </p:nvGrpSpPr>
            <p:grpSpPr>
              <a:xfrm>
                <a:off x="1417979" y="-1724180"/>
                <a:ext cx="580390" cy="3855366"/>
                <a:chOff x="522260" y="372820"/>
                <a:chExt cx="530958" cy="3527002"/>
              </a:xfrm>
            </p:grpSpPr>
            <p:grpSp>
              <p:nvGrpSpPr>
                <p:cNvPr id="789" name="Google Shape;789;p7"/>
                <p:cNvGrpSpPr/>
                <p:nvPr/>
              </p:nvGrpSpPr>
              <p:grpSpPr>
                <a:xfrm>
                  <a:off x="522260" y="372820"/>
                  <a:ext cx="530958" cy="3527002"/>
                  <a:chOff x="522260" y="372820"/>
                  <a:chExt cx="530958" cy="3527002"/>
                </a:xfrm>
              </p:grpSpPr>
              <p:grpSp>
                <p:nvGrpSpPr>
                  <p:cNvPr id="790" name="Google Shape;790;p7"/>
                  <p:cNvGrpSpPr/>
                  <p:nvPr/>
                </p:nvGrpSpPr>
                <p:grpSpPr>
                  <a:xfrm>
                    <a:off x="522260" y="2971595"/>
                    <a:ext cx="530958" cy="928227"/>
                    <a:chOff x="522260" y="2971595"/>
                    <a:chExt cx="530958" cy="928227"/>
                  </a:xfrm>
                </p:grpSpPr>
                <p:sp>
                  <p:nvSpPr>
                    <p:cNvPr id="791" name="Google Shape;791;p7"/>
                    <p:cNvSpPr/>
                    <p:nvPr/>
                  </p:nvSpPr>
                  <p:spPr>
                    <a:xfrm>
                      <a:off x="531045" y="3193814"/>
                      <a:ext cx="510950" cy="500199"/>
                    </a:xfrm>
                    <a:custGeom>
                      <a:avLst/>
                      <a:gdLst/>
                      <a:ahLst/>
                      <a:cxnLst/>
                      <a:rect l="l" t="t" r="r" b="b"/>
                      <a:pathLst>
                        <a:path w="510950" h="500199" extrusionOk="0">
                          <a:moveTo>
                            <a:pt x="230344" y="500189"/>
                          </a:moveTo>
                          <a:cubicBezTo>
                            <a:pt x="153916" y="500507"/>
                            <a:pt x="77640" y="493446"/>
                            <a:pt x="2570" y="479108"/>
                          </a:cubicBezTo>
                          <a:cubicBezTo>
                            <a:pt x="-4606" y="452501"/>
                            <a:pt x="4348" y="418084"/>
                            <a:pt x="15841" y="404622"/>
                          </a:cubicBezTo>
                          <a:cubicBezTo>
                            <a:pt x="93" y="296672"/>
                            <a:pt x="174591" y="153479"/>
                            <a:pt x="126458" y="68770"/>
                          </a:cubicBezTo>
                          <a:cubicBezTo>
                            <a:pt x="128236" y="16510"/>
                            <a:pt x="219295" y="6350"/>
                            <a:pt x="261142" y="0"/>
                          </a:cubicBezTo>
                          <a:cubicBezTo>
                            <a:pt x="310926" y="4953"/>
                            <a:pt x="383443" y="12002"/>
                            <a:pt x="388777" y="70612"/>
                          </a:cubicBezTo>
                          <a:cubicBezTo>
                            <a:pt x="365980" y="191262"/>
                            <a:pt x="524603" y="342392"/>
                            <a:pt x="509998" y="472630"/>
                          </a:cubicBezTo>
                          <a:cubicBezTo>
                            <a:pt x="417936" y="491147"/>
                            <a:pt x="324248" y="500380"/>
                            <a:pt x="230344" y="5001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92" name="Google Shape;792;p7"/>
                    <p:cNvSpPr/>
                    <p:nvPr/>
                  </p:nvSpPr>
                  <p:spPr>
                    <a:xfrm>
                      <a:off x="551585" y="3672350"/>
                      <a:ext cx="488949" cy="214629"/>
                    </a:xfrm>
                    <a:custGeom>
                      <a:avLst/>
                      <a:gdLst/>
                      <a:ahLst/>
                      <a:cxnLst/>
                      <a:rect l="l" t="t" r="r" b="b"/>
                      <a:pathLst>
                        <a:path w="488949" h="214629" extrusionOk="0">
                          <a:moveTo>
                            <a:pt x="243395" y="214630"/>
                          </a:moveTo>
                          <a:cubicBezTo>
                            <a:pt x="147256" y="214630"/>
                            <a:pt x="26352" y="160401"/>
                            <a:pt x="0" y="8001"/>
                          </a:cubicBezTo>
                          <a:cubicBezTo>
                            <a:pt x="165925" y="39751"/>
                            <a:pt x="327279" y="29528"/>
                            <a:pt x="488950" y="0"/>
                          </a:cubicBezTo>
                          <a:cubicBezTo>
                            <a:pt x="471043" y="147384"/>
                            <a:pt x="350266" y="214630"/>
                            <a:pt x="243395" y="214630"/>
                          </a:cubicBezTo>
                          <a:close/>
                        </a:path>
                      </a:pathLst>
                    </a:custGeom>
                    <a:solidFill>
                      <a:srgbClr val="C8F3F7"/>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93" name="Google Shape;793;p7"/>
                    <p:cNvSpPr/>
                    <p:nvPr/>
                  </p:nvSpPr>
                  <p:spPr>
                    <a:xfrm>
                      <a:off x="685838" y="2977833"/>
                      <a:ext cx="219884" cy="234649"/>
                    </a:xfrm>
                    <a:custGeom>
                      <a:avLst/>
                      <a:gdLst/>
                      <a:ahLst/>
                      <a:cxnLst/>
                      <a:rect l="l" t="t" r="r" b="b"/>
                      <a:pathLst>
                        <a:path w="219884" h="234649" extrusionOk="0">
                          <a:moveTo>
                            <a:pt x="2590" y="234649"/>
                          </a:moveTo>
                          <a:cubicBezTo>
                            <a:pt x="7987" y="210011"/>
                            <a:pt x="-12142" y="33672"/>
                            <a:pt x="12877" y="45419"/>
                          </a:cubicBezTo>
                          <a:cubicBezTo>
                            <a:pt x="33197" y="50182"/>
                            <a:pt x="23545" y="24210"/>
                            <a:pt x="35038" y="16590"/>
                          </a:cubicBezTo>
                          <a:cubicBezTo>
                            <a:pt x="50913" y="906"/>
                            <a:pt x="85394" y="1604"/>
                            <a:pt x="109714" y="1922"/>
                          </a:cubicBezTo>
                          <a:cubicBezTo>
                            <a:pt x="145528" y="-936"/>
                            <a:pt x="189026" y="-6841"/>
                            <a:pt x="188835" y="38879"/>
                          </a:cubicBezTo>
                          <a:cubicBezTo>
                            <a:pt x="250875" y="39895"/>
                            <a:pt x="199503" y="186770"/>
                            <a:pt x="206869" y="233824"/>
                          </a:cubicBezTo>
                          <a:cubicBezTo>
                            <a:pt x="139369" y="212361"/>
                            <a:pt x="71932" y="215091"/>
                            <a:pt x="2590" y="23464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94" name="Google Shape;794;p7"/>
                    <p:cNvSpPr/>
                    <p:nvPr/>
                  </p:nvSpPr>
                  <p:spPr>
                    <a:xfrm>
                      <a:off x="522260" y="2971595"/>
                      <a:ext cx="530958" cy="928227"/>
                    </a:xfrm>
                    <a:custGeom>
                      <a:avLst/>
                      <a:gdLst/>
                      <a:ahLst/>
                      <a:cxnLst/>
                      <a:rect l="l" t="t" r="r" b="b"/>
                      <a:pathLst>
                        <a:path w="530958" h="928227" extrusionOk="0">
                          <a:moveTo>
                            <a:pt x="516306" y="619347"/>
                          </a:moveTo>
                          <a:cubicBezTo>
                            <a:pt x="501638" y="504285"/>
                            <a:pt x="397942" y="417798"/>
                            <a:pt x="399530" y="298926"/>
                          </a:cubicBezTo>
                          <a:cubicBezTo>
                            <a:pt x="413182" y="300514"/>
                            <a:pt x="390830" y="254159"/>
                            <a:pt x="381178" y="244380"/>
                          </a:cubicBezTo>
                          <a:cubicBezTo>
                            <a:pt x="383210" y="187992"/>
                            <a:pt x="385369" y="132175"/>
                            <a:pt x="387528" y="75787"/>
                          </a:cubicBezTo>
                          <a:cubicBezTo>
                            <a:pt x="392481" y="54070"/>
                            <a:pt x="381559" y="34449"/>
                            <a:pt x="356731" y="40227"/>
                          </a:cubicBezTo>
                          <a:cubicBezTo>
                            <a:pt x="358255" y="-10573"/>
                            <a:pt x="307645" y="730"/>
                            <a:pt x="273609" y="1810"/>
                          </a:cubicBezTo>
                          <a:cubicBezTo>
                            <a:pt x="240780" y="1429"/>
                            <a:pt x="184074" y="-222"/>
                            <a:pt x="184328" y="45244"/>
                          </a:cubicBezTo>
                          <a:cubicBezTo>
                            <a:pt x="174803" y="45815"/>
                            <a:pt x="158928" y="42640"/>
                            <a:pt x="158928" y="56547"/>
                          </a:cubicBezTo>
                          <a:cubicBezTo>
                            <a:pt x="158928" y="118777"/>
                            <a:pt x="158039" y="180435"/>
                            <a:pt x="158357" y="242475"/>
                          </a:cubicBezTo>
                          <a:cubicBezTo>
                            <a:pt x="144260" y="248825"/>
                            <a:pt x="112383" y="292767"/>
                            <a:pt x="140577" y="307753"/>
                          </a:cubicBezTo>
                          <a:cubicBezTo>
                            <a:pt x="150102" y="385159"/>
                            <a:pt x="15736" y="506508"/>
                            <a:pt x="18784" y="626967"/>
                          </a:cubicBezTo>
                          <a:cubicBezTo>
                            <a:pt x="-3124" y="640493"/>
                            <a:pt x="-8013" y="706215"/>
                            <a:pt x="15672" y="712756"/>
                          </a:cubicBezTo>
                          <a:cubicBezTo>
                            <a:pt x="65075" y="1013238"/>
                            <a:pt x="505638" y="992854"/>
                            <a:pt x="526720" y="692753"/>
                          </a:cubicBezTo>
                          <a:cubicBezTo>
                            <a:pt x="534785" y="671862"/>
                            <a:pt x="531356" y="631984"/>
                            <a:pt x="516306" y="619347"/>
                          </a:cubicBezTo>
                          <a:close/>
                          <a:moveTo>
                            <a:pt x="498399" y="620300"/>
                          </a:moveTo>
                          <a:cubicBezTo>
                            <a:pt x="475749" y="621824"/>
                            <a:pt x="453079" y="623176"/>
                            <a:pt x="430391" y="624364"/>
                          </a:cubicBezTo>
                          <a:cubicBezTo>
                            <a:pt x="405708" y="518319"/>
                            <a:pt x="384842" y="411531"/>
                            <a:pt x="367780" y="304006"/>
                          </a:cubicBezTo>
                          <a:cubicBezTo>
                            <a:pt x="372606" y="303308"/>
                            <a:pt x="377432" y="302673"/>
                            <a:pt x="382194" y="301911"/>
                          </a:cubicBezTo>
                          <a:cubicBezTo>
                            <a:pt x="378511" y="420973"/>
                            <a:pt x="481889" y="506762"/>
                            <a:pt x="498399" y="620300"/>
                          </a:cubicBezTo>
                          <a:close/>
                          <a:moveTo>
                            <a:pt x="278689" y="312579"/>
                          </a:moveTo>
                          <a:cubicBezTo>
                            <a:pt x="287389" y="312198"/>
                            <a:pt x="296025" y="311690"/>
                            <a:pt x="304661" y="311118"/>
                          </a:cubicBezTo>
                          <a:cubicBezTo>
                            <a:pt x="318040" y="416738"/>
                            <a:pt x="331477" y="522383"/>
                            <a:pt x="344983" y="628047"/>
                          </a:cubicBezTo>
                          <a:cubicBezTo>
                            <a:pt x="322568" y="628809"/>
                            <a:pt x="300216" y="629507"/>
                            <a:pt x="277800" y="629952"/>
                          </a:cubicBezTo>
                          <a:cubicBezTo>
                            <a:pt x="271844" y="524237"/>
                            <a:pt x="272136" y="418262"/>
                            <a:pt x="278689" y="312579"/>
                          </a:cubicBezTo>
                          <a:close/>
                          <a:moveTo>
                            <a:pt x="322504" y="309531"/>
                          </a:moveTo>
                          <a:cubicBezTo>
                            <a:pt x="331775" y="308642"/>
                            <a:pt x="341046" y="307626"/>
                            <a:pt x="350317" y="306483"/>
                          </a:cubicBezTo>
                          <a:cubicBezTo>
                            <a:pt x="367253" y="413417"/>
                            <a:pt x="387928" y="519633"/>
                            <a:pt x="412357" y="625126"/>
                          </a:cubicBezTo>
                          <a:cubicBezTo>
                            <a:pt x="395910" y="625951"/>
                            <a:pt x="379400" y="626713"/>
                            <a:pt x="362954" y="627348"/>
                          </a:cubicBezTo>
                          <a:cubicBezTo>
                            <a:pt x="349111" y="521430"/>
                            <a:pt x="335541" y="415493"/>
                            <a:pt x="322250" y="309531"/>
                          </a:cubicBezTo>
                          <a:close/>
                          <a:moveTo>
                            <a:pt x="365684" y="58452"/>
                          </a:moveTo>
                          <a:cubicBezTo>
                            <a:pt x="375273" y="59277"/>
                            <a:pt x="368542" y="74581"/>
                            <a:pt x="369939" y="81248"/>
                          </a:cubicBezTo>
                          <a:lnTo>
                            <a:pt x="175946" y="137382"/>
                          </a:lnTo>
                          <a:cubicBezTo>
                            <a:pt x="175946" y="127984"/>
                            <a:pt x="175946" y="118332"/>
                            <a:pt x="175946" y="109125"/>
                          </a:cubicBezTo>
                          <a:cubicBezTo>
                            <a:pt x="212713" y="94837"/>
                            <a:pt x="258496" y="85947"/>
                            <a:pt x="287643" y="60547"/>
                          </a:cubicBezTo>
                          <a:cubicBezTo>
                            <a:pt x="313360" y="60611"/>
                            <a:pt x="339649" y="57309"/>
                            <a:pt x="365430" y="58452"/>
                          </a:cubicBezTo>
                          <a:close/>
                          <a:moveTo>
                            <a:pt x="175438" y="205454"/>
                          </a:moveTo>
                          <a:lnTo>
                            <a:pt x="366827" y="159671"/>
                          </a:lnTo>
                          <a:lnTo>
                            <a:pt x="364224" y="230791"/>
                          </a:lnTo>
                          <a:cubicBezTo>
                            <a:pt x="308090" y="199041"/>
                            <a:pt x="233033" y="208248"/>
                            <a:pt x="175311" y="231616"/>
                          </a:cubicBezTo>
                          <a:close/>
                          <a:moveTo>
                            <a:pt x="175438" y="187230"/>
                          </a:moveTo>
                          <a:cubicBezTo>
                            <a:pt x="175438" y="176688"/>
                            <a:pt x="175438" y="166084"/>
                            <a:pt x="175438" y="155480"/>
                          </a:cubicBezTo>
                          <a:lnTo>
                            <a:pt x="368796" y="99536"/>
                          </a:lnTo>
                          <a:lnTo>
                            <a:pt x="367272" y="141256"/>
                          </a:lnTo>
                          <a:close/>
                          <a:moveTo>
                            <a:pt x="229032" y="21622"/>
                          </a:moveTo>
                          <a:cubicBezTo>
                            <a:pt x="256401" y="25305"/>
                            <a:pt x="342570" y="-222"/>
                            <a:pt x="338760" y="40672"/>
                          </a:cubicBezTo>
                          <a:lnTo>
                            <a:pt x="201600" y="44418"/>
                          </a:lnTo>
                          <a:cubicBezTo>
                            <a:pt x="197155" y="28861"/>
                            <a:pt x="217793" y="22765"/>
                            <a:pt x="229096" y="21749"/>
                          </a:cubicBezTo>
                          <a:close/>
                          <a:moveTo>
                            <a:pt x="263830" y="59150"/>
                          </a:moveTo>
                          <a:cubicBezTo>
                            <a:pt x="235046" y="71260"/>
                            <a:pt x="205645" y="81858"/>
                            <a:pt x="175756" y="90900"/>
                          </a:cubicBezTo>
                          <a:lnTo>
                            <a:pt x="175756" y="63722"/>
                          </a:lnTo>
                          <a:cubicBezTo>
                            <a:pt x="201664" y="62897"/>
                            <a:pt x="238113" y="59976"/>
                            <a:pt x="263894" y="59404"/>
                          </a:cubicBezTo>
                          <a:close/>
                          <a:moveTo>
                            <a:pt x="260973" y="230600"/>
                          </a:moveTo>
                          <a:cubicBezTo>
                            <a:pt x="306439" y="226028"/>
                            <a:pt x="366891" y="233838"/>
                            <a:pt x="384036" y="283432"/>
                          </a:cubicBezTo>
                          <a:cubicBezTo>
                            <a:pt x="303873" y="296939"/>
                            <a:pt x="222193" y="298945"/>
                            <a:pt x="141466" y="289401"/>
                          </a:cubicBezTo>
                          <a:cubicBezTo>
                            <a:pt x="157404" y="243554"/>
                            <a:pt x="218110" y="233521"/>
                            <a:pt x="261036" y="230854"/>
                          </a:cubicBezTo>
                          <a:close/>
                          <a:moveTo>
                            <a:pt x="259639" y="630269"/>
                          </a:moveTo>
                          <a:cubicBezTo>
                            <a:pt x="238005" y="630606"/>
                            <a:pt x="216313" y="630796"/>
                            <a:pt x="194552" y="630841"/>
                          </a:cubicBezTo>
                          <a:cubicBezTo>
                            <a:pt x="210300" y="525005"/>
                            <a:pt x="226003" y="419176"/>
                            <a:pt x="241669" y="313341"/>
                          </a:cubicBezTo>
                          <a:cubicBezTo>
                            <a:pt x="248019" y="313341"/>
                            <a:pt x="254369" y="313341"/>
                            <a:pt x="260719" y="313341"/>
                          </a:cubicBezTo>
                          <a:cubicBezTo>
                            <a:pt x="254172" y="418871"/>
                            <a:pt x="253810" y="524694"/>
                            <a:pt x="259639" y="630269"/>
                          </a:cubicBezTo>
                          <a:close/>
                          <a:moveTo>
                            <a:pt x="177089" y="630904"/>
                          </a:moveTo>
                          <a:cubicBezTo>
                            <a:pt x="155309" y="630904"/>
                            <a:pt x="133528" y="630904"/>
                            <a:pt x="111748" y="630333"/>
                          </a:cubicBezTo>
                          <a:cubicBezTo>
                            <a:pt x="143498" y="524478"/>
                            <a:pt x="175248" y="418751"/>
                            <a:pt x="206490" y="312833"/>
                          </a:cubicBezTo>
                          <a:lnTo>
                            <a:pt x="224206" y="313277"/>
                          </a:lnTo>
                          <a:cubicBezTo>
                            <a:pt x="208630" y="419195"/>
                            <a:pt x="192920" y="525069"/>
                            <a:pt x="177089" y="630904"/>
                          </a:cubicBezTo>
                          <a:close/>
                          <a:moveTo>
                            <a:pt x="76759" y="501047"/>
                          </a:moveTo>
                          <a:cubicBezTo>
                            <a:pt x="112129" y="441801"/>
                            <a:pt x="157849" y="381857"/>
                            <a:pt x="157468" y="309721"/>
                          </a:cubicBezTo>
                          <a:cubicBezTo>
                            <a:pt x="168009" y="310737"/>
                            <a:pt x="178550" y="311499"/>
                            <a:pt x="189218" y="312071"/>
                          </a:cubicBezTo>
                          <a:cubicBezTo>
                            <a:pt x="157550" y="417906"/>
                            <a:pt x="125908" y="523887"/>
                            <a:pt x="94285" y="630015"/>
                          </a:cubicBezTo>
                          <a:cubicBezTo>
                            <a:pt x="74854" y="629571"/>
                            <a:pt x="55423" y="629126"/>
                            <a:pt x="35992" y="628491"/>
                          </a:cubicBezTo>
                          <a:cubicBezTo>
                            <a:pt x="33960" y="582454"/>
                            <a:pt x="54026" y="539591"/>
                            <a:pt x="76886" y="500920"/>
                          </a:cubicBezTo>
                          <a:close/>
                          <a:moveTo>
                            <a:pt x="356858" y="897604"/>
                          </a:moveTo>
                          <a:cubicBezTo>
                            <a:pt x="221222" y="951325"/>
                            <a:pt x="58725" y="859504"/>
                            <a:pt x="34024" y="716248"/>
                          </a:cubicBezTo>
                          <a:cubicBezTo>
                            <a:pt x="191294" y="742912"/>
                            <a:pt x="352178" y="739813"/>
                            <a:pt x="508305" y="707104"/>
                          </a:cubicBezTo>
                          <a:lnTo>
                            <a:pt x="509194" y="707549"/>
                          </a:lnTo>
                          <a:cubicBezTo>
                            <a:pt x="496145" y="793623"/>
                            <a:pt x="438030" y="866134"/>
                            <a:pt x="356858" y="897604"/>
                          </a:cubicBezTo>
                          <a:close/>
                          <a:moveTo>
                            <a:pt x="512560" y="681704"/>
                          </a:moveTo>
                          <a:cubicBezTo>
                            <a:pt x="511855" y="684092"/>
                            <a:pt x="510985" y="686422"/>
                            <a:pt x="509956" y="688689"/>
                          </a:cubicBezTo>
                          <a:cubicBezTo>
                            <a:pt x="348952" y="722706"/>
                            <a:pt x="182842" y="724865"/>
                            <a:pt x="21006" y="695039"/>
                          </a:cubicBezTo>
                          <a:cubicBezTo>
                            <a:pt x="14332" y="679355"/>
                            <a:pt x="14961" y="661511"/>
                            <a:pt x="22721" y="646335"/>
                          </a:cubicBezTo>
                          <a:cubicBezTo>
                            <a:pt x="183897" y="651967"/>
                            <a:pt x="345263" y="649148"/>
                            <a:pt x="506146" y="637889"/>
                          </a:cubicBezTo>
                          <a:cubicBezTo>
                            <a:pt x="514351" y="650945"/>
                            <a:pt x="516681" y="666845"/>
                            <a:pt x="512560" y="68170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795" name="Google Shape;795;p7"/>
                  <p:cNvSpPr/>
                  <p:nvPr/>
                </p:nvSpPr>
                <p:spPr>
                  <a:xfrm>
                    <a:off x="786939" y="372820"/>
                    <a:ext cx="17700" cy="26052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796" name="Google Shape;796;p7"/>
                <p:cNvSpPr/>
                <p:nvPr/>
              </p:nvSpPr>
              <p:spPr>
                <a:xfrm>
                  <a:off x="636125" y="3766050"/>
                  <a:ext cx="121425" cy="74300"/>
                </a:xfrm>
                <a:custGeom>
                  <a:avLst/>
                  <a:gdLst/>
                  <a:ahLst/>
                  <a:cxnLst/>
                  <a:rect l="l" t="t" r="r" b="b"/>
                  <a:pathLst>
                    <a:path w="4857" h="2972" extrusionOk="0">
                      <a:moveTo>
                        <a:pt x="0" y="0"/>
                      </a:moveTo>
                      <a:cubicBezTo>
                        <a:pt x="1186" y="1482"/>
                        <a:pt x="3080" y="2306"/>
                        <a:pt x="4857" y="2972"/>
                      </a:cubicBezTo>
                    </a:path>
                  </a:pathLst>
                </a:custGeom>
                <a:noFill/>
                <a:ln w="38100" cap="rnd" cmpd="sng">
                  <a:solidFill>
                    <a:schemeClr val="lt1"/>
                  </a:solidFill>
                  <a:prstDash val="solid"/>
                  <a:round/>
                  <a:headEnd type="none" w="med" len="med"/>
                  <a:tailEnd type="none" w="med" len="med"/>
                </a:ln>
              </p:spPr>
            </p:sp>
          </p:grpSp>
        </p:grpSp>
        <p:grpSp>
          <p:nvGrpSpPr>
            <p:cNvPr id="797" name="Google Shape;797;p7"/>
            <p:cNvGrpSpPr/>
            <p:nvPr/>
          </p:nvGrpSpPr>
          <p:grpSpPr>
            <a:xfrm>
              <a:off x="7192739" y="3730341"/>
              <a:ext cx="148551" cy="170121"/>
              <a:chOff x="3462796" y="2555878"/>
              <a:chExt cx="157798" cy="180711"/>
            </a:xfrm>
          </p:grpSpPr>
          <p:sp>
            <p:nvSpPr>
              <p:cNvPr id="798" name="Google Shape;798;p7"/>
              <p:cNvSpPr/>
              <p:nvPr/>
            </p:nvSpPr>
            <p:spPr>
              <a:xfrm>
                <a:off x="3528860" y="2555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99" name="Google Shape;799;p7"/>
              <p:cNvSpPr/>
              <p:nvPr/>
            </p:nvSpPr>
            <p:spPr>
              <a:xfrm>
                <a:off x="3528860" y="2682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00" name="Google Shape;800;p7"/>
              <p:cNvSpPr/>
              <p:nvPr/>
            </p:nvSpPr>
            <p:spPr>
              <a:xfrm>
                <a:off x="3571315" y="2597137"/>
                <a:ext cx="47570" cy="33554"/>
              </a:xfrm>
              <a:custGeom>
                <a:avLst/>
                <a:gdLst/>
                <a:ahLst/>
                <a:cxnLst/>
                <a:rect l="l" t="t" r="r" b="b"/>
                <a:pathLst>
                  <a:path w="47570" h="33554" extrusionOk="0">
                    <a:moveTo>
                      <a:pt x="47423" y="3886"/>
                    </a:moveTo>
                    <a:cubicBezTo>
                      <a:pt x="36183" y="-9449"/>
                      <a:pt x="10910" y="15189"/>
                      <a:pt x="306" y="22936"/>
                    </a:cubicBezTo>
                    <a:cubicBezTo>
                      <a:pt x="-4584" y="50305"/>
                      <a:pt x="50788" y="17729"/>
                      <a:pt x="47423" y="388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01" name="Google Shape;801;p7"/>
              <p:cNvSpPr/>
              <p:nvPr/>
            </p:nvSpPr>
            <p:spPr>
              <a:xfrm>
                <a:off x="3572203" y="2660050"/>
                <a:ext cx="48391" cy="35006"/>
              </a:xfrm>
              <a:custGeom>
                <a:avLst/>
                <a:gdLst/>
                <a:ahLst/>
                <a:cxnLst/>
                <a:rect l="l" t="t" r="r" b="b"/>
                <a:pathLst>
                  <a:path w="48391" h="35006" extrusionOk="0">
                    <a:moveTo>
                      <a:pt x="45900" y="20221"/>
                    </a:moveTo>
                    <a:cubicBezTo>
                      <a:pt x="32120" y="15713"/>
                      <a:pt x="14849" y="-8608"/>
                      <a:pt x="1450" y="3203"/>
                    </a:cubicBezTo>
                    <a:cubicBezTo>
                      <a:pt x="-11123" y="21047"/>
                      <a:pt x="62664" y="54384"/>
                      <a:pt x="45900" y="2022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02" name="Google Shape;802;p7"/>
              <p:cNvSpPr/>
              <p:nvPr/>
            </p:nvSpPr>
            <p:spPr>
              <a:xfrm>
                <a:off x="3466564" y="2662661"/>
                <a:ext cx="42019" cy="33548"/>
              </a:xfrm>
              <a:custGeom>
                <a:avLst/>
                <a:gdLst/>
                <a:ahLst/>
                <a:cxnLst/>
                <a:rect l="l" t="t" r="r" b="b"/>
                <a:pathLst>
                  <a:path w="42019" h="33548" extrusionOk="0">
                    <a:moveTo>
                      <a:pt x="41239" y="1798"/>
                    </a:moveTo>
                    <a:cubicBezTo>
                      <a:pt x="31397" y="-7981"/>
                      <a:pt x="-17625" y="24912"/>
                      <a:pt x="6695" y="33548"/>
                    </a:cubicBezTo>
                    <a:cubicBezTo>
                      <a:pt x="17935" y="27452"/>
                      <a:pt x="47145" y="17991"/>
                      <a:pt x="41239" y="179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03" name="Google Shape;803;p7"/>
              <p:cNvSpPr/>
              <p:nvPr/>
            </p:nvSpPr>
            <p:spPr>
              <a:xfrm>
                <a:off x="3462796" y="2597064"/>
                <a:ext cx="40843" cy="33781"/>
              </a:xfrm>
              <a:custGeom>
                <a:avLst/>
                <a:gdLst/>
                <a:ahLst/>
                <a:cxnLst/>
                <a:rect l="l" t="t" r="r" b="b"/>
                <a:pathLst>
                  <a:path w="40843" h="33781" extrusionOk="0">
                    <a:moveTo>
                      <a:pt x="38339" y="18755"/>
                    </a:moveTo>
                    <a:cubicBezTo>
                      <a:pt x="27163" y="13865"/>
                      <a:pt x="13447" y="-8614"/>
                      <a:pt x="1509" y="3578"/>
                    </a:cubicBezTo>
                    <a:cubicBezTo>
                      <a:pt x="-10556" y="21676"/>
                      <a:pt x="54151" y="52346"/>
                      <a:pt x="38339" y="1875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grpSp>
        <p:nvGrpSpPr>
          <p:cNvPr id="804" name="Google Shape;804;p7"/>
          <p:cNvGrpSpPr/>
          <p:nvPr/>
        </p:nvGrpSpPr>
        <p:grpSpPr>
          <a:xfrm>
            <a:off x="371746" y="1098457"/>
            <a:ext cx="384501" cy="440356"/>
            <a:chOff x="3462796" y="2555878"/>
            <a:chExt cx="157798" cy="180711"/>
          </a:xfrm>
        </p:grpSpPr>
        <p:sp>
          <p:nvSpPr>
            <p:cNvPr id="805" name="Google Shape;805;p7"/>
            <p:cNvSpPr/>
            <p:nvPr/>
          </p:nvSpPr>
          <p:spPr>
            <a:xfrm>
              <a:off x="3528860" y="2555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06" name="Google Shape;806;p7"/>
            <p:cNvSpPr/>
            <p:nvPr/>
          </p:nvSpPr>
          <p:spPr>
            <a:xfrm>
              <a:off x="3528860" y="2682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07" name="Google Shape;807;p7"/>
            <p:cNvSpPr/>
            <p:nvPr/>
          </p:nvSpPr>
          <p:spPr>
            <a:xfrm>
              <a:off x="3571315" y="2597137"/>
              <a:ext cx="47570" cy="33554"/>
            </a:xfrm>
            <a:custGeom>
              <a:avLst/>
              <a:gdLst/>
              <a:ahLst/>
              <a:cxnLst/>
              <a:rect l="l" t="t" r="r" b="b"/>
              <a:pathLst>
                <a:path w="47570" h="33554" extrusionOk="0">
                  <a:moveTo>
                    <a:pt x="47423" y="3886"/>
                  </a:moveTo>
                  <a:cubicBezTo>
                    <a:pt x="36183" y="-9449"/>
                    <a:pt x="10910" y="15189"/>
                    <a:pt x="306" y="22936"/>
                  </a:cubicBezTo>
                  <a:cubicBezTo>
                    <a:pt x="-4584" y="50305"/>
                    <a:pt x="50788" y="17729"/>
                    <a:pt x="47423" y="388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08" name="Google Shape;808;p7"/>
            <p:cNvSpPr/>
            <p:nvPr/>
          </p:nvSpPr>
          <p:spPr>
            <a:xfrm>
              <a:off x="3572203" y="2660050"/>
              <a:ext cx="48391" cy="35006"/>
            </a:xfrm>
            <a:custGeom>
              <a:avLst/>
              <a:gdLst/>
              <a:ahLst/>
              <a:cxnLst/>
              <a:rect l="l" t="t" r="r" b="b"/>
              <a:pathLst>
                <a:path w="48391" h="35006" extrusionOk="0">
                  <a:moveTo>
                    <a:pt x="45900" y="20221"/>
                  </a:moveTo>
                  <a:cubicBezTo>
                    <a:pt x="32120" y="15713"/>
                    <a:pt x="14849" y="-8608"/>
                    <a:pt x="1450" y="3203"/>
                  </a:cubicBezTo>
                  <a:cubicBezTo>
                    <a:pt x="-11123" y="21047"/>
                    <a:pt x="62664" y="54384"/>
                    <a:pt x="45900" y="2022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09" name="Google Shape;809;p7"/>
            <p:cNvSpPr/>
            <p:nvPr/>
          </p:nvSpPr>
          <p:spPr>
            <a:xfrm>
              <a:off x="3466564" y="2662661"/>
              <a:ext cx="42019" cy="33548"/>
            </a:xfrm>
            <a:custGeom>
              <a:avLst/>
              <a:gdLst/>
              <a:ahLst/>
              <a:cxnLst/>
              <a:rect l="l" t="t" r="r" b="b"/>
              <a:pathLst>
                <a:path w="42019" h="33548" extrusionOk="0">
                  <a:moveTo>
                    <a:pt x="41239" y="1798"/>
                  </a:moveTo>
                  <a:cubicBezTo>
                    <a:pt x="31397" y="-7981"/>
                    <a:pt x="-17625" y="24912"/>
                    <a:pt x="6695" y="33548"/>
                  </a:cubicBezTo>
                  <a:cubicBezTo>
                    <a:pt x="17935" y="27452"/>
                    <a:pt x="47145" y="17991"/>
                    <a:pt x="41239" y="179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10" name="Google Shape;810;p7"/>
            <p:cNvSpPr/>
            <p:nvPr/>
          </p:nvSpPr>
          <p:spPr>
            <a:xfrm>
              <a:off x="3462796" y="2597064"/>
              <a:ext cx="40843" cy="33781"/>
            </a:xfrm>
            <a:custGeom>
              <a:avLst/>
              <a:gdLst/>
              <a:ahLst/>
              <a:cxnLst/>
              <a:rect l="l" t="t" r="r" b="b"/>
              <a:pathLst>
                <a:path w="40843" h="33781" extrusionOk="0">
                  <a:moveTo>
                    <a:pt x="38339" y="18755"/>
                  </a:moveTo>
                  <a:cubicBezTo>
                    <a:pt x="27163" y="13865"/>
                    <a:pt x="13447" y="-8614"/>
                    <a:pt x="1509" y="3578"/>
                  </a:cubicBezTo>
                  <a:cubicBezTo>
                    <a:pt x="-10556" y="21676"/>
                    <a:pt x="54151" y="52346"/>
                    <a:pt x="38339" y="1875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Tree>
    <p:extLst>
      <p:ext uri="{BB962C8B-B14F-4D97-AF65-F5344CB8AC3E}">
        <p14:creationId xmlns:p14="http://schemas.microsoft.com/office/powerpoint/2010/main" val="40220145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bg1"/>
        </a:solidFill>
        <a:effectLst/>
      </p:bgPr>
    </p:bg>
    <p:spTree>
      <p:nvGrpSpPr>
        <p:cNvPr id="1" name=""/>
        <p:cNvGrpSpPr/>
        <p:nvPr/>
      </p:nvGrpSpPr>
      <p:grpSpPr>
        <a:xfrm>
          <a:off x="0" y="0"/>
          <a:ext cx="0" cy="0"/>
          <a:chOff x="0" y="0"/>
          <a:chExt cx="0" cy="0"/>
        </a:xfrm>
      </p:grpSpPr>
      <p:sp>
        <p:nvSpPr>
          <p:cNvPr id="9" name="Rectangle">
            <a:extLst>
              <a:ext uri="{FF2B5EF4-FFF2-40B4-BE49-F238E27FC236}">
                <a16:creationId xmlns:a16="http://schemas.microsoft.com/office/drawing/2014/main" id="{83ACCAC0-2C8A-CE43-8C55-22BB53C73920}"/>
              </a:ext>
            </a:extLst>
          </p:cNvPr>
          <p:cNvSpPr/>
          <p:nvPr userDrawn="1"/>
        </p:nvSpPr>
        <p:spPr>
          <a:xfrm flipH="1">
            <a:off x="0" y="0"/>
            <a:ext cx="3351057" cy="6858000"/>
          </a:xfrm>
          <a:prstGeom prst="rect">
            <a:avLst/>
          </a:prstGeom>
          <a:solidFill>
            <a:schemeClr val="accent4"/>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lang="en-US" sz="1600" noProof="0" dirty="0"/>
          </a:p>
        </p:txBody>
      </p:sp>
      <p:sp>
        <p:nvSpPr>
          <p:cNvPr id="10" name="Rectangle">
            <a:extLst>
              <a:ext uri="{FF2B5EF4-FFF2-40B4-BE49-F238E27FC236}">
                <a16:creationId xmlns:a16="http://schemas.microsoft.com/office/drawing/2014/main" id="{A400A9BD-AA60-E24D-9FC2-722758C8C933}"/>
              </a:ext>
            </a:extLst>
          </p:cNvPr>
          <p:cNvSpPr/>
          <p:nvPr userDrawn="1"/>
        </p:nvSpPr>
        <p:spPr>
          <a:xfrm>
            <a:off x="635000" y="633875"/>
            <a:ext cx="10922000" cy="5590250"/>
          </a:xfrm>
          <a:prstGeom prst="rect">
            <a:avLst/>
          </a:prstGeom>
          <a:solidFill>
            <a:srgbClr val="F6F9FF"/>
          </a:solidFill>
          <a:ln w="12700">
            <a:noFill/>
            <a:miter lim="400000"/>
          </a:ln>
          <a:effectLst>
            <a:outerShdw blurRad="254000" dist="25400" dir="2700000" rotWithShape="0">
              <a:srgbClr val="1F2125">
                <a:alpha val="15000"/>
              </a:srgbClr>
            </a:outerShdw>
          </a:effectLst>
        </p:spPr>
        <p:txBody>
          <a:bodyPr lIns="0" tIns="0" rIns="0" bIns="0" anchor="ctr"/>
          <a:lstStyle/>
          <a:p>
            <a:pPr>
              <a:defRPr sz="3200" b="0">
                <a:solidFill>
                  <a:srgbClr val="E8ECF2"/>
                </a:solidFill>
                <a:latin typeface="+mn-lt"/>
                <a:ea typeface="+mn-ea"/>
                <a:cs typeface="+mn-cs"/>
                <a:sym typeface="Helvetica Neue Medium"/>
              </a:defRPr>
            </a:pPr>
            <a:endParaRPr lang="en-US" sz="1600" noProof="0" dirty="0"/>
          </a:p>
        </p:txBody>
      </p:sp>
      <p:sp>
        <p:nvSpPr>
          <p:cNvPr id="6" name="Date Placeholder 5">
            <a:extLst>
              <a:ext uri="{FF2B5EF4-FFF2-40B4-BE49-F238E27FC236}">
                <a16:creationId xmlns:a16="http://schemas.microsoft.com/office/drawing/2014/main" id="{7392073F-158F-44A3-8913-917AFFC1BC20}"/>
              </a:ext>
            </a:extLst>
          </p:cNvPr>
          <p:cNvSpPr>
            <a:spLocks noGrp="1"/>
          </p:cNvSpPr>
          <p:nvPr>
            <p:ph type="dt" sz="half" idx="10"/>
          </p:nvPr>
        </p:nvSpPr>
        <p:spPr/>
        <p:txBody>
          <a:bodyPr/>
          <a:lstStyle/>
          <a:p>
            <a:fld id="{1775B394-D9F9-4F0C-B15D-605F45CB9E9F}" type="datetime1">
              <a:rPr lang="en-US" noProof="0" smtClean="0"/>
              <a:t>2/10/2022</a:t>
            </a:fld>
            <a:endParaRPr lang="en-US" noProof="0" dirty="0"/>
          </a:p>
        </p:txBody>
      </p:sp>
      <p:sp>
        <p:nvSpPr>
          <p:cNvPr id="7" name="Footer Placeholder 6">
            <a:extLst>
              <a:ext uri="{FF2B5EF4-FFF2-40B4-BE49-F238E27FC236}">
                <a16:creationId xmlns:a16="http://schemas.microsoft.com/office/drawing/2014/main" id="{EED72207-24CA-42B7-A975-2F8E41CBA904}"/>
              </a:ext>
            </a:extLst>
          </p:cNvPr>
          <p:cNvSpPr>
            <a:spLocks noGrp="1"/>
          </p:cNvSpPr>
          <p:nvPr>
            <p:ph type="ftr" sz="quarter" idx="11"/>
          </p:nvPr>
        </p:nvSpPr>
        <p:spPr/>
        <p:txBody>
          <a:bodyPr/>
          <a:lstStyle/>
          <a:p>
            <a:endParaRPr lang="en-US" noProof="0" dirty="0"/>
          </a:p>
        </p:txBody>
      </p:sp>
      <p:sp>
        <p:nvSpPr>
          <p:cNvPr id="8" name="Slide Number Placeholder 7">
            <a:extLst>
              <a:ext uri="{FF2B5EF4-FFF2-40B4-BE49-F238E27FC236}">
                <a16:creationId xmlns:a16="http://schemas.microsoft.com/office/drawing/2014/main" id="{D01080F2-251A-4B88-9A62-16F46D724F83}"/>
              </a:ext>
            </a:extLst>
          </p:cNvPr>
          <p:cNvSpPr>
            <a:spLocks noGrp="1"/>
          </p:cNvSpPr>
          <p:nvPr>
            <p:ph type="sldNum" sz="quarter" idx="12"/>
          </p:nvPr>
        </p:nvSpPr>
        <p:spPr/>
        <p:txBody>
          <a:bodyPr/>
          <a:lstStyle/>
          <a:p>
            <a:fld id="{3A98EE3D-8CD1-4C3F-BD1C-C98C9596463C}" type="slidenum">
              <a:rPr lang="en-US" noProof="0" smtClean="0"/>
              <a:t>‹#›</a:t>
            </a:fld>
            <a:endParaRPr lang="en-US" noProof="0" dirty="0"/>
          </a:p>
        </p:txBody>
      </p:sp>
      <p:sp>
        <p:nvSpPr>
          <p:cNvPr id="14" name="Title Placeholder 1">
            <a:extLst>
              <a:ext uri="{FF2B5EF4-FFF2-40B4-BE49-F238E27FC236}">
                <a16:creationId xmlns:a16="http://schemas.microsoft.com/office/drawing/2014/main" id="{D4076461-FF7A-8843-B7F9-D041F3FB22FC}"/>
              </a:ext>
            </a:extLst>
          </p:cNvPr>
          <p:cNvSpPr>
            <a:spLocks noGrp="1"/>
          </p:cNvSpPr>
          <p:nvPr>
            <p:ph type="title" hasCustomPrompt="1"/>
          </p:nvPr>
        </p:nvSpPr>
        <p:spPr>
          <a:xfrm>
            <a:off x="1097280" y="942871"/>
            <a:ext cx="10058400" cy="587584"/>
          </a:xfrm>
          <a:prstGeom prst="rect">
            <a:avLst/>
          </a:prstGeom>
        </p:spPr>
        <p:txBody>
          <a:bodyPr vert="horz" lIns="91440" tIns="45720" rIns="91440" bIns="45720" rtlCol="0" anchor="ctr">
            <a:normAutofit/>
          </a:bodyPr>
          <a:lstStyle>
            <a:lvl1pPr>
              <a:defRPr cap="all" baseline="0"/>
            </a:lvl1pPr>
          </a:lstStyle>
          <a:p>
            <a:r>
              <a:rPr lang="en-US" noProof="0"/>
              <a:t>CLICK TO EDIT MASTER TITLE STYLE</a:t>
            </a:r>
          </a:p>
        </p:txBody>
      </p:sp>
    </p:spTree>
    <p:extLst>
      <p:ext uri="{BB962C8B-B14F-4D97-AF65-F5344CB8AC3E}">
        <p14:creationId xmlns:p14="http://schemas.microsoft.com/office/powerpoint/2010/main" val="302039925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811"/>
        <p:cNvGrpSpPr/>
        <p:nvPr/>
      </p:nvGrpSpPr>
      <p:grpSpPr>
        <a:xfrm>
          <a:off x="0" y="0"/>
          <a:ext cx="0" cy="0"/>
          <a:chOff x="0" y="0"/>
          <a:chExt cx="0" cy="0"/>
        </a:xfrm>
      </p:grpSpPr>
      <p:sp>
        <p:nvSpPr>
          <p:cNvPr id="812" name="Google Shape;812;p8"/>
          <p:cNvSpPr txBox="1">
            <a:spLocks noGrp="1"/>
          </p:cNvSpPr>
          <p:nvPr>
            <p:ph type="title"/>
          </p:nvPr>
        </p:nvSpPr>
        <p:spPr>
          <a:xfrm>
            <a:off x="937200" y="1014567"/>
            <a:ext cx="7546800" cy="628400"/>
          </a:xfrm>
          <a:prstGeom prst="rect">
            <a:avLst/>
          </a:prstGeom>
        </p:spPr>
        <p:txBody>
          <a:bodyPr spcFirstLastPara="1" wrap="square" lIns="0" tIns="0" rIns="0" bIns="0" anchor="b" anchorCtr="0">
            <a:noAutofit/>
          </a:bodyPr>
          <a:lstStyle>
            <a:lvl1pPr lvl="0" rtl="0">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
        <p:nvSpPr>
          <p:cNvPr id="813" name="Google Shape;813;p8"/>
          <p:cNvSpPr txBox="1">
            <a:spLocks noGrp="1"/>
          </p:cNvSpPr>
          <p:nvPr>
            <p:ph type="sldNum" idx="12"/>
          </p:nvPr>
        </p:nvSpPr>
        <p:spPr>
          <a:xfrm>
            <a:off x="11595204" y="6231533"/>
            <a:ext cx="444000" cy="5248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defTabSz="1219170">
              <a:buClr>
                <a:srgbClr val="000000"/>
              </a:buClr>
            </a:pPr>
            <a:fld id="{00000000-1234-1234-1234-123412341234}" type="slidenum">
              <a:rPr lang="en" kern="0" smtClean="0">
                <a:solidFill>
                  <a:srgbClr val="26303D"/>
                </a:solidFill>
              </a:rPr>
              <a:pPr defTabSz="1219170">
                <a:buClr>
                  <a:srgbClr val="000000"/>
                </a:buClr>
              </a:pPr>
              <a:t>‹#›</a:t>
            </a:fld>
            <a:endParaRPr lang="en" kern="0">
              <a:solidFill>
                <a:srgbClr val="26303D"/>
              </a:solidFill>
            </a:endParaRPr>
          </a:p>
        </p:txBody>
      </p:sp>
      <p:grpSp>
        <p:nvGrpSpPr>
          <p:cNvPr id="814" name="Google Shape;814;p8"/>
          <p:cNvGrpSpPr/>
          <p:nvPr/>
        </p:nvGrpSpPr>
        <p:grpSpPr>
          <a:xfrm>
            <a:off x="371746" y="1098457"/>
            <a:ext cx="384501" cy="440356"/>
            <a:chOff x="3462796" y="2555878"/>
            <a:chExt cx="157798" cy="180711"/>
          </a:xfrm>
        </p:grpSpPr>
        <p:sp>
          <p:nvSpPr>
            <p:cNvPr id="815" name="Google Shape;815;p8"/>
            <p:cNvSpPr/>
            <p:nvPr/>
          </p:nvSpPr>
          <p:spPr>
            <a:xfrm>
              <a:off x="3528860" y="2555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16" name="Google Shape;816;p8"/>
            <p:cNvSpPr/>
            <p:nvPr/>
          </p:nvSpPr>
          <p:spPr>
            <a:xfrm>
              <a:off x="3528860" y="2682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17" name="Google Shape;817;p8"/>
            <p:cNvSpPr/>
            <p:nvPr/>
          </p:nvSpPr>
          <p:spPr>
            <a:xfrm>
              <a:off x="3571315" y="2597137"/>
              <a:ext cx="47570" cy="33554"/>
            </a:xfrm>
            <a:custGeom>
              <a:avLst/>
              <a:gdLst/>
              <a:ahLst/>
              <a:cxnLst/>
              <a:rect l="l" t="t" r="r" b="b"/>
              <a:pathLst>
                <a:path w="47570" h="33554" extrusionOk="0">
                  <a:moveTo>
                    <a:pt x="47423" y="3886"/>
                  </a:moveTo>
                  <a:cubicBezTo>
                    <a:pt x="36183" y="-9449"/>
                    <a:pt x="10910" y="15189"/>
                    <a:pt x="306" y="22936"/>
                  </a:cubicBezTo>
                  <a:cubicBezTo>
                    <a:pt x="-4584" y="50305"/>
                    <a:pt x="50788" y="17729"/>
                    <a:pt x="47423" y="388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18" name="Google Shape;818;p8"/>
            <p:cNvSpPr/>
            <p:nvPr/>
          </p:nvSpPr>
          <p:spPr>
            <a:xfrm>
              <a:off x="3572203" y="2660050"/>
              <a:ext cx="48391" cy="35006"/>
            </a:xfrm>
            <a:custGeom>
              <a:avLst/>
              <a:gdLst/>
              <a:ahLst/>
              <a:cxnLst/>
              <a:rect l="l" t="t" r="r" b="b"/>
              <a:pathLst>
                <a:path w="48391" h="35006" extrusionOk="0">
                  <a:moveTo>
                    <a:pt x="45900" y="20221"/>
                  </a:moveTo>
                  <a:cubicBezTo>
                    <a:pt x="32120" y="15713"/>
                    <a:pt x="14849" y="-8608"/>
                    <a:pt x="1450" y="3203"/>
                  </a:cubicBezTo>
                  <a:cubicBezTo>
                    <a:pt x="-11123" y="21047"/>
                    <a:pt x="62664" y="54384"/>
                    <a:pt x="45900" y="2022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19" name="Google Shape;819;p8"/>
            <p:cNvSpPr/>
            <p:nvPr/>
          </p:nvSpPr>
          <p:spPr>
            <a:xfrm>
              <a:off x="3466564" y="2662661"/>
              <a:ext cx="42019" cy="33548"/>
            </a:xfrm>
            <a:custGeom>
              <a:avLst/>
              <a:gdLst/>
              <a:ahLst/>
              <a:cxnLst/>
              <a:rect l="l" t="t" r="r" b="b"/>
              <a:pathLst>
                <a:path w="42019" h="33548" extrusionOk="0">
                  <a:moveTo>
                    <a:pt x="41239" y="1798"/>
                  </a:moveTo>
                  <a:cubicBezTo>
                    <a:pt x="31397" y="-7981"/>
                    <a:pt x="-17625" y="24912"/>
                    <a:pt x="6695" y="33548"/>
                  </a:cubicBezTo>
                  <a:cubicBezTo>
                    <a:pt x="17935" y="27452"/>
                    <a:pt x="47145" y="17991"/>
                    <a:pt x="41239" y="179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20" name="Google Shape;820;p8"/>
            <p:cNvSpPr/>
            <p:nvPr/>
          </p:nvSpPr>
          <p:spPr>
            <a:xfrm>
              <a:off x="3462796" y="2597064"/>
              <a:ext cx="40843" cy="33781"/>
            </a:xfrm>
            <a:custGeom>
              <a:avLst/>
              <a:gdLst/>
              <a:ahLst/>
              <a:cxnLst/>
              <a:rect l="l" t="t" r="r" b="b"/>
              <a:pathLst>
                <a:path w="40843" h="33781" extrusionOk="0">
                  <a:moveTo>
                    <a:pt x="38339" y="18755"/>
                  </a:moveTo>
                  <a:cubicBezTo>
                    <a:pt x="27163" y="13865"/>
                    <a:pt x="13447" y="-8614"/>
                    <a:pt x="1509" y="3578"/>
                  </a:cubicBezTo>
                  <a:cubicBezTo>
                    <a:pt x="-10556" y="21676"/>
                    <a:pt x="54151" y="52346"/>
                    <a:pt x="38339" y="1875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821" name="Google Shape;821;p8"/>
          <p:cNvGrpSpPr/>
          <p:nvPr/>
        </p:nvGrpSpPr>
        <p:grpSpPr>
          <a:xfrm>
            <a:off x="8262574" y="-39"/>
            <a:ext cx="3980673" cy="6147288"/>
            <a:chOff x="6196930" y="-29"/>
            <a:chExt cx="2985505" cy="4610466"/>
          </a:xfrm>
        </p:grpSpPr>
        <p:grpSp>
          <p:nvGrpSpPr>
            <p:cNvPr id="822" name="Google Shape;822;p8"/>
            <p:cNvGrpSpPr/>
            <p:nvPr/>
          </p:nvGrpSpPr>
          <p:grpSpPr>
            <a:xfrm>
              <a:off x="7737776" y="-17"/>
              <a:ext cx="448629" cy="4610455"/>
              <a:chOff x="6798998" y="-1296139"/>
              <a:chExt cx="476555" cy="4897445"/>
            </a:xfrm>
          </p:grpSpPr>
          <p:sp>
            <p:nvSpPr>
              <p:cNvPr id="823" name="Google Shape;823;p8"/>
              <p:cNvSpPr/>
              <p:nvPr/>
            </p:nvSpPr>
            <p:spPr>
              <a:xfrm>
                <a:off x="6798998" y="2971595"/>
                <a:ext cx="476555" cy="629711"/>
              </a:xfrm>
              <a:custGeom>
                <a:avLst/>
                <a:gdLst/>
                <a:ahLst/>
                <a:cxnLst/>
                <a:rect l="l" t="t" r="r" b="b"/>
                <a:pathLst>
                  <a:path w="476555" h="629711" extrusionOk="0">
                    <a:moveTo>
                      <a:pt x="320201" y="161890"/>
                    </a:moveTo>
                    <a:cubicBezTo>
                      <a:pt x="320201" y="126330"/>
                      <a:pt x="347824" y="28984"/>
                      <a:pt x="296008" y="26762"/>
                    </a:cubicBezTo>
                    <a:cubicBezTo>
                      <a:pt x="297722" y="-5496"/>
                      <a:pt x="165198" y="-10957"/>
                      <a:pt x="178406" y="23460"/>
                    </a:cubicBezTo>
                    <a:cubicBezTo>
                      <a:pt x="166277" y="25936"/>
                      <a:pt x="129701" y="19840"/>
                      <a:pt x="140306" y="41430"/>
                    </a:cubicBezTo>
                    <a:cubicBezTo>
                      <a:pt x="138210" y="84864"/>
                      <a:pt x="137448" y="128425"/>
                      <a:pt x="135797" y="171859"/>
                    </a:cubicBezTo>
                    <a:cubicBezTo>
                      <a:pt x="-17047" y="238661"/>
                      <a:pt x="-46892" y="457165"/>
                      <a:pt x="77123" y="566385"/>
                    </a:cubicBezTo>
                    <a:cubicBezTo>
                      <a:pt x="364651" y="804827"/>
                      <a:pt x="669451" y="303241"/>
                      <a:pt x="320201" y="16189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24" name="Google Shape;824;p8"/>
              <p:cNvSpPr/>
              <p:nvPr/>
            </p:nvSpPr>
            <p:spPr>
              <a:xfrm>
                <a:off x="7026850" y="-1296139"/>
                <a:ext cx="17700" cy="42711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825" name="Google Shape;825;p8"/>
            <p:cNvGrpSpPr/>
            <p:nvPr/>
          </p:nvGrpSpPr>
          <p:grpSpPr>
            <a:xfrm>
              <a:off x="8636876" y="46"/>
              <a:ext cx="382387" cy="1450044"/>
              <a:chOff x="5578966" y="2422197"/>
              <a:chExt cx="406190" cy="1540306"/>
            </a:xfrm>
          </p:grpSpPr>
          <p:sp>
            <p:nvSpPr>
              <p:cNvPr id="826" name="Google Shape;826;p8"/>
              <p:cNvSpPr/>
              <p:nvPr/>
            </p:nvSpPr>
            <p:spPr>
              <a:xfrm>
                <a:off x="5578966" y="2971595"/>
                <a:ext cx="406190" cy="990908"/>
              </a:xfrm>
              <a:custGeom>
                <a:avLst/>
                <a:gdLst/>
                <a:ahLst/>
                <a:cxnLst/>
                <a:rect l="l" t="t" r="r" b="b"/>
                <a:pathLst>
                  <a:path w="406190" h="990908" extrusionOk="0">
                    <a:moveTo>
                      <a:pt x="340083" y="447063"/>
                    </a:moveTo>
                    <a:cubicBezTo>
                      <a:pt x="341480" y="444205"/>
                      <a:pt x="372913" y="448269"/>
                      <a:pt x="369865" y="426933"/>
                    </a:cubicBezTo>
                    <a:cubicBezTo>
                      <a:pt x="378628" y="356321"/>
                      <a:pt x="379771" y="266786"/>
                      <a:pt x="314811" y="222019"/>
                    </a:cubicBezTo>
                    <a:cubicBezTo>
                      <a:pt x="316334" y="182014"/>
                      <a:pt x="330368" y="29931"/>
                      <a:pt x="276266" y="35328"/>
                    </a:cubicBezTo>
                    <a:cubicBezTo>
                      <a:pt x="257216" y="-16234"/>
                      <a:pt x="121643" y="-11789"/>
                      <a:pt x="117897" y="51521"/>
                    </a:cubicBezTo>
                    <a:cubicBezTo>
                      <a:pt x="68303" y="56474"/>
                      <a:pt x="94719" y="194840"/>
                      <a:pt x="95608" y="232242"/>
                    </a:cubicBezTo>
                    <a:cubicBezTo>
                      <a:pt x="33823" y="278470"/>
                      <a:pt x="28616" y="363941"/>
                      <a:pt x="30775" y="435442"/>
                    </a:cubicBezTo>
                    <a:cubicBezTo>
                      <a:pt x="31219" y="460842"/>
                      <a:pt x="59794" y="448840"/>
                      <a:pt x="72685" y="450746"/>
                    </a:cubicBezTo>
                    <a:cubicBezTo>
                      <a:pt x="75860" y="483511"/>
                      <a:pt x="77003" y="521611"/>
                      <a:pt x="48999" y="544408"/>
                    </a:cubicBezTo>
                    <a:cubicBezTo>
                      <a:pt x="22774" y="559775"/>
                      <a:pt x="3851" y="611464"/>
                      <a:pt x="46078" y="617497"/>
                    </a:cubicBezTo>
                    <a:cubicBezTo>
                      <a:pt x="2835" y="630197"/>
                      <a:pt x="-17041" y="715159"/>
                      <a:pt x="37824" y="733384"/>
                    </a:cubicBezTo>
                    <a:cubicBezTo>
                      <a:pt x="-17041" y="742719"/>
                      <a:pt x="-9611" y="809584"/>
                      <a:pt x="43284" y="813584"/>
                    </a:cubicBezTo>
                    <a:cubicBezTo>
                      <a:pt x="-1801" y="839747"/>
                      <a:pt x="-6309" y="908200"/>
                      <a:pt x="55095" y="912772"/>
                    </a:cubicBezTo>
                    <a:cubicBezTo>
                      <a:pt x="90782" y="913153"/>
                      <a:pt x="126025" y="903310"/>
                      <a:pt x="161268" y="898421"/>
                    </a:cubicBezTo>
                    <a:cubicBezTo>
                      <a:pt x="139233" y="913788"/>
                      <a:pt x="126279" y="946998"/>
                      <a:pt x="144313" y="970176"/>
                    </a:cubicBezTo>
                    <a:cubicBezTo>
                      <a:pt x="172888" y="1006688"/>
                      <a:pt x="224577" y="986051"/>
                      <a:pt x="260327" y="975319"/>
                    </a:cubicBezTo>
                    <a:cubicBezTo>
                      <a:pt x="299570" y="961285"/>
                      <a:pt x="348021" y="957857"/>
                      <a:pt x="376088" y="923821"/>
                    </a:cubicBezTo>
                    <a:cubicBezTo>
                      <a:pt x="399646" y="896008"/>
                      <a:pt x="387327" y="849653"/>
                      <a:pt x="348656" y="845652"/>
                    </a:cubicBezTo>
                    <a:cubicBezTo>
                      <a:pt x="373288" y="834501"/>
                      <a:pt x="384216" y="805495"/>
                      <a:pt x="373065" y="780857"/>
                    </a:cubicBezTo>
                    <a:cubicBezTo>
                      <a:pt x="364353" y="761610"/>
                      <a:pt x="344268" y="750123"/>
                      <a:pt x="323256" y="752371"/>
                    </a:cubicBezTo>
                    <a:cubicBezTo>
                      <a:pt x="387455" y="748370"/>
                      <a:pt x="429999" y="685505"/>
                      <a:pt x="352656" y="659597"/>
                    </a:cubicBezTo>
                    <a:cubicBezTo>
                      <a:pt x="304650" y="655978"/>
                      <a:pt x="438889" y="670011"/>
                      <a:pt x="398503" y="584096"/>
                    </a:cubicBezTo>
                    <a:cubicBezTo>
                      <a:pt x="365928" y="545170"/>
                      <a:pt x="301412" y="524850"/>
                      <a:pt x="340083" y="447063"/>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27" name="Google Shape;827;p8"/>
              <p:cNvSpPr/>
              <p:nvPr/>
            </p:nvSpPr>
            <p:spPr>
              <a:xfrm>
                <a:off x="5774600" y="2422197"/>
                <a:ext cx="17700" cy="5529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828" name="Google Shape;828;p8"/>
            <p:cNvGrpSpPr/>
            <p:nvPr/>
          </p:nvGrpSpPr>
          <p:grpSpPr>
            <a:xfrm>
              <a:off x="8035385" y="23"/>
              <a:ext cx="439174" cy="2683136"/>
              <a:chOff x="6176324" y="940075"/>
              <a:chExt cx="466512" cy="2850155"/>
            </a:xfrm>
          </p:grpSpPr>
          <p:sp>
            <p:nvSpPr>
              <p:cNvPr id="829" name="Google Shape;829;p8"/>
              <p:cNvSpPr/>
              <p:nvPr/>
            </p:nvSpPr>
            <p:spPr>
              <a:xfrm>
                <a:off x="6176324" y="2971595"/>
                <a:ext cx="466512" cy="818636"/>
              </a:xfrm>
              <a:custGeom>
                <a:avLst/>
                <a:gdLst/>
                <a:ahLst/>
                <a:cxnLst/>
                <a:rect l="l" t="t" r="r" b="b"/>
                <a:pathLst>
                  <a:path w="466512" h="818636" extrusionOk="0">
                    <a:moveTo>
                      <a:pt x="332323" y="212841"/>
                    </a:moveTo>
                    <a:cubicBezTo>
                      <a:pt x="341531" y="160708"/>
                      <a:pt x="342674" y="107476"/>
                      <a:pt x="335880" y="54980"/>
                    </a:cubicBezTo>
                    <a:cubicBezTo>
                      <a:pt x="332578" y="42280"/>
                      <a:pt x="316004" y="50599"/>
                      <a:pt x="306479" y="48630"/>
                    </a:cubicBezTo>
                    <a:cubicBezTo>
                      <a:pt x="306923" y="-17537"/>
                      <a:pt x="162779" y="-14870"/>
                      <a:pt x="159984" y="48630"/>
                    </a:cubicBezTo>
                    <a:cubicBezTo>
                      <a:pt x="98580" y="52250"/>
                      <a:pt x="140934" y="172709"/>
                      <a:pt x="140554" y="213159"/>
                    </a:cubicBezTo>
                    <a:cubicBezTo>
                      <a:pt x="105057" y="231383"/>
                      <a:pt x="103723" y="274563"/>
                      <a:pt x="102454" y="310060"/>
                    </a:cubicBezTo>
                    <a:cubicBezTo>
                      <a:pt x="97246" y="356427"/>
                      <a:pt x="82324" y="401182"/>
                      <a:pt x="58766" y="441441"/>
                    </a:cubicBezTo>
                    <a:cubicBezTo>
                      <a:pt x="-124178" y="764783"/>
                      <a:pt x="171287" y="823140"/>
                      <a:pt x="250027" y="818377"/>
                    </a:cubicBezTo>
                    <a:cubicBezTo>
                      <a:pt x="471579" y="804979"/>
                      <a:pt x="517362" y="615177"/>
                      <a:pt x="413476" y="441441"/>
                    </a:cubicBezTo>
                    <a:cubicBezTo>
                      <a:pt x="355628" y="353938"/>
                      <a:pt x="388838" y="243448"/>
                      <a:pt x="332323" y="212841"/>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30" name="Google Shape;830;p8"/>
              <p:cNvSpPr/>
              <p:nvPr/>
            </p:nvSpPr>
            <p:spPr>
              <a:xfrm>
                <a:off x="6400713" y="940075"/>
                <a:ext cx="17700" cy="20349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831" name="Google Shape;831;p8"/>
            <p:cNvGrpSpPr/>
            <p:nvPr/>
          </p:nvGrpSpPr>
          <p:grpSpPr>
            <a:xfrm>
              <a:off x="6363022" y="42"/>
              <a:ext cx="160482" cy="1242299"/>
              <a:chOff x="7576714" y="2009363"/>
              <a:chExt cx="170472" cy="1319629"/>
            </a:xfrm>
          </p:grpSpPr>
          <p:sp>
            <p:nvSpPr>
              <p:cNvPr id="832" name="Google Shape;832;p8"/>
              <p:cNvSpPr/>
              <p:nvPr/>
            </p:nvSpPr>
            <p:spPr>
              <a:xfrm>
                <a:off x="7576714" y="2971595"/>
                <a:ext cx="170472" cy="357397"/>
              </a:xfrm>
              <a:custGeom>
                <a:avLst/>
                <a:gdLst/>
                <a:ahLst/>
                <a:cxnLst/>
                <a:rect l="l" t="t" r="r" b="b"/>
                <a:pathLst>
                  <a:path w="170472" h="357397" extrusionOk="0">
                    <a:moveTo>
                      <a:pt x="127257" y="26425"/>
                    </a:moveTo>
                    <a:cubicBezTo>
                      <a:pt x="134369" y="-8309"/>
                      <a:pt x="34039" y="-8500"/>
                      <a:pt x="34611" y="24075"/>
                    </a:cubicBezTo>
                    <a:cubicBezTo>
                      <a:pt x="7052" y="26044"/>
                      <a:pt x="27879" y="109610"/>
                      <a:pt x="21911" y="127835"/>
                    </a:cubicBezTo>
                    <a:cubicBezTo>
                      <a:pt x="-89214" y="468004"/>
                      <a:pt x="264544" y="398789"/>
                      <a:pt x="145736" y="124596"/>
                    </a:cubicBezTo>
                    <a:cubicBezTo>
                      <a:pt x="152086" y="122247"/>
                      <a:pt x="157864" y="17281"/>
                      <a:pt x="127257" y="26425"/>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33" name="Google Shape;833;p8"/>
              <p:cNvSpPr/>
              <p:nvPr/>
            </p:nvSpPr>
            <p:spPr>
              <a:xfrm>
                <a:off x="7652975" y="2009363"/>
                <a:ext cx="17700" cy="9657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834" name="Google Shape;834;p8"/>
            <p:cNvGrpSpPr/>
            <p:nvPr/>
          </p:nvGrpSpPr>
          <p:grpSpPr>
            <a:xfrm>
              <a:off x="6999976" y="11"/>
              <a:ext cx="271476" cy="3307837"/>
              <a:chOff x="7883572" y="308161"/>
              <a:chExt cx="288375" cy="3513742"/>
            </a:xfrm>
          </p:grpSpPr>
          <p:sp>
            <p:nvSpPr>
              <p:cNvPr id="835" name="Google Shape;835;p8"/>
              <p:cNvSpPr/>
              <p:nvPr/>
            </p:nvSpPr>
            <p:spPr>
              <a:xfrm>
                <a:off x="7883572" y="2971595"/>
                <a:ext cx="288375" cy="850309"/>
              </a:xfrm>
              <a:custGeom>
                <a:avLst/>
                <a:gdLst/>
                <a:ahLst/>
                <a:cxnLst/>
                <a:rect l="l" t="t" r="r" b="b"/>
                <a:pathLst>
                  <a:path w="288375" h="850309" extrusionOk="0">
                    <a:moveTo>
                      <a:pt x="226863" y="202395"/>
                    </a:moveTo>
                    <a:cubicBezTo>
                      <a:pt x="222671" y="167343"/>
                      <a:pt x="255946" y="35010"/>
                      <a:pt x="207051" y="37295"/>
                    </a:cubicBezTo>
                    <a:cubicBezTo>
                      <a:pt x="200701" y="-10202"/>
                      <a:pt x="93830" y="-14965"/>
                      <a:pt x="96497" y="38311"/>
                    </a:cubicBezTo>
                    <a:cubicBezTo>
                      <a:pt x="44998" y="23897"/>
                      <a:pt x="95354" y="195792"/>
                      <a:pt x="59222" y="197824"/>
                    </a:cubicBezTo>
                    <a:cubicBezTo>
                      <a:pt x="-24216" y="202459"/>
                      <a:pt x="4930" y="466873"/>
                      <a:pt x="4930" y="713126"/>
                    </a:cubicBezTo>
                    <a:cubicBezTo>
                      <a:pt x="4930" y="781261"/>
                      <a:pt x="39093" y="845714"/>
                      <a:pt x="141201" y="850095"/>
                    </a:cubicBezTo>
                    <a:cubicBezTo>
                      <a:pt x="238420" y="854223"/>
                      <a:pt x="280901" y="798280"/>
                      <a:pt x="281283" y="718016"/>
                    </a:cubicBezTo>
                    <a:cubicBezTo>
                      <a:pt x="282172" y="443314"/>
                      <a:pt x="316208" y="200173"/>
                      <a:pt x="226863" y="202395"/>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36" name="Google Shape;836;p8"/>
              <p:cNvSpPr/>
              <p:nvPr/>
            </p:nvSpPr>
            <p:spPr>
              <a:xfrm>
                <a:off x="8024899" y="308161"/>
                <a:ext cx="17700" cy="26670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837" name="Google Shape;837;p8"/>
            <p:cNvGrpSpPr/>
            <p:nvPr/>
          </p:nvGrpSpPr>
          <p:grpSpPr>
            <a:xfrm>
              <a:off x="6827964" y="636458"/>
              <a:ext cx="230791" cy="243118"/>
              <a:chOff x="3770248" y="2527300"/>
              <a:chExt cx="180404" cy="190055"/>
            </a:xfrm>
          </p:grpSpPr>
          <p:sp>
            <p:nvSpPr>
              <p:cNvPr id="838" name="Google Shape;838;p8"/>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rgbClr val="FFE599"/>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39" name="Google Shape;839;p8"/>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rgbClr val="FFE599"/>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40" name="Google Shape;840;p8"/>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rgbClr val="FFE599"/>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41" name="Google Shape;841;p8"/>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rgbClr val="FFE599"/>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842" name="Google Shape;842;p8"/>
            <p:cNvGrpSpPr/>
            <p:nvPr/>
          </p:nvGrpSpPr>
          <p:grpSpPr>
            <a:xfrm>
              <a:off x="8763367" y="2641902"/>
              <a:ext cx="230809" cy="243156"/>
              <a:chOff x="3770248" y="2527300"/>
              <a:chExt cx="180404" cy="190055"/>
            </a:xfrm>
          </p:grpSpPr>
          <p:sp>
            <p:nvSpPr>
              <p:cNvPr id="843" name="Google Shape;843;p8"/>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rgbClr val="D9D2E9"/>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44" name="Google Shape;844;p8"/>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rgbClr val="D9D2E9"/>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45" name="Google Shape;845;p8"/>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rgbClr val="D9D2E9"/>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46" name="Google Shape;846;p8"/>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rgbClr val="D9D2E9"/>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847" name="Google Shape;847;p8"/>
            <p:cNvGrpSpPr/>
            <p:nvPr/>
          </p:nvGrpSpPr>
          <p:grpSpPr>
            <a:xfrm rot="5400000">
              <a:off x="8655427" y="4253521"/>
              <a:ext cx="201871" cy="231166"/>
              <a:chOff x="3462796" y="2555878"/>
              <a:chExt cx="157798" cy="180711"/>
            </a:xfrm>
          </p:grpSpPr>
          <p:sp>
            <p:nvSpPr>
              <p:cNvPr id="848" name="Google Shape;848;p8"/>
              <p:cNvSpPr/>
              <p:nvPr/>
            </p:nvSpPr>
            <p:spPr>
              <a:xfrm>
                <a:off x="3528860" y="2555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49" name="Google Shape;849;p8"/>
              <p:cNvSpPr/>
              <p:nvPr/>
            </p:nvSpPr>
            <p:spPr>
              <a:xfrm>
                <a:off x="3528860" y="2682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50" name="Google Shape;850;p8"/>
              <p:cNvSpPr/>
              <p:nvPr/>
            </p:nvSpPr>
            <p:spPr>
              <a:xfrm>
                <a:off x="3571315" y="2597137"/>
                <a:ext cx="47570" cy="33554"/>
              </a:xfrm>
              <a:custGeom>
                <a:avLst/>
                <a:gdLst/>
                <a:ahLst/>
                <a:cxnLst/>
                <a:rect l="l" t="t" r="r" b="b"/>
                <a:pathLst>
                  <a:path w="47570" h="33554" extrusionOk="0">
                    <a:moveTo>
                      <a:pt x="47423" y="3886"/>
                    </a:moveTo>
                    <a:cubicBezTo>
                      <a:pt x="36183" y="-9449"/>
                      <a:pt x="10910" y="15189"/>
                      <a:pt x="306" y="22936"/>
                    </a:cubicBezTo>
                    <a:cubicBezTo>
                      <a:pt x="-4584" y="50305"/>
                      <a:pt x="50788" y="17729"/>
                      <a:pt x="47423" y="3886"/>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51" name="Google Shape;851;p8"/>
              <p:cNvSpPr/>
              <p:nvPr/>
            </p:nvSpPr>
            <p:spPr>
              <a:xfrm>
                <a:off x="3572203" y="2660050"/>
                <a:ext cx="48391" cy="35006"/>
              </a:xfrm>
              <a:custGeom>
                <a:avLst/>
                <a:gdLst/>
                <a:ahLst/>
                <a:cxnLst/>
                <a:rect l="l" t="t" r="r" b="b"/>
                <a:pathLst>
                  <a:path w="48391" h="35006" extrusionOk="0">
                    <a:moveTo>
                      <a:pt x="45900" y="20221"/>
                    </a:moveTo>
                    <a:cubicBezTo>
                      <a:pt x="32120" y="15713"/>
                      <a:pt x="14849" y="-8608"/>
                      <a:pt x="1450" y="3203"/>
                    </a:cubicBezTo>
                    <a:cubicBezTo>
                      <a:pt x="-11123" y="21047"/>
                      <a:pt x="62664" y="54384"/>
                      <a:pt x="45900" y="20221"/>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52" name="Google Shape;852;p8"/>
              <p:cNvSpPr/>
              <p:nvPr/>
            </p:nvSpPr>
            <p:spPr>
              <a:xfrm>
                <a:off x="3466564" y="2662661"/>
                <a:ext cx="42019" cy="33548"/>
              </a:xfrm>
              <a:custGeom>
                <a:avLst/>
                <a:gdLst/>
                <a:ahLst/>
                <a:cxnLst/>
                <a:rect l="l" t="t" r="r" b="b"/>
                <a:pathLst>
                  <a:path w="42019" h="33548" extrusionOk="0">
                    <a:moveTo>
                      <a:pt x="41239" y="1798"/>
                    </a:moveTo>
                    <a:cubicBezTo>
                      <a:pt x="31397" y="-7981"/>
                      <a:pt x="-17625" y="24912"/>
                      <a:pt x="6695" y="33548"/>
                    </a:cubicBezTo>
                    <a:cubicBezTo>
                      <a:pt x="17935" y="27452"/>
                      <a:pt x="47145" y="17991"/>
                      <a:pt x="41239" y="1798"/>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53" name="Google Shape;853;p8"/>
              <p:cNvSpPr/>
              <p:nvPr/>
            </p:nvSpPr>
            <p:spPr>
              <a:xfrm>
                <a:off x="3462796" y="2597064"/>
                <a:ext cx="40843" cy="33781"/>
              </a:xfrm>
              <a:custGeom>
                <a:avLst/>
                <a:gdLst/>
                <a:ahLst/>
                <a:cxnLst/>
                <a:rect l="l" t="t" r="r" b="b"/>
                <a:pathLst>
                  <a:path w="40843" h="33781" extrusionOk="0">
                    <a:moveTo>
                      <a:pt x="38339" y="18755"/>
                    </a:moveTo>
                    <a:cubicBezTo>
                      <a:pt x="27163" y="13865"/>
                      <a:pt x="13447" y="-8614"/>
                      <a:pt x="1509" y="3578"/>
                    </a:cubicBezTo>
                    <a:cubicBezTo>
                      <a:pt x="-10556" y="21676"/>
                      <a:pt x="54151" y="52346"/>
                      <a:pt x="38339" y="18755"/>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854" name="Google Shape;854;p8"/>
            <p:cNvGrpSpPr/>
            <p:nvPr/>
          </p:nvGrpSpPr>
          <p:grpSpPr>
            <a:xfrm rot="-2700000">
              <a:off x="7375305" y="1863439"/>
              <a:ext cx="169840" cy="178926"/>
              <a:chOff x="3770248" y="2527300"/>
              <a:chExt cx="180404" cy="190055"/>
            </a:xfrm>
          </p:grpSpPr>
          <p:sp>
            <p:nvSpPr>
              <p:cNvPr id="855" name="Google Shape;855;p8"/>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56" name="Google Shape;856;p8"/>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57" name="Google Shape;857;p8"/>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58" name="Google Shape;858;p8"/>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859" name="Google Shape;859;p8"/>
            <p:cNvGrpSpPr/>
            <p:nvPr/>
          </p:nvGrpSpPr>
          <p:grpSpPr>
            <a:xfrm>
              <a:off x="6800134" y="23"/>
              <a:ext cx="985363" cy="1665685"/>
              <a:chOff x="2484475" y="1329455"/>
              <a:chExt cx="1046700" cy="1769370"/>
            </a:xfrm>
          </p:grpSpPr>
          <p:sp>
            <p:nvSpPr>
              <p:cNvPr id="860" name="Google Shape;860;p8"/>
              <p:cNvSpPr/>
              <p:nvPr/>
            </p:nvSpPr>
            <p:spPr>
              <a:xfrm>
                <a:off x="2484475" y="2052125"/>
                <a:ext cx="1046700" cy="1046700"/>
              </a:xfrm>
              <a:prstGeom prst="ellipse">
                <a:avLst/>
              </a:prstGeom>
              <a:solidFill>
                <a:srgbClr val="FFDE00">
                  <a:alpha val="1341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1" name="Google Shape;861;p8"/>
              <p:cNvSpPr/>
              <p:nvPr/>
            </p:nvSpPr>
            <p:spPr>
              <a:xfrm>
                <a:off x="2643144" y="2210793"/>
                <a:ext cx="729300" cy="729300"/>
              </a:xfrm>
              <a:prstGeom prst="ellipse">
                <a:avLst/>
              </a:prstGeom>
              <a:solidFill>
                <a:srgbClr val="FFDE00">
                  <a:alpha val="1341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862" name="Google Shape;862;p8"/>
              <p:cNvGrpSpPr/>
              <p:nvPr/>
            </p:nvGrpSpPr>
            <p:grpSpPr>
              <a:xfrm>
                <a:off x="2769703" y="1329455"/>
                <a:ext cx="510180" cy="1483501"/>
                <a:chOff x="1818382" y="2433081"/>
                <a:chExt cx="466728" cy="1357150"/>
              </a:xfrm>
            </p:grpSpPr>
            <p:grpSp>
              <p:nvGrpSpPr>
                <p:cNvPr id="863" name="Google Shape;863;p8"/>
                <p:cNvGrpSpPr/>
                <p:nvPr/>
              </p:nvGrpSpPr>
              <p:grpSpPr>
                <a:xfrm>
                  <a:off x="1818382" y="2971595"/>
                  <a:ext cx="466728" cy="818636"/>
                  <a:chOff x="1818382" y="2942618"/>
                  <a:chExt cx="466728" cy="818636"/>
                </a:xfrm>
              </p:grpSpPr>
              <p:sp>
                <p:nvSpPr>
                  <p:cNvPr id="864" name="Google Shape;864;p8"/>
                  <p:cNvSpPr/>
                  <p:nvPr/>
                </p:nvSpPr>
                <p:spPr>
                  <a:xfrm>
                    <a:off x="1951772" y="2948396"/>
                    <a:ext cx="202080" cy="208143"/>
                  </a:xfrm>
                  <a:custGeom>
                    <a:avLst/>
                    <a:gdLst/>
                    <a:ahLst/>
                    <a:cxnLst/>
                    <a:rect l="l" t="t" r="r" b="b"/>
                    <a:pathLst>
                      <a:path w="202080" h="208143" extrusionOk="0">
                        <a:moveTo>
                          <a:pt x="15038" y="208143"/>
                        </a:moveTo>
                        <a:cubicBezTo>
                          <a:pt x="13132" y="168837"/>
                          <a:pt x="-13030" y="86033"/>
                          <a:pt x="8370" y="57521"/>
                        </a:cubicBezTo>
                        <a:cubicBezTo>
                          <a:pt x="12625" y="47552"/>
                          <a:pt x="30278" y="53140"/>
                          <a:pt x="32881" y="42726"/>
                        </a:cubicBezTo>
                        <a:cubicBezTo>
                          <a:pt x="35485" y="-11186"/>
                          <a:pt x="164834" y="-17218"/>
                          <a:pt x="166739" y="42726"/>
                        </a:cubicBezTo>
                        <a:cubicBezTo>
                          <a:pt x="166739" y="51679"/>
                          <a:pt x="176899" y="48123"/>
                          <a:pt x="182106" y="47679"/>
                        </a:cubicBezTo>
                        <a:cubicBezTo>
                          <a:pt x="221285" y="61458"/>
                          <a:pt x="190869" y="163884"/>
                          <a:pt x="190171" y="205921"/>
                        </a:cubicBezTo>
                        <a:cubicBezTo>
                          <a:pt x="129528" y="203254"/>
                          <a:pt x="70029" y="200523"/>
                          <a:pt x="15038" y="208143"/>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65" name="Google Shape;865;p8"/>
                  <p:cNvSpPr/>
                  <p:nvPr/>
                </p:nvSpPr>
                <p:spPr>
                  <a:xfrm>
                    <a:off x="1833104" y="3156294"/>
                    <a:ext cx="444195" cy="592827"/>
                  </a:xfrm>
                  <a:custGeom>
                    <a:avLst/>
                    <a:gdLst/>
                    <a:ahLst/>
                    <a:cxnLst/>
                    <a:rect l="l" t="t" r="r" b="b"/>
                    <a:pathLst>
                      <a:path w="444195" h="592827" extrusionOk="0">
                        <a:moveTo>
                          <a:pt x="211556" y="592827"/>
                        </a:moveTo>
                        <a:cubicBezTo>
                          <a:pt x="2006" y="586922"/>
                          <a:pt x="-51715" y="421377"/>
                          <a:pt x="49695" y="230877"/>
                        </a:cubicBezTo>
                        <a:cubicBezTo>
                          <a:pt x="155993" y="12945"/>
                          <a:pt x="800" y="-5978"/>
                          <a:pt x="315315" y="1198"/>
                        </a:cubicBezTo>
                        <a:cubicBezTo>
                          <a:pt x="366115" y="53077"/>
                          <a:pt x="345160" y="156709"/>
                          <a:pt x="388277" y="228972"/>
                        </a:cubicBezTo>
                        <a:cubicBezTo>
                          <a:pt x="514134" y="439856"/>
                          <a:pt x="415645" y="578159"/>
                          <a:pt x="211556" y="592827"/>
                        </a:cubicBezTo>
                        <a:close/>
                      </a:path>
                    </a:pathLst>
                  </a:custGeom>
                  <a:solidFill>
                    <a:srgbClr val="FFE599"/>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66" name="Google Shape;866;p8"/>
                  <p:cNvSpPr/>
                  <p:nvPr/>
                </p:nvSpPr>
                <p:spPr>
                  <a:xfrm>
                    <a:off x="1818382" y="2942618"/>
                    <a:ext cx="466728" cy="818636"/>
                  </a:xfrm>
                  <a:custGeom>
                    <a:avLst/>
                    <a:gdLst/>
                    <a:ahLst/>
                    <a:cxnLst/>
                    <a:rect l="l" t="t" r="r" b="b"/>
                    <a:pathLst>
                      <a:path w="466728" h="818636" extrusionOk="0">
                        <a:moveTo>
                          <a:pt x="413730" y="440997"/>
                        </a:moveTo>
                        <a:cubicBezTo>
                          <a:pt x="355564" y="353938"/>
                          <a:pt x="388838" y="243448"/>
                          <a:pt x="332323" y="212841"/>
                        </a:cubicBezTo>
                        <a:cubicBezTo>
                          <a:pt x="341474" y="160701"/>
                          <a:pt x="342668" y="107476"/>
                          <a:pt x="335879" y="54980"/>
                        </a:cubicBezTo>
                        <a:cubicBezTo>
                          <a:pt x="332577" y="42280"/>
                          <a:pt x="316004" y="50599"/>
                          <a:pt x="306479" y="48630"/>
                        </a:cubicBezTo>
                        <a:cubicBezTo>
                          <a:pt x="306860" y="-17537"/>
                          <a:pt x="162715" y="-14870"/>
                          <a:pt x="159921" y="48630"/>
                        </a:cubicBezTo>
                        <a:cubicBezTo>
                          <a:pt x="98580" y="52250"/>
                          <a:pt x="141252" y="172709"/>
                          <a:pt x="140553" y="213159"/>
                        </a:cubicBezTo>
                        <a:cubicBezTo>
                          <a:pt x="105057" y="231383"/>
                          <a:pt x="103723" y="274563"/>
                          <a:pt x="102453" y="310060"/>
                        </a:cubicBezTo>
                        <a:cubicBezTo>
                          <a:pt x="97234" y="356427"/>
                          <a:pt x="82349" y="401182"/>
                          <a:pt x="58765" y="441441"/>
                        </a:cubicBezTo>
                        <a:cubicBezTo>
                          <a:pt x="-124178" y="764783"/>
                          <a:pt x="171288" y="823140"/>
                          <a:pt x="250027" y="818377"/>
                        </a:cubicBezTo>
                        <a:cubicBezTo>
                          <a:pt x="471833" y="804535"/>
                          <a:pt x="517553" y="614542"/>
                          <a:pt x="413730" y="440997"/>
                        </a:cubicBezTo>
                        <a:close/>
                        <a:moveTo>
                          <a:pt x="322417" y="107431"/>
                        </a:moveTo>
                        <a:cubicBezTo>
                          <a:pt x="322862" y="119369"/>
                          <a:pt x="322862" y="131371"/>
                          <a:pt x="322417" y="143309"/>
                        </a:cubicBezTo>
                        <a:cubicBezTo>
                          <a:pt x="265788" y="153837"/>
                          <a:pt x="209934" y="168156"/>
                          <a:pt x="155222" y="186171"/>
                        </a:cubicBezTo>
                        <a:cubicBezTo>
                          <a:pt x="153825" y="175757"/>
                          <a:pt x="152555" y="165343"/>
                          <a:pt x="151348" y="154866"/>
                        </a:cubicBezTo>
                        <a:cubicBezTo>
                          <a:pt x="209191" y="142185"/>
                          <a:pt x="266302" y="126348"/>
                          <a:pt x="322417" y="107431"/>
                        </a:cubicBezTo>
                        <a:close/>
                        <a:moveTo>
                          <a:pt x="270538" y="514911"/>
                        </a:moveTo>
                        <a:cubicBezTo>
                          <a:pt x="290921" y="432742"/>
                          <a:pt x="171033" y="476811"/>
                          <a:pt x="221770" y="547423"/>
                        </a:cubicBezTo>
                        <a:cubicBezTo>
                          <a:pt x="201005" y="569394"/>
                          <a:pt x="150777" y="562726"/>
                          <a:pt x="161064" y="525135"/>
                        </a:cubicBezTo>
                        <a:cubicBezTo>
                          <a:pt x="172367" y="494210"/>
                          <a:pt x="197449" y="470143"/>
                          <a:pt x="209133" y="439028"/>
                        </a:cubicBezTo>
                        <a:cubicBezTo>
                          <a:pt x="238966" y="372588"/>
                          <a:pt x="245906" y="298128"/>
                          <a:pt x="228882" y="227319"/>
                        </a:cubicBezTo>
                        <a:cubicBezTo>
                          <a:pt x="235124" y="229339"/>
                          <a:pt x="241887" y="229040"/>
                          <a:pt x="247932" y="226494"/>
                        </a:cubicBezTo>
                        <a:cubicBezTo>
                          <a:pt x="236185" y="314949"/>
                          <a:pt x="272697" y="400547"/>
                          <a:pt x="308511" y="479605"/>
                        </a:cubicBezTo>
                        <a:cubicBezTo>
                          <a:pt x="345150" y="534913"/>
                          <a:pt x="303494" y="594603"/>
                          <a:pt x="246471" y="547804"/>
                        </a:cubicBezTo>
                        <a:cubicBezTo>
                          <a:pt x="256295" y="538253"/>
                          <a:pt x="264340" y="527027"/>
                          <a:pt x="270220" y="514657"/>
                        </a:cubicBezTo>
                        <a:close/>
                        <a:moveTo>
                          <a:pt x="235803" y="534596"/>
                        </a:moveTo>
                        <a:cubicBezTo>
                          <a:pt x="220436" y="518467"/>
                          <a:pt x="229072" y="474017"/>
                          <a:pt x="255235" y="493956"/>
                        </a:cubicBezTo>
                        <a:cubicBezTo>
                          <a:pt x="261394" y="509196"/>
                          <a:pt x="244439" y="523039"/>
                          <a:pt x="235486" y="534342"/>
                        </a:cubicBezTo>
                        <a:close/>
                        <a:moveTo>
                          <a:pt x="157317" y="205602"/>
                        </a:moveTo>
                        <a:cubicBezTo>
                          <a:pt x="157317" y="204904"/>
                          <a:pt x="157317" y="204205"/>
                          <a:pt x="157317" y="203507"/>
                        </a:cubicBezTo>
                        <a:cubicBezTo>
                          <a:pt x="210956" y="185962"/>
                          <a:pt x="265655" y="171839"/>
                          <a:pt x="321084" y="161216"/>
                        </a:cubicBezTo>
                        <a:cubicBezTo>
                          <a:pt x="320004" y="176138"/>
                          <a:pt x="318353" y="190997"/>
                          <a:pt x="315941" y="205666"/>
                        </a:cubicBezTo>
                        <a:cubicBezTo>
                          <a:pt x="298795" y="200713"/>
                          <a:pt x="178971" y="199443"/>
                          <a:pt x="157317" y="205602"/>
                        </a:cubicBezTo>
                        <a:close/>
                        <a:moveTo>
                          <a:pt x="318925" y="66537"/>
                        </a:moveTo>
                        <a:cubicBezTo>
                          <a:pt x="319750" y="74157"/>
                          <a:pt x="320449" y="81714"/>
                          <a:pt x="320957" y="89334"/>
                        </a:cubicBezTo>
                        <a:cubicBezTo>
                          <a:pt x="264493" y="108111"/>
                          <a:pt x="207095" y="123967"/>
                          <a:pt x="148999" y="136832"/>
                        </a:cubicBezTo>
                        <a:cubicBezTo>
                          <a:pt x="148173" y="129402"/>
                          <a:pt x="147602" y="121909"/>
                          <a:pt x="147094" y="114480"/>
                        </a:cubicBezTo>
                        <a:cubicBezTo>
                          <a:pt x="199367" y="108301"/>
                          <a:pt x="249945" y="92020"/>
                          <a:pt x="296001" y="66537"/>
                        </a:cubicBezTo>
                        <a:close/>
                        <a:moveTo>
                          <a:pt x="177002" y="47805"/>
                        </a:moveTo>
                        <a:cubicBezTo>
                          <a:pt x="177828" y="8498"/>
                          <a:pt x="287810" y="8625"/>
                          <a:pt x="288699" y="48313"/>
                        </a:cubicBezTo>
                        <a:cubicBezTo>
                          <a:pt x="251424" y="48313"/>
                          <a:pt x="214213" y="48694"/>
                          <a:pt x="176939" y="48313"/>
                        </a:cubicBezTo>
                        <a:cubicBezTo>
                          <a:pt x="177193" y="48059"/>
                          <a:pt x="177257" y="47932"/>
                          <a:pt x="177257" y="47805"/>
                        </a:cubicBezTo>
                        <a:close/>
                        <a:moveTo>
                          <a:pt x="146713" y="71871"/>
                        </a:moveTo>
                        <a:cubicBezTo>
                          <a:pt x="177002" y="57520"/>
                          <a:pt x="222532" y="70411"/>
                          <a:pt x="256949" y="66537"/>
                        </a:cubicBezTo>
                        <a:cubicBezTo>
                          <a:pt x="221592" y="81917"/>
                          <a:pt x="184178" y="92039"/>
                          <a:pt x="145888" y="96573"/>
                        </a:cubicBezTo>
                        <a:cubicBezTo>
                          <a:pt x="146141" y="88381"/>
                          <a:pt x="143792" y="79555"/>
                          <a:pt x="146967" y="71871"/>
                        </a:cubicBezTo>
                        <a:close/>
                        <a:moveTo>
                          <a:pt x="350675" y="770371"/>
                        </a:moveTo>
                        <a:cubicBezTo>
                          <a:pt x="158270" y="868796"/>
                          <a:pt x="-63536" y="698362"/>
                          <a:pt x="54193" y="490971"/>
                        </a:cubicBezTo>
                        <a:cubicBezTo>
                          <a:pt x="77371" y="438901"/>
                          <a:pt x="106010" y="388355"/>
                          <a:pt x="116804" y="331713"/>
                        </a:cubicBezTo>
                        <a:cubicBezTo>
                          <a:pt x="121885" y="263641"/>
                          <a:pt x="121122" y="204713"/>
                          <a:pt x="210721" y="223255"/>
                        </a:cubicBezTo>
                        <a:cubicBezTo>
                          <a:pt x="226723" y="301360"/>
                          <a:pt x="222278" y="385688"/>
                          <a:pt x="180939" y="456554"/>
                        </a:cubicBezTo>
                        <a:cubicBezTo>
                          <a:pt x="165001" y="485129"/>
                          <a:pt x="126457" y="522975"/>
                          <a:pt x="147030" y="558154"/>
                        </a:cubicBezTo>
                        <a:cubicBezTo>
                          <a:pt x="165636" y="587936"/>
                          <a:pt x="208752" y="581459"/>
                          <a:pt x="231739" y="560377"/>
                        </a:cubicBezTo>
                        <a:cubicBezTo>
                          <a:pt x="277777" y="613590"/>
                          <a:pt x="364772" y="561710"/>
                          <a:pt x="334482" y="495924"/>
                        </a:cubicBezTo>
                        <a:cubicBezTo>
                          <a:pt x="299240" y="409120"/>
                          <a:pt x="249964" y="319521"/>
                          <a:pt x="265267" y="222874"/>
                        </a:cubicBezTo>
                        <a:cubicBezTo>
                          <a:pt x="351310" y="205475"/>
                          <a:pt x="350675" y="267324"/>
                          <a:pt x="355438" y="332031"/>
                        </a:cubicBezTo>
                        <a:cubicBezTo>
                          <a:pt x="394553" y="482907"/>
                          <a:pt x="549557" y="659881"/>
                          <a:pt x="350929" y="77011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867" name="Google Shape;867;p8"/>
                <p:cNvSpPr/>
                <p:nvPr/>
              </p:nvSpPr>
              <p:spPr>
                <a:xfrm>
                  <a:off x="2046046" y="2433081"/>
                  <a:ext cx="17700" cy="5448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868" name="Google Shape;868;p8"/>
              <p:cNvSpPr/>
              <p:nvPr/>
            </p:nvSpPr>
            <p:spPr>
              <a:xfrm>
                <a:off x="2848289" y="2564652"/>
                <a:ext cx="130735" cy="158472"/>
              </a:xfrm>
              <a:custGeom>
                <a:avLst/>
                <a:gdLst/>
                <a:ahLst/>
                <a:cxnLst/>
                <a:rect l="l" t="t" r="r" b="b"/>
                <a:pathLst>
                  <a:path w="4784" h="5799" extrusionOk="0">
                    <a:moveTo>
                      <a:pt x="0" y="0"/>
                    </a:moveTo>
                    <a:cubicBezTo>
                      <a:pt x="0" y="2506"/>
                      <a:pt x="2375" y="5110"/>
                      <a:pt x="4784" y="5799"/>
                    </a:cubicBezTo>
                  </a:path>
                </a:pathLst>
              </a:custGeom>
              <a:noFill/>
              <a:ln w="38100" cap="rnd" cmpd="sng">
                <a:solidFill>
                  <a:schemeClr val="lt1"/>
                </a:solidFill>
                <a:prstDash val="solid"/>
                <a:round/>
                <a:headEnd type="none" w="med" len="med"/>
                <a:tailEnd type="none" w="med" len="med"/>
              </a:ln>
            </p:spPr>
          </p:sp>
        </p:grpSp>
        <p:grpSp>
          <p:nvGrpSpPr>
            <p:cNvPr id="869" name="Google Shape;869;p8"/>
            <p:cNvGrpSpPr/>
            <p:nvPr/>
          </p:nvGrpSpPr>
          <p:grpSpPr>
            <a:xfrm>
              <a:off x="8330194" y="-10"/>
              <a:ext cx="852241" cy="2641273"/>
              <a:chOff x="3961868" y="-891976"/>
              <a:chExt cx="905291" cy="2805686"/>
            </a:xfrm>
          </p:grpSpPr>
          <p:grpSp>
            <p:nvGrpSpPr>
              <p:cNvPr id="870" name="Google Shape;870;p8"/>
              <p:cNvGrpSpPr/>
              <p:nvPr/>
            </p:nvGrpSpPr>
            <p:grpSpPr>
              <a:xfrm>
                <a:off x="3961868" y="1008419"/>
                <a:ext cx="905291" cy="905291"/>
                <a:chOff x="764100" y="3623300"/>
                <a:chExt cx="1046700" cy="1046700"/>
              </a:xfrm>
            </p:grpSpPr>
            <p:sp>
              <p:nvSpPr>
                <p:cNvPr id="871" name="Google Shape;871;p8"/>
                <p:cNvSpPr/>
                <p:nvPr/>
              </p:nvSpPr>
              <p:spPr>
                <a:xfrm>
                  <a:off x="764100" y="3623300"/>
                  <a:ext cx="1046700" cy="1046700"/>
                </a:xfrm>
                <a:prstGeom prst="ellipse">
                  <a:avLst/>
                </a:prstGeom>
                <a:solidFill>
                  <a:srgbClr val="D8B8FF">
                    <a:alpha val="167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2" name="Google Shape;872;p8"/>
                <p:cNvSpPr/>
                <p:nvPr/>
              </p:nvSpPr>
              <p:spPr>
                <a:xfrm>
                  <a:off x="922769" y="3781968"/>
                  <a:ext cx="729300" cy="729300"/>
                </a:xfrm>
                <a:prstGeom prst="ellipse">
                  <a:avLst/>
                </a:prstGeom>
                <a:solidFill>
                  <a:srgbClr val="D8B8FF">
                    <a:alpha val="167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873" name="Google Shape;873;p8"/>
              <p:cNvGrpSpPr/>
              <p:nvPr/>
            </p:nvGrpSpPr>
            <p:grpSpPr>
              <a:xfrm>
                <a:off x="4155315" y="-891976"/>
                <a:ext cx="522826" cy="2613070"/>
                <a:chOff x="2447534" y="1219291"/>
                <a:chExt cx="478297" cy="2390513"/>
              </a:xfrm>
            </p:grpSpPr>
            <p:grpSp>
              <p:nvGrpSpPr>
                <p:cNvPr id="874" name="Google Shape;874;p8"/>
                <p:cNvGrpSpPr/>
                <p:nvPr/>
              </p:nvGrpSpPr>
              <p:grpSpPr>
                <a:xfrm>
                  <a:off x="2447534" y="1219291"/>
                  <a:ext cx="478297" cy="2390513"/>
                  <a:chOff x="2447534" y="1219291"/>
                  <a:chExt cx="478297" cy="2390513"/>
                </a:xfrm>
              </p:grpSpPr>
              <p:grpSp>
                <p:nvGrpSpPr>
                  <p:cNvPr id="875" name="Google Shape;875;p8"/>
                  <p:cNvGrpSpPr/>
                  <p:nvPr/>
                </p:nvGrpSpPr>
                <p:grpSpPr>
                  <a:xfrm>
                    <a:off x="2447534" y="2971595"/>
                    <a:ext cx="478297" cy="638209"/>
                    <a:chOff x="2447534" y="3081786"/>
                    <a:chExt cx="478297" cy="638209"/>
                  </a:xfrm>
                </p:grpSpPr>
                <p:sp>
                  <p:nvSpPr>
                    <p:cNvPr id="876" name="Google Shape;876;p8"/>
                    <p:cNvSpPr/>
                    <p:nvPr/>
                  </p:nvSpPr>
                  <p:spPr>
                    <a:xfrm>
                      <a:off x="2591014" y="3097533"/>
                      <a:ext cx="179593" cy="168416"/>
                    </a:xfrm>
                    <a:custGeom>
                      <a:avLst/>
                      <a:gdLst/>
                      <a:ahLst/>
                      <a:cxnLst/>
                      <a:rect l="l" t="t" r="r" b="b"/>
                      <a:pathLst>
                        <a:path w="179593" h="168416" extrusionOk="0">
                          <a:moveTo>
                            <a:pt x="0" y="168417"/>
                          </a:moveTo>
                          <a:cubicBezTo>
                            <a:pt x="0" y="125745"/>
                            <a:pt x="5779" y="81168"/>
                            <a:pt x="2349" y="39004"/>
                          </a:cubicBezTo>
                          <a:cubicBezTo>
                            <a:pt x="8128" y="33924"/>
                            <a:pt x="29020" y="36527"/>
                            <a:pt x="37148" y="34622"/>
                          </a:cubicBezTo>
                          <a:cubicBezTo>
                            <a:pt x="48577" y="31575"/>
                            <a:pt x="35052" y="16652"/>
                            <a:pt x="41148" y="11254"/>
                          </a:cubicBezTo>
                          <a:cubicBezTo>
                            <a:pt x="60198" y="-10653"/>
                            <a:pt x="146685" y="1412"/>
                            <a:pt x="147320" y="30304"/>
                          </a:cubicBezTo>
                          <a:cubicBezTo>
                            <a:pt x="146577" y="33733"/>
                            <a:pt x="148761" y="37112"/>
                            <a:pt x="152184" y="37855"/>
                          </a:cubicBezTo>
                          <a:cubicBezTo>
                            <a:pt x="152527" y="37925"/>
                            <a:pt x="152876" y="37969"/>
                            <a:pt x="153226" y="37988"/>
                          </a:cubicBezTo>
                          <a:cubicBezTo>
                            <a:pt x="199009" y="46307"/>
                            <a:pt x="171196" y="124983"/>
                            <a:pt x="171514" y="162194"/>
                          </a:cubicBezTo>
                          <a:cubicBezTo>
                            <a:pt x="116268" y="155717"/>
                            <a:pt x="51435" y="152225"/>
                            <a:pt x="0" y="168417"/>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77" name="Google Shape;877;p8"/>
                    <p:cNvSpPr/>
                    <p:nvPr/>
                  </p:nvSpPr>
                  <p:spPr>
                    <a:xfrm>
                      <a:off x="2458233" y="3250561"/>
                      <a:ext cx="453667" cy="462047"/>
                    </a:xfrm>
                    <a:custGeom>
                      <a:avLst/>
                      <a:gdLst/>
                      <a:ahLst/>
                      <a:cxnLst/>
                      <a:rect l="l" t="t" r="r" b="b"/>
                      <a:pathLst>
                        <a:path w="453667" h="462047" extrusionOk="0">
                          <a:moveTo>
                            <a:pt x="221935" y="462048"/>
                          </a:moveTo>
                          <a:cubicBezTo>
                            <a:pt x="-59306" y="460714"/>
                            <a:pt x="-82865" y="22373"/>
                            <a:pt x="206568" y="847"/>
                          </a:cubicBezTo>
                          <a:cubicBezTo>
                            <a:pt x="522671" y="-22712"/>
                            <a:pt x="543753" y="452904"/>
                            <a:pt x="221935" y="462048"/>
                          </a:cubicBezTo>
                          <a:close/>
                        </a:path>
                      </a:pathLst>
                    </a:custGeom>
                    <a:solidFill>
                      <a:srgbClr val="D9D2E9"/>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78" name="Google Shape;878;p8"/>
                    <p:cNvSpPr/>
                    <p:nvPr/>
                  </p:nvSpPr>
                  <p:spPr>
                    <a:xfrm>
                      <a:off x="2447534" y="3081786"/>
                      <a:ext cx="478297" cy="638209"/>
                    </a:xfrm>
                    <a:custGeom>
                      <a:avLst/>
                      <a:gdLst/>
                      <a:ahLst/>
                      <a:cxnLst/>
                      <a:rect l="l" t="t" r="r" b="b"/>
                      <a:pathLst>
                        <a:path w="478297" h="638209" extrusionOk="0">
                          <a:moveTo>
                            <a:pt x="474760" y="358979"/>
                          </a:moveTo>
                          <a:cubicBezTo>
                            <a:pt x="461679" y="274778"/>
                            <a:pt x="399195" y="202960"/>
                            <a:pt x="320201" y="173178"/>
                          </a:cubicBezTo>
                          <a:cubicBezTo>
                            <a:pt x="320201" y="137618"/>
                            <a:pt x="347824" y="40273"/>
                            <a:pt x="296008" y="38050"/>
                          </a:cubicBezTo>
                          <a:cubicBezTo>
                            <a:pt x="297722" y="5792"/>
                            <a:pt x="256955" y="7316"/>
                            <a:pt x="234286" y="3379"/>
                          </a:cubicBezTo>
                          <a:cubicBezTo>
                            <a:pt x="210981" y="-4749"/>
                            <a:pt x="165198" y="331"/>
                            <a:pt x="178406" y="34748"/>
                          </a:cubicBezTo>
                          <a:cubicBezTo>
                            <a:pt x="166277" y="37224"/>
                            <a:pt x="129765" y="31129"/>
                            <a:pt x="140306" y="52718"/>
                          </a:cubicBezTo>
                          <a:cubicBezTo>
                            <a:pt x="138210" y="96153"/>
                            <a:pt x="137448" y="139713"/>
                            <a:pt x="135797" y="183148"/>
                          </a:cubicBezTo>
                          <a:cubicBezTo>
                            <a:pt x="-17047" y="249949"/>
                            <a:pt x="-46892" y="468453"/>
                            <a:pt x="77123" y="577673"/>
                          </a:cubicBezTo>
                          <a:cubicBezTo>
                            <a:pt x="240636" y="727914"/>
                            <a:pt x="512416" y="577165"/>
                            <a:pt x="474760" y="358979"/>
                          </a:cubicBezTo>
                          <a:close/>
                          <a:moveTo>
                            <a:pt x="304771" y="167971"/>
                          </a:moveTo>
                          <a:cubicBezTo>
                            <a:pt x="286165" y="163081"/>
                            <a:pt x="266226" y="157748"/>
                            <a:pt x="246922" y="159144"/>
                          </a:cubicBezTo>
                          <a:cubicBezTo>
                            <a:pt x="215172" y="156033"/>
                            <a:pt x="182914" y="164288"/>
                            <a:pt x="153514" y="175273"/>
                          </a:cubicBezTo>
                          <a:cubicBezTo>
                            <a:pt x="153514" y="170829"/>
                            <a:pt x="153514" y="166320"/>
                            <a:pt x="153958" y="161875"/>
                          </a:cubicBezTo>
                          <a:cubicBezTo>
                            <a:pt x="206600" y="153398"/>
                            <a:pt x="258035" y="138666"/>
                            <a:pt x="307184" y="117997"/>
                          </a:cubicBezTo>
                          <a:cubicBezTo>
                            <a:pt x="306422" y="134634"/>
                            <a:pt x="305342" y="151334"/>
                            <a:pt x="304771" y="167971"/>
                          </a:cubicBezTo>
                          <a:close/>
                          <a:moveTo>
                            <a:pt x="292515" y="378092"/>
                          </a:moveTo>
                          <a:cubicBezTo>
                            <a:pt x="301278" y="393079"/>
                            <a:pt x="305215" y="416700"/>
                            <a:pt x="297087" y="432131"/>
                          </a:cubicBezTo>
                          <a:cubicBezTo>
                            <a:pt x="286356" y="434925"/>
                            <a:pt x="294928" y="387363"/>
                            <a:pt x="292515" y="378092"/>
                          </a:cubicBezTo>
                          <a:close/>
                          <a:moveTo>
                            <a:pt x="233524" y="360440"/>
                          </a:moveTo>
                          <a:cubicBezTo>
                            <a:pt x="220881" y="353181"/>
                            <a:pt x="206085" y="350622"/>
                            <a:pt x="191741" y="353200"/>
                          </a:cubicBezTo>
                          <a:cubicBezTo>
                            <a:pt x="193900" y="295606"/>
                            <a:pt x="196313" y="237948"/>
                            <a:pt x="198599" y="180354"/>
                          </a:cubicBezTo>
                          <a:cubicBezTo>
                            <a:pt x="213394" y="176480"/>
                            <a:pt x="265528" y="177750"/>
                            <a:pt x="276005" y="180354"/>
                          </a:cubicBezTo>
                          <a:cubicBezTo>
                            <a:pt x="275707" y="235389"/>
                            <a:pt x="275415" y="290418"/>
                            <a:pt x="275116" y="345454"/>
                          </a:cubicBezTo>
                          <a:cubicBezTo>
                            <a:pt x="259679" y="343733"/>
                            <a:pt x="244312" y="349263"/>
                            <a:pt x="233524" y="360440"/>
                          </a:cubicBezTo>
                          <a:close/>
                          <a:moveTo>
                            <a:pt x="244636" y="403619"/>
                          </a:moveTo>
                          <a:cubicBezTo>
                            <a:pt x="254860" y="460769"/>
                            <a:pt x="203615" y="463119"/>
                            <a:pt x="235365" y="386855"/>
                          </a:cubicBezTo>
                          <a:cubicBezTo>
                            <a:pt x="239537" y="391777"/>
                            <a:pt x="242687" y="397473"/>
                            <a:pt x="244636" y="403619"/>
                          </a:cubicBezTo>
                          <a:close/>
                          <a:moveTo>
                            <a:pt x="203234" y="18174"/>
                          </a:moveTo>
                          <a:cubicBezTo>
                            <a:pt x="226920" y="23191"/>
                            <a:pt x="260384" y="18174"/>
                            <a:pt x="278228" y="35383"/>
                          </a:cubicBezTo>
                          <a:cubicBezTo>
                            <a:pt x="250357" y="33268"/>
                            <a:pt x="222392" y="32805"/>
                            <a:pt x="194471" y="33986"/>
                          </a:cubicBezTo>
                          <a:cubicBezTo>
                            <a:pt x="198916" y="25413"/>
                            <a:pt x="186407" y="19063"/>
                            <a:pt x="203234" y="18174"/>
                          </a:cubicBezTo>
                          <a:close/>
                          <a:moveTo>
                            <a:pt x="157451" y="54369"/>
                          </a:moveTo>
                          <a:cubicBezTo>
                            <a:pt x="205711" y="53036"/>
                            <a:pt x="261591" y="43511"/>
                            <a:pt x="306358" y="62688"/>
                          </a:cubicBezTo>
                          <a:lnTo>
                            <a:pt x="156308" y="90501"/>
                          </a:lnTo>
                          <a:close/>
                          <a:moveTo>
                            <a:pt x="308136" y="80468"/>
                          </a:moveTo>
                          <a:cubicBezTo>
                            <a:pt x="308701" y="80385"/>
                            <a:pt x="309254" y="80239"/>
                            <a:pt x="309787" y="80023"/>
                          </a:cubicBezTo>
                          <a:cubicBezTo>
                            <a:pt x="309279" y="87135"/>
                            <a:pt x="308263" y="92723"/>
                            <a:pt x="308136" y="99073"/>
                          </a:cubicBezTo>
                          <a:cubicBezTo>
                            <a:pt x="258975" y="120276"/>
                            <a:pt x="207381" y="135338"/>
                            <a:pt x="154530" y="143904"/>
                          </a:cubicBezTo>
                          <a:lnTo>
                            <a:pt x="155673" y="109043"/>
                          </a:lnTo>
                          <a:close/>
                          <a:moveTo>
                            <a:pt x="378685" y="571513"/>
                          </a:moveTo>
                          <a:cubicBezTo>
                            <a:pt x="88871" y="776746"/>
                            <a:pt x="-158652" y="297384"/>
                            <a:pt x="181009" y="184735"/>
                          </a:cubicBezTo>
                          <a:cubicBezTo>
                            <a:pt x="178787" y="242774"/>
                            <a:pt x="176183" y="300749"/>
                            <a:pt x="174151" y="358788"/>
                          </a:cubicBezTo>
                          <a:cubicBezTo>
                            <a:pt x="71345" y="420066"/>
                            <a:pt x="191741" y="557798"/>
                            <a:pt x="191360" y="371488"/>
                          </a:cubicBezTo>
                          <a:cubicBezTo>
                            <a:pt x="201799" y="369437"/>
                            <a:pt x="212626" y="371031"/>
                            <a:pt x="222030" y="375997"/>
                          </a:cubicBezTo>
                          <a:cubicBezTo>
                            <a:pt x="159673" y="513474"/>
                            <a:pt x="315756" y="467310"/>
                            <a:pt x="246795" y="371107"/>
                          </a:cubicBezTo>
                          <a:cubicBezTo>
                            <a:pt x="254364" y="364078"/>
                            <a:pt x="265052" y="361500"/>
                            <a:pt x="274989" y="364313"/>
                          </a:cubicBezTo>
                          <a:cubicBezTo>
                            <a:pt x="279561" y="390666"/>
                            <a:pt x="263115" y="429528"/>
                            <a:pt x="284324" y="449276"/>
                          </a:cubicBezTo>
                          <a:cubicBezTo>
                            <a:pt x="335124" y="459118"/>
                            <a:pt x="324964" y="368631"/>
                            <a:pt x="292642" y="351804"/>
                          </a:cubicBezTo>
                          <a:lnTo>
                            <a:pt x="293531" y="184481"/>
                          </a:lnTo>
                          <a:cubicBezTo>
                            <a:pt x="465172" y="225438"/>
                            <a:pt x="517686" y="462167"/>
                            <a:pt x="378685" y="571513"/>
                          </a:cubicBezTo>
                          <a:close/>
                          <a:moveTo>
                            <a:pt x="173453" y="378537"/>
                          </a:moveTo>
                          <a:cubicBezTo>
                            <a:pt x="170786" y="400508"/>
                            <a:pt x="176882" y="430226"/>
                            <a:pt x="158848" y="446926"/>
                          </a:cubicBezTo>
                          <a:cubicBezTo>
                            <a:pt x="145830" y="424638"/>
                            <a:pt x="150085" y="391681"/>
                            <a:pt x="173453" y="37828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879" name="Google Shape;879;p8"/>
                  <p:cNvSpPr/>
                  <p:nvPr/>
                </p:nvSpPr>
                <p:spPr>
                  <a:xfrm>
                    <a:off x="2675610" y="1219291"/>
                    <a:ext cx="17700" cy="17586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880" name="Google Shape;880;p8"/>
                <p:cNvSpPr/>
                <p:nvPr/>
              </p:nvSpPr>
              <p:spPr>
                <a:xfrm>
                  <a:off x="2546350" y="3472450"/>
                  <a:ext cx="97850" cy="61625"/>
                </a:xfrm>
                <a:custGeom>
                  <a:avLst/>
                  <a:gdLst/>
                  <a:ahLst/>
                  <a:cxnLst/>
                  <a:rect l="l" t="t" r="r" b="b"/>
                  <a:pathLst>
                    <a:path w="3914" h="2465" extrusionOk="0">
                      <a:moveTo>
                        <a:pt x="0" y="0"/>
                      </a:moveTo>
                      <a:cubicBezTo>
                        <a:pt x="946" y="1217"/>
                        <a:pt x="2412" y="2117"/>
                        <a:pt x="3914" y="2465"/>
                      </a:cubicBezTo>
                    </a:path>
                  </a:pathLst>
                </a:custGeom>
                <a:noFill/>
                <a:ln w="38100" cap="rnd" cmpd="sng">
                  <a:solidFill>
                    <a:schemeClr val="lt1"/>
                  </a:solidFill>
                  <a:prstDash val="solid"/>
                  <a:round/>
                  <a:headEnd type="none" w="med" len="med"/>
                  <a:tailEnd type="none" w="med" len="med"/>
                </a:ln>
              </p:spPr>
            </p:sp>
            <p:sp>
              <p:nvSpPr>
                <p:cNvPr id="881" name="Google Shape;881;p8"/>
                <p:cNvSpPr/>
                <p:nvPr/>
              </p:nvSpPr>
              <p:spPr>
                <a:xfrm>
                  <a:off x="2515525" y="3392700"/>
                  <a:ext cx="9075" cy="19950"/>
                </a:xfrm>
                <a:custGeom>
                  <a:avLst/>
                  <a:gdLst/>
                  <a:ahLst/>
                  <a:cxnLst/>
                  <a:rect l="l" t="t" r="r" b="b"/>
                  <a:pathLst>
                    <a:path w="363" h="798" extrusionOk="0">
                      <a:moveTo>
                        <a:pt x="0" y="0"/>
                      </a:moveTo>
                      <a:cubicBezTo>
                        <a:pt x="182" y="399"/>
                        <a:pt x="182" y="399"/>
                        <a:pt x="363" y="798"/>
                      </a:cubicBezTo>
                    </a:path>
                  </a:pathLst>
                </a:custGeom>
                <a:noFill/>
                <a:ln w="38100" cap="rnd" cmpd="sng">
                  <a:solidFill>
                    <a:schemeClr val="lt1"/>
                  </a:solidFill>
                  <a:prstDash val="solid"/>
                  <a:round/>
                  <a:headEnd type="none" w="med" len="med"/>
                  <a:tailEnd type="none" w="med" len="med"/>
                </a:ln>
              </p:spPr>
            </p:sp>
          </p:grpSp>
        </p:grpSp>
        <p:grpSp>
          <p:nvGrpSpPr>
            <p:cNvPr id="882" name="Google Shape;882;p8"/>
            <p:cNvGrpSpPr/>
            <p:nvPr/>
          </p:nvGrpSpPr>
          <p:grpSpPr>
            <a:xfrm>
              <a:off x="7811773" y="-2"/>
              <a:ext cx="492189" cy="1837864"/>
              <a:chOff x="5194218" y="-536312"/>
              <a:chExt cx="522827" cy="1952267"/>
            </a:xfrm>
          </p:grpSpPr>
          <p:grpSp>
            <p:nvGrpSpPr>
              <p:cNvPr id="883" name="Google Shape;883;p8"/>
              <p:cNvGrpSpPr/>
              <p:nvPr/>
            </p:nvGrpSpPr>
            <p:grpSpPr>
              <a:xfrm>
                <a:off x="5194218" y="893129"/>
                <a:ext cx="522827" cy="522827"/>
                <a:chOff x="764100" y="3623300"/>
                <a:chExt cx="1046700" cy="1046700"/>
              </a:xfrm>
            </p:grpSpPr>
            <p:sp>
              <p:nvSpPr>
                <p:cNvPr id="884" name="Google Shape;884;p8"/>
                <p:cNvSpPr/>
                <p:nvPr/>
              </p:nvSpPr>
              <p:spPr>
                <a:xfrm>
                  <a:off x="764100" y="3623300"/>
                  <a:ext cx="1046700" cy="1046700"/>
                </a:xfrm>
                <a:prstGeom prst="ellipse">
                  <a:avLst/>
                </a:prstGeom>
                <a:solidFill>
                  <a:srgbClr val="FF8900">
                    <a:alpha val="838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5" name="Google Shape;885;p8"/>
                <p:cNvSpPr/>
                <p:nvPr/>
              </p:nvSpPr>
              <p:spPr>
                <a:xfrm>
                  <a:off x="922769" y="3781968"/>
                  <a:ext cx="729300" cy="729300"/>
                </a:xfrm>
                <a:prstGeom prst="ellipse">
                  <a:avLst/>
                </a:prstGeom>
                <a:solidFill>
                  <a:srgbClr val="FF8900">
                    <a:alpha val="838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886" name="Google Shape;886;p8"/>
              <p:cNvGrpSpPr/>
              <p:nvPr/>
            </p:nvGrpSpPr>
            <p:grpSpPr>
              <a:xfrm>
                <a:off x="5371921" y="-536312"/>
                <a:ext cx="182209" cy="1814066"/>
                <a:chOff x="3305183" y="1663032"/>
                <a:chExt cx="166690" cy="1659561"/>
              </a:xfrm>
            </p:grpSpPr>
            <p:grpSp>
              <p:nvGrpSpPr>
                <p:cNvPr id="887" name="Google Shape;887;p8"/>
                <p:cNvGrpSpPr/>
                <p:nvPr/>
              </p:nvGrpSpPr>
              <p:grpSpPr>
                <a:xfrm>
                  <a:off x="3305183" y="1663032"/>
                  <a:ext cx="166690" cy="1659561"/>
                  <a:chOff x="3305183" y="1663032"/>
                  <a:chExt cx="166690" cy="1659561"/>
                </a:xfrm>
              </p:grpSpPr>
              <p:grpSp>
                <p:nvGrpSpPr>
                  <p:cNvPr id="888" name="Google Shape;888;p8"/>
                  <p:cNvGrpSpPr/>
                  <p:nvPr/>
                </p:nvGrpSpPr>
                <p:grpSpPr>
                  <a:xfrm>
                    <a:off x="3305183" y="2971595"/>
                    <a:ext cx="166690" cy="350998"/>
                    <a:chOff x="3305183" y="3146560"/>
                    <a:chExt cx="166690" cy="350998"/>
                  </a:xfrm>
                </p:grpSpPr>
                <p:sp>
                  <p:nvSpPr>
                    <p:cNvPr id="889" name="Google Shape;889;p8"/>
                    <p:cNvSpPr/>
                    <p:nvPr/>
                  </p:nvSpPr>
                  <p:spPr>
                    <a:xfrm>
                      <a:off x="3324821" y="3152836"/>
                      <a:ext cx="119489" cy="117177"/>
                    </a:xfrm>
                    <a:custGeom>
                      <a:avLst/>
                      <a:gdLst/>
                      <a:ahLst/>
                      <a:cxnLst/>
                      <a:rect l="l" t="t" r="r" b="b"/>
                      <a:pathLst>
                        <a:path w="119489" h="117177" extrusionOk="0">
                          <a:moveTo>
                            <a:pt x="5460" y="117177"/>
                          </a:moveTo>
                          <a:cubicBezTo>
                            <a:pt x="4508" y="91777"/>
                            <a:pt x="-9653" y="30373"/>
                            <a:pt x="11810" y="23896"/>
                          </a:cubicBezTo>
                          <a:cubicBezTo>
                            <a:pt x="18160" y="22118"/>
                            <a:pt x="14668" y="14561"/>
                            <a:pt x="19494" y="10688"/>
                          </a:cubicBezTo>
                          <a:cubicBezTo>
                            <a:pt x="31241" y="-2901"/>
                            <a:pt x="96456" y="-6838"/>
                            <a:pt x="96456" y="18879"/>
                          </a:cubicBezTo>
                          <a:cubicBezTo>
                            <a:pt x="95751" y="22315"/>
                            <a:pt x="97967" y="25668"/>
                            <a:pt x="101409" y="26373"/>
                          </a:cubicBezTo>
                          <a:cubicBezTo>
                            <a:pt x="101866" y="26467"/>
                            <a:pt x="102336" y="26506"/>
                            <a:pt x="102806" y="26499"/>
                          </a:cubicBezTo>
                          <a:cubicBezTo>
                            <a:pt x="133731" y="28849"/>
                            <a:pt x="111569" y="90507"/>
                            <a:pt x="114744" y="11393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90" name="Google Shape;890;p8"/>
                    <p:cNvSpPr/>
                    <p:nvPr/>
                  </p:nvSpPr>
                  <p:spPr>
                    <a:xfrm>
                      <a:off x="3312763" y="3270014"/>
                      <a:ext cx="150661" cy="221107"/>
                    </a:xfrm>
                    <a:custGeom>
                      <a:avLst/>
                      <a:gdLst/>
                      <a:ahLst/>
                      <a:cxnLst/>
                      <a:rect l="l" t="t" r="r" b="b"/>
                      <a:pathLst>
                        <a:path w="150661" h="221107" extrusionOk="0">
                          <a:moveTo>
                            <a:pt x="72636" y="221107"/>
                          </a:moveTo>
                          <a:cubicBezTo>
                            <a:pt x="-3564" y="204978"/>
                            <a:pt x="-15057" y="136779"/>
                            <a:pt x="16184" y="2477"/>
                          </a:cubicBezTo>
                          <a:cubicBezTo>
                            <a:pt x="54284" y="1207"/>
                            <a:pt x="87558" y="1270"/>
                            <a:pt x="125595" y="0"/>
                          </a:cubicBezTo>
                          <a:cubicBezTo>
                            <a:pt x="164330" y="92202"/>
                            <a:pt x="166299" y="206629"/>
                            <a:pt x="72636" y="221107"/>
                          </a:cubicBezTo>
                          <a:close/>
                        </a:path>
                      </a:pathLst>
                    </a:custGeom>
                    <a:solidFill>
                      <a:srgbClr val="F9CB9C"/>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91" name="Google Shape;891;p8"/>
                    <p:cNvSpPr/>
                    <p:nvPr/>
                  </p:nvSpPr>
                  <p:spPr>
                    <a:xfrm>
                      <a:off x="3305183" y="3146560"/>
                      <a:ext cx="166690" cy="350998"/>
                    </a:xfrm>
                    <a:custGeom>
                      <a:avLst/>
                      <a:gdLst/>
                      <a:ahLst/>
                      <a:cxnLst/>
                      <a:rect l="l" t="t" r="r" b="b"/>
                      <a:pathLst>
                        <a:path w="166690" h="350998" extrusionOk="0">
                          <a:moveTo>
                            <a:pt x="140987" y="124596"/>
                          </a:moveTo>
                          <a:cubicBezTo>
                            <a:pt x="147337" y="122247"/>
                            <a:pt x="143336" y="59572"/>
                            <a:pt x="144542" y="54238"/>
                          </a:cubicBezTo>
                          <a:cubicBezTo>
                            <a:pt x="146828" y="39252"/>
                            <a:pt x="140097" y="24647"/>
                            <a:pt x="122571" y="26425"/>
                          </a:cubicBezTo>
                          <a:cubicBezTo>
                            <a:pt x="129683" y="-8309"/>
                            <a:pt x="29417" y="-8500"/>
                            <a:pt x="29925" y="24075"/>
                          </a:cubicBezTo>
                          <a:cubicBezTo>
                            <a:pt x="15891" y="25536"/>
                            <a:pt x="12399" y="39633"/>
                            <a:pt x="13478" y="51635"/>
                          </a:cubicBezTo>
                          <a:cubicBezTo>
                            <a:pt x="16145" y="75955"/>
                            <a:pt x="8335" y="105292"/>
                            <a:pt x="17034" y="127263"/>
                          </a:cubicBezTo>
                          <a:cubicBezTo>
                            <a:pt x="17034" y="127263"/>
                            <a:pt x="17034" y="127644"/>
                            <a:pt x="17034" y="127835"/>
                          </a:cubicBezTo>
                          <a:cubicBezTo>
                            <a:pt x="-77835" y="451748"/>
                            <a:pt x="259922" y="398789"/>
                            <a:pt x="140987" y="124596"/>
                          </a:cubicBezTo>
                          <a:close/>
                          <a:moveTo>
                            <a:pt x="126254" y="42427"/>
                          </a:moveTo>
                          <a:cubicBezTo>
                            <a:pt x="126699" y="51254"/>
                            <a:pt x="126699" y="64842"/>
                            <a:pt x="126889" y="74177"/>
                          </a:cubicBezTo>
                          <a:lnTo>
                            <a:pt x="31258" y="101736"/>
                          </a:lnTo>
                          <a:cubicBezTo>
                            <a:pt x="31258" y="96719"/>
                            <a:pt x="31258" y="91640"/>
                            <a:pt x="31258" y="86560"/>
                          </a:cubicBezTo>
                          <a:cubicBezTo>
                            <a:pt x="57865" y="73415"/>
                            <a:pt x="88408" y="58556"/>
                            <a:pt x="112348" y="40903"/>
                          </a:cubicBezTo>
                          <a:cubicBezTo>
                            <a:pt x="116793" y="41665"/>
                            <a:pt x="123778" y="38490"/>
                            <a:pt x="126254" y="42427"/>
                          </a:cubicBezTo>
                          <a:close/>
                          <a:moveTo>
                            <a:pt x="89044" y="212671"/>
                          </a:moveTo>
                          <a:cubicBezTo>
                            <a:pt x="81112" y="208784"/>
                            <a:pt x="71771" y="209070"/>
                            <a:pt x="64088" y="213433"/>
                          </a:cubicBezTo>
                          <a:cubicBezTo>
                            <a:pt x="67943" y="186762"/>
                            <a:pt x="70883" y="159947"/>
                            <a:pt x="72914" y="132978"/>
                          </a:cubicBezTo>
                          <a:lnTo>
                            <a:pt x="83964" y="132978"/>
                          </a:lnTo>
                          <a:cubicBezTo>
                            <a:pt x="83049" y="159642"/>
                            <a:pt x="84751" y="186337"/>
                            <a:pt x="89044" y="212671"/>
                          </a:cubicBezTo>
                          <a:close/>
                          <a:moveTo>
                            <a:pt x="50944" y="114118"/>
                          </a:moveTo>
                          <a:lnTo>
                            <a:pt x="127144" y="92148"/>
                          </a:lnTo>
                          <a:lnTo>
                            <a:pt x="127144" y="113420"/>
                          </a:lnTo>
                          <a:cubicBezTo>
                            <a:pt x="101299" y="114880"/>
                            <a:pt x="75899" y="115135"/>
                            <a:pt x="50626" y="114118"/>
                          </a:cubicBezTo>
                          <a:close/>
                          <a:moveTo>
                            <a:pt x="90695" y="39950"/>
                          </a:moveTo>
                          <a:cubicBezTo>
                            <a:pt x="74692" y="48269"/>
                            <a:pt x="47832" y="59826"/>
                            <a:pt x="31385" y="67255"/>
                          </a:cubicBezTo>
                          <a:cubicBezTo>
                            <a:pt x="31385" y="58937"/>
                            <a:pt x="31766" y="47634"/>
                            <a:pt x="31385" y="39379"/>
                          </a:cubicBezTo>
                          <a:cubicBezTo>
                            <a:pt x="33036" y="39379"/>
                            <a:pt x="75835" y="39442"/>
                            <a:pt x="90377" y="39950"/>
                          </a:cubicBezTo>
                          <a:close/>
                          <a:moveTo>
                            <a:pt x="45736" y="22361"/>
                          </a:moveTo>
                          <a:cubicBezTo>
                            <a:pt x="60214" y="644"/>
                            <a:pt x="112920" y="11122"/>
                            <a:pt x="111395" y="26616"/>
                          </a:cubicBezTo>
                          <a:cubicBezTo>
                            <a:pt x="92028" y="25854"/>
                            <a:pt x="63834" y="27314"/>
                            <a:pt x="44466" y="26616"/>
                          </a:cubicBezTo>
                          <a:cubicBezTo>
                            <a:pt x="44339" y="26171"/>
                            <a:pt x="45165" y="22742"/>
                            <a:pt x="45419" y="22361"/>
                          </a:cubicBezTo>
                          <a:close/>
                          <a:moveTo>
                            <a:pt x="125556" y="309127"/>
                          </a:moveTo>
                          <a:cubicBezTo>
                            <a:pt x="22686" y="406028"/>
                            <a:pt x="-873" y="195335"/>
                            <a:pt x="33798" y="131708"/>
                          </a:cubicBezTo>
                          <a:cubicBezTo>
                            <a:pt x="41101" y="132153"/>
                            <a:pt x="48467" y="132470"/>
                            <a:pt x="55833" y="132661"/>
                          </a:cubicBezTo>
                          <a:cubicBezTo>
                            <a:pt x="60913" y="148536"/>
                            <a:pt x="25734" y="268678"/>
                            <a:pt x="58500" y="243023"/>
                          </a:cubicBezTo>
                          <a:cubicBezTo>
                            <a:pt x="62310" y="237436"/>
                            <a:pt x="67708" y="228101"/>
                            <a:pt x="75454" y="228037"/>
                          </a:cubicBezTo>
                          <a:cubicBezTo>
                            <a:pt x="84979" y="228037"/>
                            <a:pt x="91076" y="238960"/>
                            <a:pt x="95394" y="245881"/>
                          </a:cubicBezTo>
                          <a:cubicBezTo>
                            <a:pt x="128985" y="268931"/>
                            <a:pt x="92536" y="150631"/>
                            <a:pt x="101744" y="132661"/>
                          </a:cubicBezTo>
                          <a:cubicBezTo>
                            <a:pt x="109173" y="132661"/>
                            <a:pt x="116602" y="132089"/>
                            <a:pt x="124032" y="131644"/>
                          </a:cubicBezTo>
                          <a:cubicBezTo>
                            <a:pt x="155591" y="183968"/>
                            <a:pt x="160671" y="257311"/>
                            <a:pt x="125239" y="30912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892" name="Google Shape;892;p8"/>
                  <p:cNvSpPr/>
                  <p:nvPr/>
                </p:nvSpPr>
                <p:spPr>
                  <a:xfrm>
                    <a:off x="3375902" y="1663032"/>
                    <a:ext cx="17700" cy="13149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893" name="Google Shape;893;p8"/>
                <p:cNvSpPr/>
                <p:nvPr/>
              </p:nvSpPr>
              <p:spPr>
                <a:xfrm>
                  <a:off x="3352825" y="3244100"/>
                  <a:ext cx="27200" cy="29000"/>
                </a:xfrm>
                <a:custGeom>
                  <a:avLst/>
                  <a:gdLst/>
                  <a:ahLst/>
                  <a:cxnLst/>
                  <a:rect l="l" t="t" r="r" b="b"/>
                  <a:pathLst>
                    <a:path w="1088" h="1160" extrusionOk="0">
                      <a:moveTo>
                        <a:pt x="0" y="0"/>
                      </a:moveTo>
                      <a:cubicBezTo>
                        <a:pt x="294" y="441"/>
                        <a:pt x="670" y="834"/>
                        <a:pt x="1088" y="1160"/>
                      </a:cubicBezTo>
                    </a:path>
                  </a:pathLst>
                </a:custGeom>
                <a:noFill/>
                <a:ln w="28575" cap="rnd" cmpd="sng">
                  <a:solidFill>
                    <a:schemeClr val="lt1"/>
                  </a:solidFill>
                  <a:prstDash val="solid"/>
                  <a:round/>
                  <a:headEnd type="none" w="med" len="med"/>
                  <a:tailEnd type="none" w="med" len="med"/>
                </a:ln>
              </p:spPr>
            </p:sp>
          </p:grpSp>
        </p:grpSp>
        <p:grpSp>
          <p:nvGrpSpPr>
            <p:cNvPr id="894" name="Google Shape;894;p8"/>
            <p:cNvGrpSpPr/>
            <p:nvPr/>
          </p:nvGrpSpPr>
          <p:grpSpPr>
            <a:xfrm>
              <a:off x="8018879" y="-29"/>
              <a:ext cx="810166" cy="4470272"/>
              <a:chOff x="7824797" y="-1724181"/>
              <a:chExt cx="860597" cy="4748536"/>
            </a:xfrm>
          </p:grpSpPr>
          <p:grpSp>
            <p:nvGrpSpPr>
              <p:cNvPr id="895" name="Google Shape;895;p8"/>
              <p:cNvGrpSpPr/>
              <p:nvPr/>
            </p:nvGrpSpPr>
            <p:grpSpPr>
              <a:xfrm>
                <a:off x="7824797" y="1891931"/>
                <a:ext cx="860597" cy="1132425"/>
                <a:chOff x="764100" y="3623300"/>
                <a:chExt cx="1046700" cy="1046700"/>
              </a:xfrm>
            </p:grpSpPr>
            <p:sp>
              <p:nvSpPr>
                <p:cNvPr id="896" name="Google Shape;896;p8"/>
                <p:cNvSpPr/>
                <p:nvPr/>
              </p:nvSpPr>
              <p:spPr>
                <a:xfrm>
                  <a:off x="764100" y="3623300"/>
                  <a:ext cx="1046700" cy="1046700"/>
                </a:xfrm>
                <a:prstGeom prst="ellipse">
                  <a:avLst/>
                </a:prstGeom>
                <a:solidFill>
                  <a:srgbClr val="10A3FF">
                    <a:alpha val="615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97" name="Google Shape;897;p8"/>
                <p:cNvSpPr/>
                <p:nvPr/>
              </p:nvSpPr>
              <p:spPr>
                <a:xfrm>
                  <a:off x="922769" y="3781968"/>
                  <a:ext cx="729300" cy="729300"/>
                </a:xfrm>
                <a:prstGeom prst="ellipse">
                  <a:avLst/>
                </a:prstGeom>
                <a:solidFill>
                  <a:srgbClr val="10A3FF">
                    <a:alpha val="615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898" name="Google Shape;898;p8"/>
              <p:cNvGrpSpPr/>
              <p:nvPr/>
            </p:nvGrpSpPr>
            <p:grpSpPr>
              <a:xfrm>
                <a:off x="8100547" y="-1724181"/>
                <a:ext cx="300376" cy="4529867"/>
                <a:chOff x="3792712" y="-322375"/>
                <a:chExt cx="274793" cy="4144055"/>
              </a:xfrm>
            </p:grpSpPr>
            <p:grpSp>
              <p:nvGrpSpPr>
                <p:cNvPr id="899" name="Google Shape;899;p8"/>
                <p:cNvGrpSpPr/>
                <p:nvPr/>
              </p:nvGrpSpPr>
              <p:grpSpPr>
                <a:xfrm>
                  <a:off x="3792712" y="-322375"/>
                  <a:ext cx="274793" cy="4144055"/>
                  <a:chOff x="3792712" y="-322375"/>
                  <a:chExt cx="274793" cy="4144055"/>
                </a:xfrm>
              </p:grpSpPr>
              <p:grpSp>
                <p:nvGrpSpPr>
                  <p:cNvPr id="900" name="Google Shape;900;p8"/>
                  <p:cNvGrpSpPr/>
                  <p:nvPr/>
                </p:nvGrpSpPr>
                <p:grpSpPr>
                  <a:xfrm>
                    <a:off x="3792712" y="2971595"/>
                    <a:ext cx="274793" cy="850085"/>
                    <a:chOff x="3792712" y="2879468"/>
                    <a:chExt cx="274793" cy="850085"/>
                  </a:xfrm>
                </p:grpSpPr>
                <p:sp>
                  <p:nvSpPr>
                    <p:cNvPr id="901" name="Google Shape;901;p8"/>
                    <p:cNvSpPr/>
                    <p:nvPr/>
                  </p:nvSpPr>
                  <p:spPr>
                    <a:xfrm>
                      <a:off x="3798083" y="3085793"/>
                      <a:ext cx="261578" cy="637356"/>
                    </a:xfrm>
                    <a:custGeom>
                      <a:avLst/>
                      <a:gdLst/>
                      <a:ahLst/>
                      <a:cxnLst/>
                      <a:rect l="l" t="t" r="r" b="b"/>
                      <a:pathLst>
                        <a:path w="261578" h="637356" extrusionOk="0">
                          <a:moveTo>
                            <a:pt x="126686" y="637357"/>
                          </a:moveTo>
                          <a:cubicBezTo>
                            <a:pt x="-60449" y="630435"/>
                            <a:pt x="18736" y="394850"/>
                            <a:pt x="6417" y="267723"/>
                          </a:cubicBezTo>
                          <a:cubicBezTo>
                            <a:pt x="12322" y="197048"/>
                            <a:pt x="-10665" y="53665"/>
                            <a:pt x="31817" y="8008"/>
                          </a:cubicBezTo>
                          <a:cubicBezTo>
                            <a:pt x="291595" y="-16566"/>
                            <a:pt x="262449" y="-1263"/>
                            <a:pt x="258829" y="299283"/>
                          </a:cubicBezTo>
                          <a:cubicBezTo>
                            <a:pt x="256988" y="426728"/>
                            <a:pt x="295024" y="626816"/>
                            <a:pt x="126686" y="637357"/>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02" name="Google Shape;902;p8"/>
                    <p:cNvSpPr/>
                    <p:nvPr/>
                  </p:nvSpPr>
                  <p:spPr>
                    <a:xfrm>
                      <a:off x="3849902" y="2886279"/>
                      <a:ext cx="160096" cy="197298"/>
                    </a:xfrm>
                    <a:custGeom>
                      <a:avLst/>
                      <a:gdLst/>
                      <a:ahLst/>
                      <a:cxnLst/>
                      <a:rect l="l" t="t" r="r" b="b"/>
                      <a:pathLst>
                        <a:path w="160096" h="197298" extrusionOk="0">
                          <a:moveTo>
                            <a:pt x="0" y="197298"/>
                          </a:moveTo>
                          <a:cubicBezTo>
                            <a:pt x="14795" y="163453"/>
                            <a:pt x="-19495" y="39120"/>
                            <a:pt x="29908" y="37913"/>
                          </a:cubicBezTo>
                          <a:cubicBezTo>
                            <a:pt x="41275" y="35754"/>
                            <a:pt x="33401" y="17911"/>
                            <a:pt x="43053" y="12513"/>
                          </a:cubicBezTo>
                          <a:cubicBezTo>
                            <a:pt x="64008" y="-9902"/>
                            <a:pt x="129984" y="-1393"/>
                            <a:pt x="134239" y="31563"/>
                          </a:cubicBezTo>
                          <a:cubicBezTo>
                            <a:pt x="135826" y="40517"/>
                            <a:pt x="147891" y="34484"/>
                            <a:pt x="151955" y="41406"/>
                          </a:cubicBezTo>
                          <a:cubicBezTo>
                            <a:pt x="171640" y="64583"/>
                            <a:pt x="149479" y="158246"/>
                            <a:pt x="149161" y="196663"/>
                          </a:cubicBezTo>
                          <a:cubicBezTo>
                            <a:pt x="98234" y="196155"/>
                            <a:pt x="49847" y="189170"/>
                            <a:pt x="0" y="197298"/>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03" name="Google Shape;903;p8"/>
                    <p:cNvSpPr/>
                    <p:nvPr/>
                  </p:nvSpPr>
                  <p:spPr>
                    <a:xfrm>
                      <a:off x="3792712" y="2879468"/>
                      <a:ext cx="274793" cy="850085"/>
                    </a:xfrm>
                    <a:custGeom>
                      <a:avLst/>
                      <a:gdLst/>
                      <a:ahLst/>
                      <a:cxnLst/>
                      <a:rect l="l" t="t" r="r" b="b"/>
                      <a:pathLst>
                        <a:path w="274793" h="850085" extrusionOk="0">
                          <a:moveTo>
                            <a:pt x="19916" y="786532"/>
                          </a:moveTo>
                          <a:cubicBezTo>
                            <a:pt x="39854" y="827489"/>
                            <a:pt x="67541" y="848572"/>
                            <a:pt x="131866" y="850032"/>
                          </a:cubicBezTo>
                          <a:cubicBezTo>
                            <a:pt x="255818" y="852953"/>
                            <a:pt x="279440" y="735732"/>
                            <a:pt x="271947" y="651213"/>
                          </a:cubicBezTo>
                          <a:cubicBezTo>
                            <a:pt x="272963" y="537612"/>
                            <a:pt x="275312" y="423947"/>
                            <a:pt x="274678" y="310345"/>
                          </a:cubicBezTo>
                          <a:cubicBezTo>
                            <a:pt x="276202" y="268245"/>
                            <a:pt x="263057" y="215095"/>
                            <a:pt x="217528" y="202395"/>
                          </a:cubicBezTo>
                          <a:cubicBezTo>
                            <a:pt x="213336" y="167343"/>
                            <a:pt x="246610" y="35073"/>
                            <a:pt x="197716" y="37295"/>
                          </a:cubicBezTo>
                          <a:cubicBezTo>
                            <a:pt x="191366" y="-10202"/>
                            <a:pt x="84495" y="-14965"/>
                            <a:pt x="87098" y="38311"/>
                          </a:cubicBezTo>
                          <a:cubicBezTo>
                            <a:pt x="75478" y="36978"/>
                            <a:pt x="60047" y="37041"/>
                            <a:pt x="58778" y="55583"/>
                          </a:cubicBezTo>
                          <a:cubicBezTo>
                            <a:pt x="55603" y="103081"/>
                            <a:pt x="55285" y="150833"/>
                            <a:pt x="49887" y="197760"/>
                          </a:cubicBezTo>
                          <a:cubicBezTo>
                            <a:pt x="-19010" y="224303"/>
                            <a:pt x="12613" y="404262"/>
                            <a:pt x="5437" y="474048"/>
                          </a:cubicBezTo>
                          <a:cubicBezTo>
                            <a:pt x="10264" y="577299"/>
                            <a:pt x="-17549" y="687980"/>
                            <a:pt x="19916" y="786532"/>
                          </a:cubicBezTo>
                          <a:close/>
                          <a:moveTo>
                            <a:pt x="102466" y="38248"/>
                          </a:moveTo>
                          <a:cubicBezTo>
                            <a:pt x="106148" y="7895"/>
                            <a:pt x="173585" y="17166"/>
                            <a:pt x="178983" y="37105"/>
                          </a:cubicBezTo>
                          <a:cubicBezTo>
                            <a:pt x="154281" y="37549"/>
                            <a:pt x="103101" y="39962"/>
                            <a:pt x="102592" y="38311"/>
                          </a:cubicBezTo>
                          <a:close/>
                          <a:moveTo>
                            <a:pt x="76177" y="56663"/>
                          </a:moveTo>
                          <a:lnTo>
                            <a:pt x="174983" y="55393"/>
                          </a:lnTo>
                          <a:cubicBezTo>
                            <a:pt x="190222" y="53361"/>
                            <a:pt x="211304" y="53298"/>
                            <a:pt x="206733" y="75459"/>
                          </a:cubicBezTo>
                          <a:lnTo>
                            <a:pt x="75287" y="111400"/>
                          </a:lnTo>
                          <a:cubicBezTo>
                            <a:pt x="75967" y="93194"/>
                            <a:pt x="76303" y="74970"/>
                            <a:pt x="76303" y="56726"/>
                          </a:cubicBezTo>
                          <a:close/>
                          <a:moveTo>
                            <a:pt x="73700" y="129879"/>
                          </a:moveTo>
                          <a:lnTo>
                            <a:pt x="205399" y="94382"/>
                          </a:lnTo>
                          <a:lnTo>
                            <a:pt x="203684" y="134069"/>
                          </a:lnTo>
                          <a:lnTo>
                            <a:pt x="71478" y="159469"/>
                          </a:lnTo>
                          <a:cubicBezTo>
                            <a:pt x="72430" y="149563"/>
                            <a:pt x="73192" y="139785"/>
                            <a:pt x="73827" y="129942"/>
                          </a:cubicBezTo>
                          <a:close/>
                          <a:moveTo>
                            <a:pt x="69191" y="177885"/>
                          </a:moveTo>
                          <a:lnTo>
                            <a:pt x="202541" y="152104"/>
                          </a:lnTo>
                          <a:cubicBezTo>
                            <a:pt x="201906" y="166391"/>
                            <a:pt x="201335" y="180615"/>
                            <a:pt x="200700" y="194839"/>
                          </a:cubicBezTo>
                          <a:lnTo>
                            <a:pt x="67350" y="193379"/>
                          </a:lnTo>
                          <a:cubicBezTo>
                            <a:pt x="68239" y="188298"/>
                            <a:pt x="68937" y="183282"/>
                            <a:pt x="69318" y="177948"/>
                          </a:cubicBezTo>
                          <a:close/>
                          <a:moveTo>
                            <a:pt x="19217" y="648102"/>
                          </a:moveTo>
                          <a:cubicBezTo>
                            <a:pt x="23154" y="519832"/>
                            <a:pt x="21947" y="391117"/>
                            <a:pt x="28171" y="263101"/>
                          </a:cubicBezTo>
                          <a:cubicBezTo>
                            <a:pt x="34965" y="198204"/>
                            <a:pt x="74589" y="211222"/>
                            <a:pt x="121960" y="210968"/>
                          </a:cubicBezTo>
                          <a:cubicBezTo>
                            <a:pt x="123103" y="217851"/>
                            <a:pt x="123674" y="224817"/>
                            <a:pt x="123674" y="231796"/>
                          </a:cubicBezTo>
                          <a:cubicBezTo>
                            <a:pt x="72874" y="256370"/>
                            <a:pt x="60174" y="344889"/>
                            <a:pt x="124246" y="360891"/>
                          </a:cubicBezTo>
                          <a:lnTo>
                            <a:pt x="124627" y="429281"/>
                          </a:lnTo>
                          <a:cubicBezTo>
                            <a:pt x="46966" y="432710"/>
                            <a:pt x="45951" y="548915"/>
                            <a:pt x="125135" y="549486"/>
                          </a:cubicBezTo>
                          <a:lnTo>
                            <a:pt x="125516" y="627083"/>
                          </a:lnTo>
                          <a:cubicBezTo>
                            <a:pt x="40" y="680677"/>
                            <a:pt x="157647" y="791422"/>
                            <a:pt x="143550" y="638069"/>
                          </a:cubicBezTo>
                          <a:cubicBezTo>
                            <a:pt x="209971" y="620416"/>
                            <a:pt x="220385" y="540533"/>
                            <a:pt x="142661" y="533675"/>
                          </a:cubicBezTo>
                          <a:lnTo>
                            <a:pt x="142280" y="444204"/>
                          </a:lnTo>
                          <a:cubicBezTo>
                            <a:pt x="216321" y="434298"/>
                            <a:pt x="216130" y="356764"/>
                            <a:pt x="141772" y="346604"/>
                          </a:cubicBezTo>
                          <a:cubicBezTo>
                            <a:pt x="141772" y="311425"/>
                            <a:pt x="141772" y="215413"/>
                            <a:pt x="140566" y="212429"/>
                          </a:cubicBezTo>
                          <a:cubicBezTo>
                            <a:pt x="140566" y="212429"/>
                            <a:pt x="194096" y="213762"/>
                            <a:pt x="198541" y="213381"/>
                          </a:cubicBezTo>
                          <a:cubicBezTo>
                            <a:pt x="218543" y="211666"/>
                            <a:pt x="234291" y="230589"/>
                            <a:pt x="243943" y="246845"/>
                          </a:cubicBezTo>
                          <a:cubicBezTo>
                            <a:pt x="271376" y="315997"/>
                            <a:pt x="250865" y="395880"/>
                            <a:pt x="255754" y="469095"/>
                          </a:cubicBezTo>
                          <a:cubicBezTo>
                            <a:pt x="240832" y="580093"/>
                            <a:pt x="308015" y="834538"/>
                            <a:pt x="136819" y="834855"/>
                          </a:cubicBezTo>
                          <a:cubicBezTo>
                            <a:pt x="35727" y="844063"/>
                            <a:pt x="10073" y="729382"/>
                            <a:pt x="19344" y="648166"/>
                          </a:cubicBezTo>
                          <a:close/>
                          <a:moveTo>
                            <a:pt x="125008" y="678137"/>
                          </a:moveTo>
                          <a:cubicBezTo>
                            <a:pt x="115928" y="731541"/>
                            <a:pt x="62968" y="668041"/>
                            <a:pt x="125643" y="645435"/>
                          </a:cubicBezTo>
                          <a:cubicBezTo>
                            <a:pt x="126272" y="656357"/>
                            <a:pt x="126100" y="667304"/>
                            <a:pt x="125135" y="678201"/>
                          </a:cubicBezTo>
                          <a:close/>
                          <a:moveTo>
                            <a:pt x="125008" y="531198"/>
                          </a:moveTo>
                          <a:cubicBezTo>
                            <a:pt x="69953" y="529293"/>
                            <a:pt x="68620" y="448966"/>
                            <a:pt x="124627" y="447315"/>
                          </a:cubicBezTo>
                          <a:close/>
                          <a:moveTo>
                            <a:pt x="124119" y="340698"/>
                          </a:moveTo>
                          <a:cubicBezTo>
                            <a:pt x="85193" y="326284"/>
                            <a:pt x="93004" y="270848"/>
                            <a:pt x="123674" y="251798"/>
                          </a:cubicBezTo>
                          <a:cubicBezTo>
                            <a:pt x="123973" y="281643"/>
                            <a:pt x="124183" y="311380"/>
                            <a:pt x="124309" y="341016"/>
                          </a:cubicBezTo>
                          <a:close/>
                          <a:moveTo>
                            <a:pt x="141835" y="365591"/>
                          </a:moveTo>
                          <a:cubicBezTo>
                            <a:pt x="190730" y="374798"/>
                            <a:pt x="194159" y="419057"/>
                            <a:pt x="141835" y="426106"/>
                          </a:cubicBezTo>
                          <a:close/>
                          <a:moveTo>
                            <a:pt x="142724" y="551899"/>
                          </a:moveTo>
                          <a:cubicBezTo>
                            <a:pt x="195493" y="559138"/>
                            <a:pt x="188127" y="605684"/>
                            <a:pt x="143296" y="619781"/>
                          </a:cubicBezTo>
                          <a:cubicBezTo>
                            <a:pt x="143042" y="601429"/>
                            <a:pt x="142978" y="571204"/>
                            <a:pt x="142915" y="55221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904" name="Google Shape;904;p8"/>
                  <p:cNvSpPr/>
                  <p:nvPr/>
                </p:nvSpPr>
                <p:spPr>
                  <a:xfrm>
                    <a:off x="3923169" y="-322375"/>
                    <a:ext cx="17700" cy="33003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905" name="Google Shape;905;p8"/>
                <p:cNvSpPr/>
                <p:nvPr/>
              </p:nvSpPr>
              <p:spPr>
                <a:xfrm>
                  <a:off x="3834925" y="3637375"/>
                  <a:ext cx="76100" cy="135925"/>
                </a:xfrm>
                <a:custGeom>
                  <a:avLst/>
                  <a:gdLst/>
                  <a:ahLst/>
                  <a:cxnLst/>
                  <a:rect l="l" t="t" r="r" b="b"/>
                  <a:pathLst>
                    <a:path w="3044" h="5437" extrusionOk="0">
                      <a:moveTo>
                        <a:pt x="0" y="0"/>
                      </a:moveTo>
                      <a:cubicBezTo>
                        <a:pt x="372" y="2043"/>
                        <a:pt x="1116" y="4666"/>
                        <a:pt x="3044" y="5437"/>
                      </a:cubicBezTo>
                    </a:path>
                  </a:pathLst>
                </a:custGeom>
                <a:noFill/>
                <a:ln w="28575" cap="rnd" cmpd="sng">
                  <a:solidFill>
                    <a:schemeClr val="lt1"/>
                  </a:solidFill>
                  <a:prstDash val="solid"/>
                  <a:round/>
                  <a:headEnd type="none" w="med" len="med"/>
                  <a:tailEnd type="none" w="med" len="med"/>
                </a:ln>
              </p:spPr>
            </p:sp>
            <p:sp>
              <p:nvSpPr>
                <p:cNvPr id="906" name="Google Shape;906;p8"/>
                <p:cNvSpPr/>
                <p:nvPr/>
              </p:nvSpPr>
              <p:spPr>
                <a:xfrm>
                  <a:off x="3834925" y="3552200"/>
                  <a:ext cx="1825" cy="21750"/>
                </a:xfrm>
                <a:custGeom>
                  <a:avLst/>
                  <a:gdLst/>
                  <a:ahLst/>
                  <a:cxnLst/>
                  <a:rect l="l" t="t" r="r" b="b"/>
                  <a:pathLst>
                    <a:path w="73" h="870" extrusionOk="0">
                      <a:moveTo>
                        <a:pt x="0" y="0"/>
                      </a:moveTo>
                      <a:cubicBezTo>
                        <a:pt x="37" y="435"/>
                        <a:pt x="37" y="435"/>
                        <a:pt x="73" y="870"/>
                      </a:cubicBezTo>
                    </a:path>
                  </a:pathLst>
                </a:custGeom>
                <a:noFill/>
                <a:ln w="28575" cap="rnd" cmpd="sng">
                  <a:solidFill>
                    <a:schemeClr val="lt1"/>
                  </a:solidFill>
                  <a:prstDash val="solid"/>
                  <a:round/>
                  <a:headEnd type="none" w="med" len="med"/>
                  <a:tailEnd type="none" w="med" len="med"/>
                </a:ln>
              </p:spPr>
            </p:sp>
          </p:grpSp>
        </p:grpSp>
        <p:grpSp>
          <p:nvGrpSpPr>
            <p:cNvPr id="907" name="Google Shape;907;p8"/>
            <p:cNvGrpSpPr/>
            <p:nvPr/>
          </p:nvGrpSpPr>
          <p:grpSpPr>
            <a:xfrm>
              <a:off x="7184797" y="-17"/>
              <a:ext cx="985363" cy="3905971"/>
              <a:chOff x="1192601" y="-1724180"/>
              <a:chExt cx="1046700" cy="4149108"/>
            </a:xfrm>
          </p:grpSpPr>
          <p:grpSp>
            <p:nvGrpSpPr>
              <p:cNvPr id="908" name="Google Shape;908;p8"/>
              <p:cNvGrpSpPr/>
              <p:nvPr/>
            </p:nvGrpSpPr>
            <p:grpSpPr>
              <a:xfrm>
                <a:off x="1192601" y="1378228"/>
                <a:ext cx="1046700" cy="1046700"/>
                <a:chOff x="764100" y="3623300"/>
                <a:chExt cx="1046700" cy="1046700"/>
              </a:xfrm>
            </p:grpSpPr>
            <p:sp>
              <p:nvSpPr>
                <p:cNvPr id="909" name="Google Shape;909;p8"/>
                <p:cNvSpPr/>
                <p:nvPr/>
              </p:nvSpPr>
              <p:spPr>
                <a:xfrm>
                  <a:off x="764100" y="3623300"/>
                  <a:ext cx="1046700" cy="1046700"/>
                </a:xfrm>
                <a:prstGeom prst="ellipse">
                  <a:avLst/>
                </a:prstGeom>
                <a:solidFill>
                  <a:srgbClr val="18ECFF">
                    <a:alpha val="95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0" name="Google Shape;910;p8"/>
                <p:cNvSpPr/>
                <p:nvPr/>
              </p:nvSpPr>
              <p:spPr>
                <a:xfrm>
                  <a:off x="922769" y="3781968"/>
                  <a:ext cx="729300" cy="729300"/>
                </a:xfrm>
                <a:prstGeom prst="ellipse">
                  <a:avLst/>
                </a:prstGeom>
                <a:solidFill>
                  <a:srgbClr val="18ECFF">
                    <a:alpha val="95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11" name="Google Shape;911;p8"/>
              <p:cNvGrpSpPr/>
              <p:nvPr/>
            </p:nvGrpSpPr>
            <p:grpSpPr>
              <a:xfrm>
                <a:off x="1417979" y="-1724180"/>
                <a:ext cx="580390" cy="3855366"/>
                <a:chOff x="522260" y="372820"/>
                <a:chExt cx="530958" cy="3527002"/>
              </a:xfrm>
            </p:grpSpPr>
            <p:grpSp>
              <p:nvGrpSpPr>
                <p:cNvPr id="912" name="Google Shape;912;p8"/>
                <p:cNvGrpSpPr/>
                <p:nvPr/>
              </p:nvGrpSpPr>
              <p:grpSpPr>
                <a:xfrm>
                  <a:off x="522260" y="372820"/>
                  <a:ext cx="530958" cy="3527002"/>
                  <a:chOff x="522260" y="372820"/>
                  <a:chExt cx="530958" cy="3527002"/>
                </a:xfrm>
              </p:grpSpPr>
              <p:grpSp>
                <p:nvGrpSpPr>
                  <p:cNvPr id="913" name="Google Shape;913;p8"/>
                  <p:cNvGrpSpPr/>
                  <p:nvPr/>
                </p:nvGrpSpPr>
                <p:grpSpPr>
                  <a:xfrm>
                    <a:off x="522260" y="2971595"/>
                    <a:ext cx="530958" cy="928227"/>
                    <a:chOff x="522260" y="2971595"/>
                    <a:chExt cx="530958" cy="928227"/>
                  </a:xfrm>
                </p:grpSpPr>
                <p:sp>
                  <p:nvSpPr>
                    <p:cNvPr id="914" name="Google Shape;914;p8"/>
                    <p:cNvSpPr/>
                    <p:nvPr/>
                  </p:nvSpPr>
                  <p:spPr>
                    <a:xfrm>
                      <a:off x="531045" y="3193814"/>
                      <a:ext cx="510950" cy="500199"/>
                    </a:xfrm>
                    <a:custGeom>
                      <a:avLst/>
                      <a:gdLst/>
                      <a:ahLst/>
                      <a:cxnLst/>
                      <a:rect l="l" t="t" r="r" b="b"/>
                      <a:pathLst>
                        <a:path w="510950" h="500199" extrusionOk="0">
                          <a:moveTo>
                            <a:pt x="230344" y="500189"/>
                          </a:moveTo>
                          <a:cubicBezTo>
                            <a:pt x="153916" y="500507"/>
                            <a:pt x="77640" y="493446"/>
                            <a:pt x="2570" y="479108"/>
                          </a:cubicBezTo>
                          <a:cubicBezTo>
                            <a:pt x="-4606" y="452501"/>
                            <a:pt x="4348" y="418084"/>
                            <a:pt x="15841" y="404622"/>
                          </a:cubicBezTo>
                          <a:cubicBezTo>
                            <a:pt x="93" y="296672"/>
                            <a:pt x="174591" y="153479"/>
                            <a:pt x="126458" y="68770"/>
                          </a:cubicBezTo>
                          <a:cubicBezTo>
                            <a:pt x="128236" y="16510"/>
                            <a:pt x="219295" y="6350"/>
                            <a:pt x="261142" y="0"/>
                          </a:cubicBezTo>
                          <a:cubicBezTo>
                            <a:pt x="310926" y="4953"/>
                            <a:pt x="383443" y="12002"/>
                            <a:pt x="388777" y="70612"/>
                          </a:cubicBezTo>
                          <a:cubicBezTo>
                            <a:pt x="365980" y="191262"/>
                            <a:pt x="524603" y="342392"/>
                            <a:pt x="509998" y="472630"/>
                          </a:cubicBezTo>
                          <a:cubicBezTo>
                            <a:pt x="417936" y="491147"/>
                            <a:pt x="324248" y="500380"/>
                            <a:pt x="230344" y="5001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15" name="Google Shape;915;p8"/>
                    <p:cNvSpPr/>
                    <p:nvPr/>
                  </p:nvSpPr>
                  <p:spPr>
                    <a:xfrm>
                      <a:off x="551585" y="3672350"/>
                      <a:ext cx="488949" cy="214629"/>
                    </a:xfrm>
                    <a:custGeom>
                      <a:avLst/>
                      <a:gdLst/>
                      <a:ahLst/>
                      <a:cxnLst/>
                      <a:rect l="l" t="t" r="r" b="b"/>
                      <a:pathLst>
                        <a:path w="488949" h="214629" extrusionOk="0">
                          <a:moveTo>
                            <a:pt x="243395" y="214630"/>
                          </a:moveTo>
                          <a:cubicBezTo>
                            <a:pt x="147256" y="214630"/>
                            <a:pt x="26352" y="160401"/>
                            <a:pt x="0" y="8001"/>
                          </a:cubicBezTo>
                          <a:cubicBezTo>
                            <a:pt x="165925" y="39751"/>
                            <a:pt x="327279" y="29528"/>
                            <a:pt x="488950" y="0"/>
                          </a:cubicBezTo>
                          <a:cubicBezTo>
                            <a:pt x="471043" y="147384"/>
                            <a:pt x="350266" y="214630"/>
                            <a:pt x="243395" y="214630"/>
                          </a:cubicBezTo>
                          <a:close/>
                        </a:path>
                      </a:pathLst>
                    </a:custGeom>
                    <a:solidFill>
                      <a:srgbClr val="C8F3F7"/>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16" name="Google Shape;916;p8"/>
                    <p:cNvSpPr/>
                    <p:nvPr/>
                  </p:nvSpPr>
                  <p:spPr>
                    <a:xfrm>
                      <a:off x="685838" y="2977833"/>
                      <a:ext cx="219884" cy="234649"/>
                    </a:xfrm>
                    <a:custGeom>
                      <a:avLst/>
                      <a:gdLst/>
                      <a:ahLst/>
                      <a:cxnLst/>
                      <a:rect l="l" t="t" r="r" b="b"/>
                      <a:pathLst>
                        <a:path w="219884" h="234649" extrusionOk="0">
                          <a:moveTo>
                            <a:pt x="2590" y="234649"/>
                          </a:moveTo>
                          <a:cubicBezTo>
                            <a:pt x="7987" y="210011"/>
                            <a:pt x="-12142" y="33672"/>
                            <a:pt x="12877" y="45419"/>
                          </a:cubicBezTo>
                          <a:cubicBezTo>
                            <a:pt x="33197" y="50182"/>
                            <a:pt x="23545" y="24210"/>
                            <a:pt x="35038" y="16590"/>
                          </a:cubicBezTo>
                          <a:cubicBezTo>
                            <a:pt x="50913" y="906"/>
                            <a:pt x="85394" y="1604"/>
                            <a:pt x="109714" y="1922"/>
                          </a:cubicBezTo>
                          <a:cubicBezTo>
                            <a:pt x="145528" y="-936"/>
                            <a:pt x="189026" y="-6841"/>
                            <a:pt x="188835" y="38879"/>
                          </a:cubicBezTo>
                          <a:cubicBezTo>
                            <a:pt x="250875" y="39895"/>
                            <a:pt x="199503" y="186770"/>
                            <a:pt x="206869" y="233824"/>
                          </a:cubicBezTo>
                          <a:cubicBezTo>
                            <a:pt x="139369" y="212361"/>
                            <a:pt x="71932" y="215091"/>
                            <a:pt x="2590" y="23464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17" name="Google Shape;917;p8"/>
                    <p:cNvSpPr/>
                    <p:nvPr/>
                  </p:nvSpPr>
                  <p:spPr>
                    <a:xfrm>
                      <a:off x="522260" y="2971595"/>
                      <a:ext cx="530958" cy="928227"/>
                    </a:xfrm>
                    <a:custGeom>
                      <a:avLst/>
                      <a:gdLst/>
                      <a:ahLst/>
                      <a:cxnLst/>
                      <a:rect l="l" t="t" r="r" b="b"/>
                      <a:pathLst>
                        <a:path w="530958" h="928227" extrusionOk="0">
                          <a:moveTo>
                            <a:pt x="516306" y="619347"/>
                          </a:moveTo>
                          <a:cubicBezTo>
                            <a:pt x="501638" y="504285"/>
                            <a:pt x="397942" y="417798"/>
                            <a:pt x="399530" y="298926"/>
                          </a:cubicBezTo>
                          <a:cubicBezTo>
                            <a:pt x="413182" y="300514"/>
                            <a:pt x="390830" y="254159"/>
                            <a:pt x="381178" y="244380"/>
                          </a:cubicBezTo>
                          <a:cubicBezTo>
                            <a:pt x="383210" y="187992"/>
                            <a:pt x="385369" y="132175"/>
                            <a:pt x="387528" y="75787"/>
                          </a:cubicBezTo>
                          <a:cubicBezTo>
                            <a:pt x="392481" y="54070"/>
                            <a:pt x="381559" y="34449"/>
                            <a:pt x="356731" y="40227"/>
                          </a:cubicBezTo>
                          <a:cubicBezTo>
                            <a:pt x="358255" y="-10573"/>
                            <a:pt x="307645" y="730"/>
                            <a:pt x="273609" y="1810"/>
                          </a:cubicBezTo>
                          <a:cubicBezTo>
                            <a:pt x="240780" y="1429"/>
                            <a:pt x="184074" y="-222"/>
                            <a:pt x="184328" y="45244"/>
                          </a:cubicBezTo>
                          <a:cubicBezTo>
                            <a:pt x="174803" y="45815"/>
                            <a:pt x="158928" y="42640"/>
                            <a:pt x="158928" y="56547"/>
                          </a:cubicBezTo>
                          <a:cubicBezTo>
                            <a:pt x="158928" y="118777"/>
                            <a:pt x="158039" y="180435"/>
                            <a:pt x="158357" y="242475"/>
                          </a:cubicBezTo>
                          <a:cubicBezTo>
                            <a:pt x="144260" y="248825"/>
                            <a:pt x="112383" y="292767"/>
                            <a:pt x="140577" y="307753"/>
                          </a:cubicBezTo>
                          <a:cubicBezTo>
                            <a:pt x="150102" y="385159"/>
                            <a:pt x="15736" y="506508"/>
                            <a:pt x="18784" y="626967"/>
                          </a:cubicBezTo>
                          <a:cubicBezTo>
                            <a:pt x="-3124" y="640493"/>
                            <a:pt x="-8013" y="706215"/>
                            <a:pt x="15672" y="712756"/>
                          </a:cubicBezTo>
                          <a:cubicBezTo>
                            <a:pt x="65075" y="1013238"/>
                            <a:pt x="505638" y="992854"/>
                            <a:pt x="526720" y="692753"/>
                          </a:cubicBezTo>
                          <a:cubicBezTo>
                            <a:pt x="534785" y="671862"/>
                            <a:pt x="531356" y="631984"/>
                            <a:pt x="516306" y="619347"/>
                          </a:cubicBezTo>
                          <a:close/>
                          <a:moveTo>
                            <a:pt x="498399" y="620300"/>
                          </a:moveTo>
                          <a:cubicBezTo>
                            <a:pt x="475749" y="621824"/>
                            <a:pt x="453079" y="623176"/>
                            <a:pt x="430391" y="624364"/>
                          </a:cubicBezTo>
                          <a:cubicBezTo>
                            <a:pt x="405708" y="518319"/>
                            <a:pt x="384842" y="411531"/>
                            <a:pt x="367780" y="304006"/>
                          </a:cubicBezTo>
                          <a:cubicBezTo>
                            <a:pt x="372606" y="303308"/>
                            <a:pt x="377432" y="302673"/>
                            <a:pt x="382194" y="301911"/>
                          </a:cubicBezTo>
                          <a:cubicBezTo>
                            <a:pt x="378511" y="420973"/>
                            <a:pt x="481889" y="506762"/>
                            <a:pt x="498399" y="620300"/>
                          </a:cubicBezTo>
                          <a:close/>
                          <a:moveTo>
                            <a:pt x="278689" y="312579"/>
                          </a:moveTo>
                          <a:cubicBezTo>
                            <a:pt x="287389" y="312198"/>
                            <a:pt x="296025" y="311690"/>
                            <a:pt x="304661" y="311118"/>
                          </a:cubicBezTo>
                          <a:cubicBezTo>
                            <a:pt x="318040" y="416738"/>
                            <a:pt x="331477" y="522383"/>
                            <a:pt x="344983" y="628047"/>
                          </a:cubicBezTo>
                          <a:cubicBezTo>
                            <a:pt x="322568" y="628809"/>
                            <a:pt x="300216" y="629507"/>
                            <a:pt x="277800" y="629952"/>
                          </a:cubicBezTo>
                          <a:cubicBezTo>
                            <a:pt x="271844" y="524237"/>
                            <a:pt x="272136" y="418262"/>
                            <a:pt x="278689" y="312579"/>
                          </a:cubicBezTo>
                          <a:close/>
                          <a:moveTo>
                            <a:pt x="322504" y="309531"/>
                          </a:moveTo>
                          <a:cubicBezTo>
                            <a:pt x="331775" y="308642"/>
                            <a:pt x="341046" y="307626"/>
                            <a:pt x="350317" y="306483"/>
                          </a:cubicBezTo>
                          <a:cubicBezTo>
                            <a:pt x="367253" y="413417"/>
                            <a:pt x="387928" y="519633"/>
                            <a:pt x="412357" y="625126"/>
                          </a:cubicBezTo>
                          <a:cubicBezTo>
                            <a:pt x="395910" y="625951"/>
                            <a:pt x="379400" y="626713"/>
                            <a:pt x="362954" y="627348"/>
                          </a:cubicBezTo>
                          <a:cubicBezTo>
                            <a:pt x="349111" y="521430"/>
                            <a:pt x="335541" y="415493"/>
                            <a:pt x="322250" y="309531"/>
                          </a:cubicBezTo>
                          <a:close/>
                          <a:moveTo>
                            <a:pt x="365684" y="58452"/>
                          </a:moveTo>
                          <a:cubicBezTo>
                            <a:pt x="375273" y="59277"/>
                            <a:pt x="368542" y="74581"/>
                            <a:pt x="369939" y="81248"/>
                          </a:cubicBezTo>
                          <a:lnTo>
                            <a:pt x="175946" y="137382"/>
                          </a:lnTo>
                          <a:cubicBezTo>
                            <a:pt x="175946" y="127984"/>
                            <a:pt x="175946" y="118332"/>
                            <a:pt x="175946" y="109125"/>
                          </a:cubicBezTo>
                          <a:cubicBezTo>
                            <a:pt x="212713" y="94837"/>
                            <a:pt x="258496" y="85947"/>
                            <a:pt x="287643" y="60547"/>
                          </a:cubicBezTo>
                          <a:cubicBezTo>
                            <a:pt x="313360" y="60611"/>
                            <a:pt x="339649" y="57309"/>
                            <a:pt x="365430" y="58452"/>
                          </a:cubicBezTo>
                          <a:close/>
                          <a:moveTo>
                            <a:pt x="175438" y="205454"/>
                          </a:moveTo>
                          <a:lnTo>
                            <a:pt x="366827" y="159671"/>
                          </a:lnTo>
                          <a:lnTo>
                            <a:pt x="364224" y="230791"/>
                          </a:lnTo>
                          <a:cubicBezTo>
                            <a:pt x="308090" y="199041"/>
                            <a:pt x="233033" y="208248"/>
                            <a:pt x="175311" y="231616"/>
                          </a:cubicBezTo>
                          <a:close/>
                          <a:moveTo>
                            <a:pt x="175438" y="187230"/>
                          </a:moveTo>
                          <a:cubicBezTo>
                            <a:pt x="175438" y="176688"/>
                            <a:pt x="175438" y="166084"/>
                            <a:pt x="175438" y="155480"/>
                          </a:cubicBezTo>
                          <a:lnTo>
                            <a:pt x="368796" y="99536"/>
                          </a:lnTo>
                          <a:lnTo>
                            <a:pt x="367272" y="141256"/>
                          </a:lnTo>
                          <a:close/>
                          <a:moveTo>
                            <a:pt x="229032" y="21622"/>
                          </a:moveTo>
                          <a:cubicBezTo>
                            <a:pt x="256401" y="25305"/>
                            <a:pt x="342570" y="-222"/>
                            <a:pt x="338760" y="40672"/>
                          </a:cubicBezTo>
                          <a:lnTo>
                            <a:pt x="201600" y="44418"/>
                          </a:lnTo>
                          <a:cubicBezTo>
                            <a:pt x="197155" y="28861"/>
                            <a:pt x="217793" y="22765"/>
                            <a:pt x="229096" y="21749"/>
                          </a:cubicBezTo>
                          <a:close/>
                          <a:moveTo>
                            <a:pt x="263830" y="59150"/>
                          </a:moveTo>
                          <a:cubicBezTo>
                            <a:pt x="235046" y="71260"/>
                            <a:pt x="205645" y="81858"/>
                            <a:pt x="175756" y="90900"/>
                          </a:cubicBezTo>
                          <a:lnTo>
                            <a:pt x="175756" y="63722"/>
                          </a:lnTo>
                          <a:cubicBezTo>
                            <a:pt x="201664" y="62897"/>
                            <a:pt x="238113" y="59976"/>
                            <a:pt x="263894" y="59404"/>
                          </a:cubicBezTo>
                          <a:close/>
                          <a:moveTo>
                            <a:pt x="260973" y="230600"/>
                          </a:moveTo>
                          <a:cubicBezTo>
                            <a:pt x="306439" y="226028"/>
                            <a:pt x="366891" y="233838"/>
                            <a:pt x="384036" y="283432"/>
                          </a:cubicBezTo>
                          <a:cubicBezTo>
                            <a:pt x="303873" y="296939"/>
                            <a:pt x="222193" y="298945"/>
                            <a:pt x="141466" y="289401"/>
                          </a:cubicBezTo>
                          <a:cubicBezTo>
                            <a:pt x="157404" y="243554"/>
                            <a:pt x="218110" y="233521"/>
                            <a:pt x="261036" y="230854"/>
                          </a:cubicBezTo>
                          <a:close/>
                          <a:moveTo>
                            <a:pt x="259639" y="630269"/>
                          </a:moveTo>
                          <a:cubicBezTo>
                            <a:pt x="238005" y="630606"/>
                            <a:pt x="216313" y="630796"/>
                            <a:pt x="194552" y="630841"/>
                          </a:cubicBezTo>
                          <a:cubicBezTo>
                            <a:pt x="210300" y="525005"/>
                            <a:pt x="226003" y="419176"/>
                            <a:pt x="241669" y="313341"/>
                          </a:cubicBezTo>
                          <a:cubicBezTo>
                            <a:pt x="248019" y="313341"/>
                            <a:pt x="254369" y="313341"/>
                            <a:pt x="260719" y="313341"/>
                          </a:cubicBezTo>
                          <a:cubicBezTo>
                            <a:pt x="254172" y="418871"/>
                            <a:pt x="253810" y="524694"/>
                            <a:pt x="259639" y="630269"/>
                          </a:cubicBezTo>
                          <a:close/>
                          <a:moveTo>
                            <a:pt x="177089" y="630904"/>
                          </a:moveTo>
                          <a:cubicBezTo>
                            <a:pt x="155309" y="630904"/>
                            <a:pt x="133528" y="630904"/>
                            <a:pt x="111748" y="630333"/>
                          </a:cubicBezTo>
                          <a:cubicBezTo>
                            <a:pt x="143498" y="524478"/>
                            <a:pt x="175248" y="418751"/>
                            <a:pt x="206490" y="312833"/>
                          </a:cubicBezTo>
                          <a:lnTo>
                            <a:pt x="224206" y="313277"/>
                          </a:lnTo>
                          <a:cubicBezTo>
                            <a:pt x="208630" y="419195"/>
                            <a:pt x="192920" y="525069"/>
                            <a:pt x="177089" y="630904"/>
                          </a:cubicBezTo>
                          <a:close/>
                          <a:moveTo>
                            <a:pt x="76759" y="501047"/>
                          </a:moveTo>
                          <a:cubicBezTo>
                            <a:pt x="112129" y="441801"/>
                            <a:pt x="157849" y="381857"/>
                            <a:pt x="157468" y="309721"/>
                          </a:cubicBezTo>
                          <a:cubicBezTo>
                            <a:pt x="168009" y="310737"/>
                            <a:pt x="178550" y="311499"/>
                            <a:pt x="189218" y="312071"/>
                          </a:cubicBezTo>
                          <a:cubicBezTo>
                            <a:pt x="157550" y="417906"/>
                            <a:pt x="125908" y="523887"/>
                            <a:pt x="94285" y="630015"/>
                          </a:cubicBezTo>
                          <a:cubicBezTo>
                            <a:pt x="74854" y="629571"/>
                            <a:pt x="55423" y="629126"/>
                            <a:pt x="35992" y="628491"/>
                          </a:cubicBezTo>
                          <a:cubicBezTo>
                            <a:pt x="33960" y="582454"/>
                            <a:pt x="54026" y="539591"/>
                            <a:pt x="76886" y="500920"/>
                          </a:cubicBezTo>
                          <a:close/>
                          <a:moveTo>
                            <a:pt x="356858" y="897604"/>
                          </a:moveTo>
                          <a:cubicBezTo>
                            <a:pt x="221222" y="951325"/>
                            <a:pt x="58725" y="859504"/>
                            <a:pt x="34024" y="716248"/>
                          </a:cubicBezTo>
                          <a:cubicBezTo>
                            <a:pt x="191294" y="742912"/>
                            <a:pt x="352178" y="739813"/>
                            <a:pt x="508305" y="707104"/>
                          </a:cubicBezTo>
                          <a:lnTo>
                            <a:pt x="509194" y="707549"/>
                          </a:lnTo>
                          <a:cubicBezTo>
                            <a:pt x="496145" y="793623"/>
                            <a:pt x="438030" y="866134"/>
                            <a:pt x="356858" y="897604"/>
                          </a:cubicBezTo>
                          <a:close/>
                          <a:moveTo>
                            <a:pt x="512560" y="681704"/>
                          </a:moveTo>
                          <a:cubicBezTo>
                            <a:pt x="511855" y="684092"/>
                            <a:pt x="510985" y="686422"/>
                            <a:pt x="509956" y="688689"/>
                          </a:cubicBezTo>
                          <a:cubicBezTo>
                            <a:pt x="348952" y="722706"/>
                            <a:pt x="182842" y="724865"/>
                            <a:pt x="21006" y="695039"/>
                          </a:cubicBezTo>
                          <a:cubicBezTo>
                            <a:pt x="14332" y="679355"/>
                            <a:pt x="14961" y="661511"/>
                            <a:pt x="22721" y="646335"/>
                          </a:cubicBezTo>
                          <a:cubicBezTo>
                            <a:pt x="183897" y="651967"/>
                            <a:pt x="345263" y="649148"/>
                            <a:pt x="506146" y="637889"/>
                          </a:cubicBezTo>
                          <a:cubicBezTo>
                            <a:pt x="514351" y="650945"/>
                            <a:pt x="516681" y="666845"/>
                            <a:pt x="512560" y="68170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918" name="Google Shape;918;p8"/>
                  <p:cNvSpPr/>
                  <p:nvPr/>
                </p:nvSpPr>
                <p:spPr>
                  <a:xfrm>
                    <a:off x="786939" y="372820"/>
                    <a:ext cx="17700" cy="26052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919" name="Google Shape;919;p8"/>
                <p:cNvSpPr/>
                <p:nvPr/>
              </p:nvSpPr>
              <p:spPr>
                <a:xfrm>
                  <a:off x="636125" y="3766050"/>
                  <a:ext cx="121425" cy="74300"/>
                </a:xfrm>
                <a:custGeom>
                  <a:avLst/>
                  <a:gdLst/>
                  <a:ahLst/>
                  <a:cxnLst/>
                  <a:rect l="l" t="t" r="r" b="b"/>
                  <a:pathLst>
                    <a:path w="4857" h="2972" extrusionOk="0">
                      <a:moveTo>
                        <a:pt x="0" y="0"/>
                      </a:moveTo>
                      <a:cubicBezTo>
                        <a:pt x="1186" y="1482"/>
                        <a:pt x="3080" y="2306"/>
                        <a:pt x="4857" y="2972"/>
                      </a:cubicBezTo>
                    </a:path>
                  </a:pathLst>
                </a:custGeom>
                <a:noFill/>
                <a:ln w="38100" cap="rnd" cmpd="sng">
                  <a:solidFill>
                    <a:schemeClr val="lt1"/>
                  </a:solidFill>
                  <a:prstDash val="solid"/>
                  <a:round/>
                  <a:headEnd type="none" w="med" len="med"/>
                  <a:tailEnd type="none" w="med" len="med"/>
                </a:ln>
              </p:spPr>
            </p:sp>
          </p:grpSp>
        </p:grpSp>
        <p:grpSp>
          <p:nvGrpSpPr>
            <p:cNvPr id="920" name="Google Shape;920;p8"/>
            <p:cNvGrpSpPr/>
            <p:nvPr/>
          </p:nvGrpSpPr>
          <p:grpSpPr>
            <a:xfrm>
              <a:off x="6196930" y="7"/>
              <a:ext cx="985363" cy="2629685"/>
              <a:chOff x="6010934" y="1"/>
              <a:chExt cx="1046700" cy="2793377"/>
            </a:xfrm>
          </p:grpSpPr>
          <p:grpSp>
            <p:nvGrpSpPr>
              <p:cNvPr id="921" name="Google Shape;921;p8"/>
              <p:cNvGrpSpPr/>
              <p:nvPr/>
            </p:nvGrpSpPr>
            <p:grpSpPr>
              <a:xfrm>
                <a:off x="6010934" y="1746678"/>
                <a:ext cx="1046700" cy="1046700"/>
                <a:chOff x="764100" y="3623300"/>
                <a:chExt cx="1046700" cy="1046700"/>
              </a:xfrm>
            </p:grpSpPr>
            <p:sp>
              <p:nvSpPr>
                <p:cNvPr id="922" name="Google Shape;922;p8"/>
                <p:cNvSpPr/>
                <p:nvPr/>
              </p:nvSpPr>
              <p:spPr>
                <a:xfrm>
                  <a:off x="764100" y="3623300"/>
                  <a:ext cx="1046700" cy="1046700"/>
                </a:xfrm>
                <a:prstGeom prst="ellipse">
                  <a:avLst/>
                </a:prstGeom>
                <a:solidFill>
                  <a:srgbClr val="76DC35">
                    <a:alpha val="100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23" name="Google Shape;923;p8"/>
                <p:cNvSpPr/>
                <p:nvPr/>
              </p:nvSpPr>
              <p:spPr>
                <a:xfrm>
                  <a:off x="922769" y="3781968"/>
                  <a:ext cx="729300" cy="729300"/>
                </a:xfrm>
                <a:prstGeom prst="ellipse">
                  <a:avLst/>
                </a:prstGeom>
                <a:solidFill>
                  <a:srgbClr val="76DC35">
                    <a:alpha val="100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24" name="Google Shape;924;p8"/>
              <p:cNvGrpSpPr/>
              <p:nvPr/>
            </p:nvGrpSpPr>
            <p:grpSpPr>
              <a:xfrm>
                <a:off x="6308747" y="1"/>
                <a:ext cx="441786" cy="2571886"/>
                <a:chOff x="1121941" y="1609666"/>
                <a:chExt cx="404159" cy="2352837"/>
              </a:xfrm>
            </p:grpSpPr>
            <p:grpSp>
              <p:nvGrpSpPr>
                <p:cNvPr id="925" name="Google Shape;925;p8"/>
                <p:cNvGrpSpPr/>
                <p:nvPr/>
              </p:nvGrpSpPr>
              <p:grpSpPr>
                <a:xfrm>
                  <a:off x="1121941" y="1609666"/>
                  <a:ext cx="404159" cy="2352837"/>
                  <a:chOff x="1121941" y="1609666"/>
                  <a:chExt cx="404159" cy="2352837"/>
                </a:xfrm>
              </p:grpSpPr>
              <p:grpSp>
                <p:nvGrpSpPr>
                  <p:cNvPr id="926" name="Google Shape;926;p8"/>
                  <p:cNvGrpSpPr/>
                  <p:nvPr/>
                </p:nvGrpSpPr>
                <p:grpSpPr>
                  <a:xfrm>
                    <a:off x="1121941" y="2971595"/>
                    <a:ext cx="404159" cy="990908"/>
                    <a:chOff x="1121941" y="2969319"/>
                    <a:chExt cx="404159" cy="990908"/>
                  </a:xfrm>
                </p:grpSpPr>
                <p:sp>
                  <p:nvSpPr>
                    <p:cNvPr id="927" name="Google Shape;927;p8"/>
                    <p:cNvSpPr/>
                    <p:nvPr/>
                  </p:nvSpPr>
                  <p:spPr>
                    <a:xfrm>
                      <a:off x="1210876" y="2975878"/>
                      <a:ext cx="215728" cy="222824"/>
                    </a:xfrm>
                    <a:custGeom>
                      <a:avLst/>
                      <a:gdLst/>
                      <a:ahLst/>
                      <a:cxnLst/>
                      <a:rect l="l" t="t" r="r" b="b"/>
                      <a:pathLst>
                        <a:path w="215728" h="222824" extrusionOk="0">
                          <a:moveTo>
                            <a:pt x="14190" y="222824"/>
                          </a:moveTo>
                          <a:cubicBezTo>
                            <a:pt x="13301" y="174692"/>
                            <a:pt x="-21687" y="79251"/>
                            <a:pt x="21620" y="60582"/>
                          </a:cubicBezTo>
                          <a:cubicBezTo>
                            <a:pt x="36987" y="27244"/>
                            <a:pt x="55021" y="2797"/>
                            <a:pt x="105440" y="321"/>
                          </a:cubicBezTo>
                          <a:cubicBezTo>
                            <a:pt x="154017" y="-2156"/>
                            <a:pt x="177385" y="9655"/>
                            <a:pt x="182021" y="37976"/>
                          </a:cubicBezTo>
                          <a:cubicBezTo>
                            <a:pt x="233265" y="47692"/>
                            <a:pt x="210405" y="171326"/>
                            <a:pt x="211993" y="215776"/>
                          </a:cubicBezTo>
                          <a:cubicBezTo>
                            <a:pt x="143159" y="198060"/>
                            <a:pt x="79024" y="196790"/>
                            <a:pt x="14190" y="22282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28" name="Google Shape;928;p8"/>
                    <p:cNvSpPr/>
                    <p:nvPr/>
                  </p:nvSpPr>
                  <p:spPr>
                    <a:xfrm>
                      <a:off x="1160257" y="3179981"/>
                      <a:ext cx="324636" cy="229478"/>
                    </a:xfrm>
                    <a:custGeom>
                      <a:avLst/>
                      <a:gdLst/>
                      <a:ahLst/>
                      <a:cxnLst/>
                      <a:rect l="l" t="t" r="r" b="b"/>
                      <a:pathLst>
                        <a:path w="324636" h="229478" extrusionOk="0">
                          <a:moveTo>
                            <a:pt x="1626" y="229478"/>
                          </a:moveTo>
                          <a:cubicBezTo>
                            <a:pt x="-8216" y="108447"/>
                            <a:pt x="24042" y="-8456"/>
                            <a:pt x="169393" y="878"/>
                          </a:cubicBezTo>
                          <a:cubicBezTo>
                            <a:pt x="307379" y="-10678"/>
                            <a:pt x="337541" y="93334"/>
                            <a:pt x="320206" y="222176"/>
                          </a:cubicBezTo>
                          <a:cubicBezTo>
                            <a:pt x="210923" y="232019"/>
                            <a:pt x="109767" y="228018"/>
                            <a:pt x="1626" y="229478"/>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29" name="Google Shape;929;p8"/>
                    <p:cNvSpPr/>
                    <p:nvPr/>
                  </p:nvSpPr>
                  <p:spPr>
                    <a:xfrm>
                      <a:off x="1128931" y="3411844"/>
                      <a:ext cx="389306" cy="540604"/>
                    </a:xfrm>
                    <a:custGeom>
                      <a:avLst/>
                      <a:gdLst/>
                      <a:ahLst/>
                      <a:cxnLst/>
                      <a:rect l="l" t="t" r="r" b="b"/>
                      <a:pathLst>
                        <a:path w="389306" h="540604" extrusionOk="0">
                          <a:moveTo>
                            <a:pt x="192718" y="540604"/>
                          </a:moveTo>
                          <a:cubicBezTo>
                            <a:pt x="42795" y="527142"/>
                            <a:pt x="232596" y="425161"/>
                            <a:pt x="116836" y="455260"/>
                          </a:cubicBezTo>
                          <a:cubicBezTo>
                            <a:pt x="83054" y="460150"/>
                            <a:pt x="19744" y="479835"/>
                            <a:pt x="7679" y="435512"/>
                          </a:cubicBezTo>
                          <a:cubicBezTo>
                            <a:pt x="-6227" y="397920"/>
                            <a:pt x="57844" y="371440"/>
                            <a:pt x="34857" y="364582"/>
                          </a:cubicBezTo>
                          <a:cubicBezTo>
                            <a:pt x="15807" y="363122"/>
                            <a:pt x="3107" y="353533"/>
                            <a:pt x="1393" y="338801"/>
                          </a:cubicBezTo>
                          <a:cubicBezTo>
                            <a:pt x="-3560" y="319434"/>
                            <a:pt x="17585" y="304638"/>
                            <a:pt x="35175" y="291748"/>
                          </a:cubicBezTo>
                          <a:cubicBezTo>
                            <a:pt x="33651" y="285398"/>
                            <a:pt x="30158" y="276762"/>
                            <a:pt x="28380" y="270412"/>
                          </a:cubicBezTo>
                          <a:cubicBezTo>
                            <a:pt x="-19689" y="256061"/>
                            <a:pt x="-258" y="192307"/>
                            <a:pt x="38985" y="180877"/>
                          </a:cubicBezTo>
                          <a:cubicBezTo>
                            <a:pt x="42490" y="180629"/>
                            <a:pt x="45138" y="177588"/>
                            <a:pt x="44890" y="174082"/>
                          </a:cubicBezTo>
                          <a:cubicBezTo>
                            <a:pt x="44643" y="170577"/>
                            <a:pt x="41601" y="167929"/>
                            <a:pt x="38096" y="168177"/>
                          </a:cubicBezTo>
                          <a:cubicBezTo>
                            <a:pt x="3044" y="163224"/>
                            <a:pt x="21776" y="119663"/>
                            <a:pt x="43303" y="106836"/>
                          </a:cubicBezTo>
                          <a:cubicBezTo>
                            <a:pt x="74418" y="82706"/>
                            <a:pt x="71370" y="31969"/>
                            <a:pt x="69020" y="5680"/>
                          </a:cubicBezTo>
                          <a:cubicBezTo>
                            <a:pt x="85911" y="5045"/>
                            <a:pt x="131758" y="4664"/>
                            <a:pt x="151570" y="4601"/>
                          </a:cubicBezTo>
                          <a:cubicBezTo>
                            <a:pt x="174303" y="59274"/>
                            <a:pt x="87499" y="134903"/>
                            <a:pt x="126170" y="158652"/>
                          </a:cubicBezTo>
                          <a:cubicBezTo>
                            <a:pt x="332545" y="108296"/>
                            <a:pt x="234120" y="166526"/>
                            <a:pt x="237422" y="1362"/>
                          </a:cubicBezTo>
                          <a:cubicBezTo>
                            <a:pt x="249741" y="-2130"/>
                            <a:pt x="299271" y="2378"/>
                            <a:pt x="325624" y="854"/>
                          </a:cubicBezTo>
                          <a:cubicBezTo>
                            <a:pt x="266823" y="105439"/>
                            <a:pt x="408174" y="108804"/>
                            <a:pt x="387155" y="185449"/>
                          </a:cubicBezTo>
                          <a:cubicBezTo>
                            <a:pt x="375090" y="210849"/>
                            <a:pt x="334958" y="200752"/>
                            <a:pt x="326830" y="215802"/>
                          </a:cubicBezTo>
                          <a:cubicBezTo>
                            <a:pt x="326830" y="221707"/>
                            <a:pt x="332101" y="222152"/>
                            <a:pt x="337054" y="222152"/>
                          </a:cubicBezTo>
                          <a:cubicBezTo>
                            <a:pt x="407539" y="236439"/>
                            <a:pt x="379472" y="299177"/>
                            <a:pt x="313876" y="302733"/>
                          </a:cubicBezTo>
                          <a:cubicBezTo>
                            <a:pt x="286508" y="321783"/>
                            <a:pt x="354897" y="305337"/>
                            <a:pt x="360866" y="348326"/>
                          </a:cubicBezTo>
                          <a:cubicBezTo>
                            <a:pt x="367661" y="376711"/>
                            <a:pt x="350135" y="382108"/>
                            <a:pt x="333307" y="403444"/>
                          </a:cubicBezTo>
                          <a:cubicBezTo>
                            <a:pt x="365565" y="417414"/>
                            <a:pt x="387663" y="440084"/>
                            <a:pt x="362200" y="476469"/>
                          </a:cubicBezTo>
                          <a:cubicBezTo>
                            <a:pt x="318321" y="516411"/>
                            <a:pt x="249868" y="528857"/>
                            <a:pt x="192718" y="540604"/>
                          </a:cubicBezTo>
                          <a:close/>
                        </a:path>
                      </a:pathLst>
                    </a:custGeom>
                    <a:solidFill>
                      <a:srgbClr val="CFE5BD"/>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30" name="Google Shape;930;p8"/>
                    <p:cNvSpPr/>
                    <p:nvPr/>
                  </p:nvSpPr>
                  <p:spPr>
                    <a:xfrm>
                      <a:off x="1121941" y="2969319"/>
                      <a:ext cx="404159" cy="990908"/>
                    </a:xfrm>
                    <a:custGeom>
                      <a:avLst/>
                      <a:gdLst/>
                      <a:ahLst/>
                      <a:cxnLst/>
                      <a:rect l="l" t="t" r="r" b="b"/>
                      <a:pathLst>
                        <a:path w="404159" h="990908" extrusionOk="0">
                          <a:moveTo>
                            <a:pt x="396558" y="583905"/>
                          </a:moveTo>
                          <a:cubicBezTo>
                            <a:pt x="363665" y="545170"/>
                            <a:pt x="299149" y="524850"/>
                            <a:pt x="338075" y="447063"/>
                          </a:cubicBezTo>
                          <a:cubicBezTo>
                            <a:pt x="339535" y="444205"/>
                            <a:pt x="370904" y="448269"/>
                            <a:pt x="367920" y="426933"/>
                          </a:cubicBezTo>
                          <a:cubicBezTo>
                            <a:pt x="376619" y="356321"/>
                            <a:pt x="377762" y="266786"/>
                            <a:pt x="312865" y="222019"/>
                          </a:cubicBezTo>
                          <a:cubicBezTo>
                            <a:pt x="314326" y="182014"/>
                            <a:pt x="328359" y="29931"/>
                            <a:pt x="274257" y="35328"/>
                          </a:cubicBezTo>
                          <a:cubicBezTo>
                            <a:pt x="255207" y="-16234"/>
                            <a:pt x="119635" y="-11789"/>
                            <a:pt x="115888" y="51521"/>
                          </a:cubicBezTo>
                          <a:cubicBezTo>
                            <a:pt x="66358" y="56474"/>
                            <a:pt x="92711" y="194840"/>
                            <a:pt x="93600" y="232242"/>
                          </a:cubicBezTo>
                          <a:cubicBezTo>
                            <a:pt x="31814" y="278470"/>
                            <a:pt x="26607" y="363941"/>
                            <a:pt x="28766" y="435442"/>
                          </a:cubicBezTo>
                          <a:cubicBezTo>
                            <a:pt x="29211" y="460842"/>
                            <a:pt x="57849" y="448840"/>
                            <a:pt x="70740" y="450746"/>
                          </a:cubicBezTo>
                          <a:cubicBezTo>
                            <a:pt x="73851" y="483511"/>
                            <a:pt x="74994" y="521611"/>
                            <a:pt x="46991" y="544408"/>
                          </a:cubicBezTo>
                          <a:cubicBezTo>
                            <a:pt x="20829" y="559775"/>
                            <a:pt x="1906" y="611464"/>
                            <a:pt x="44133" y="617497"/>
                          </a:cubicBezTo>
                          <a:cubicBezTo>
                            <a:pt x="890" y="630197"/>
                            <a:pt x="-22097" y="700682"/>
                            <a:pt x="29973" y="716557"/>
                          </a:cubicBezTo>
                          <a:cubicBezTo>
                            <a:pt x="31179" y="718461"/>
                            <a:pt x="32132" y="730336"/>
                            <a:pt x="35878" y="733384"/>
                          </a:cubicBezTo>
                          <a:cubicBezTo>
                            <a:pt x="-9588" y="750021"/>
                            <a:pt x="-11620" y="809584"/>
                            <a:pt x="41276" y="813584"/>
                          </a:cubicBezTo>
                          <a:cubicBezTo>
                            <a:pt x="-3746" y="839747"/>
                            <a:pt x="-8318" y="908200"/>
                            <a:pt x="53150" y="912772"/>
                          </a:cubicBezTo>
                          <a:cubicBezTo>
                            <a:pt x="88837" y="913153"/>
                            <a:pt x="124016" y="903310"/>
                            <a:pt x="159259" y="898421"/>
                          </a:cubicBezTo>
                          <a:cubicBezTo>
                            <a:pt x="137224" y="913788"/>
                            <a:pt x="124270" y="946998"/>
                            <a:pt x="142368" y="970176"/>
                          </a:cubicBezTo>
                          <a:cubicBezTo>
                            <a:pt x="170879" y="1006688"/>
                            <a:pt x="222568" y="986051"/>
                            <a:pt x="258319" y="975319"/>
                          </a:cubicBezTo>
                          <a:cubicBezTo>
                            <a:pt x="297562" y="961285"/>
                            <a:pt x="346012" y="957857"/>
                            <a:pt x="374079" y="923821"/>
                          </a:cubicBezTo>
                          <a:cubicBezTo>
                            <a:pt x="397638" y="896008"/>
                            <a:pt x="385382" y="849653"/>
                            <a:pt x="346647" y="845652"/>
                          </a:cubicBezTo>
                          <a:cubicBezTo>
                            <a:pt x="371279" y="834501"/>
                            <a:pt x="382207" y="805495"/>
                            <a:pt x="371057" y="780857"/>
                          </a:cubicBezTo>
                          <a:cubicBezTo>
                            <a:pt x="362344" y="761610"/>
                            <a:pt x="342259" y="750123"/>
                            <a:pt x="321247" y="752371"/>
                          </a:cubicBezTo>
                          <a:cubicBezTo>
                            <a:pt x="385382" y="748434"/>
                            <a:pt x="427991" y="685505"/>
                            <a:pt x="350584" y="659597"/>
                          </a:cubicBezTo>
                          <a:cubicBezTo>
                            <a:pt x="302515" y="655787"/>
                            <a:pt x="436690" y="669821"/>
                            <a:pt x="396558" y="583905"/>
                          </a:cubicBezTo>
                          <a:close/>
                          <a:moveTo>
                            <a:pt x="291339" y="83525"/>
                          </a:moveTo>
                          <a:cubicBezTo>
                            <a:pt x="291847" y="98828"/>
                            <a:pt x="292418" y="114132"/>
                            <a:pt x="292926" y="129435"/>
                          </a:cubicBezTo>
                          <a:lnTo>
                            <a:pt x="105792" y="175981"/>
                          </a:lnTo>
                          <a:cubicBezTo>
                            <a:pt x="105030" y="163916"/>
                            <a:pt x="104776" y="151851"/>
                            <a:pt x="104776" y="139786"/>
                          </a:cubicBezTo>
                          <a:cubicBezTo>
                            <a:pt x="166307" y="129753"/>
                            <a:pt x="229172" y="100162"/>
                            <a:pt x="291085" y="83525"/>
                          </a:cubicBezTo>
                          <a:close/>
                          <a:moveTo>
                            <a:pt x="293561" y="147533"/>
                          </a:moveTo>
                          <a:lnTo>
                            <a:pt x="295847" y="212049"/>
                          </a:lnTo>
                          <a:cubicBezTo>
                            <a:pt x="235459" y="188897"/>
                            <a:pt x="168117" y="192212"/>
                            <a:pt x="110300" y="221193"/>
                          </a:cubicBezTo>
                          <a:cubicBezTo>
                            <a:pt x="109094" y="212113"/>
                            <a:pt x="108141" y="202969"/>
                            <a:pt x="107379" y="193824"/>
                          </a:cubicBezTo>
                          <a:close/>
                          <a:moveTo>
                            <a:pt x="194057" y="16152"/>
                          </a:moveTo>
                          <a:cubicBezTo>
                            <a:pt x="213869" y="14056"/>
                            <a:pt x="248984" y="13548"/>
                            <a:pt x="256096" y="36979"/>
                          </a:cubicBezTo>
                          <a:cubicBezTo>
                            <a:pt x="215139" y="41107"/>
                            <a:pt x="174181" y="45615"/>
                            <a:pt x="133224" y="49679"/>
                          </a:cubicBezTo>
                          <a:cubicBezTo>
                            <a:pt x="136208" y="21613"/>
                            <a:pt x="171768" y="18438"/>
                            <a:pt x="193803" y="16152"/>
                          </a:cubicBezTo>
                          <a:close/>
                          <a:moveTo>
                            <a:pt x="111507" y="70444"/>
                          </a:moveTo>
                          <a:cubicBezTo>
                            <a:pt x="137605" y="72095"/>
                            <a:pt x="295276" y="37170"/>
                            <a:pt x="290323" y="65554"/>
                          </a:cubicBezTo>
                          <a:cubicBezTo>
                            <a:pt x="228918" y="86446"/>
                            <a:pt x="165355" y="103083"/>
                            <a:pt x="105093" y="126197"/>
                          </a:cubicBezTo>
                          <a:cubicBezTo>
                            <a:pt x="106681" y="108417"/>
                            <a:pt x="102680" y="86065"/>
                            <a:pt x="111189" y="70444"/>
                          </a:cubicBezTo>
                          <a:close/>
                          <a:moveTo>
                            <a:pt x="46419" y="432902"/>
                          </a:moveTo>
                          <a:cubicBezTo>
                            <a:pt x="42609" y="356067"/>
                            <a:pt x="52769" y="256499"/>
                            <a:pt x="137034" y="227416"/>
                          </a:cubicBezTo>
                          <a:cubicBezTo>
                            <a:pt x="293561" y="176616"/>
                            <a:pt x="379921" y="271866"/>
                            <a:pt x="350521" y="426870"/>
                          </a:cubicBezTo>
                          <a:close/>
                          <a:moveTo>
                            <a:pt x="262319" y="567204"/>
                          </a:moveTo>
                          <a:lnTo>
                            <a:pt x="131636" y="595081"/>
                          </a:lnTo>
                          <a:cubicBezTo>
                            <a:pt x="113348" y="568538"/>
                            <a:pt x="184595" y="524850"/>
                            <a:pt x="164974" y="448459"/>
                          </a:cubicBezTo>
                          <a:lnTo>
                            <a:pt x="238443" y="446999"/>
                          </a:lnTo>
                          <a:cubicBezTo>
                            <a:pt x="232189" y="488604"/>
                            <a:pt x="240558" y="531086"/>
                            <a:pt x="262129" y="567204"/>
                          </a:cubicBezTo>
                          <a:close/>
                          <a:moveTo>
                            <a:pt x="36069" y="586890"/>
                          </a:moveTo>
                          <a:cubicBezTo>
                            <a:pt x="68771" y="527644"/>
                            <a:pt x="97854" y="542440"/>
                            <a:pt x="88456" y="450238"/>
                          </a:cubicBezTo>
                          <a:lnTo>
                            <a:pt x="147194" y="449031"/>
                          </a:lnTo>
                          <a:cubicBezTo>
                            <a:pt x="167514" y="524469"/>
                            <a:pt x="99442" y="554759"/>
                            <a:pt x="112269" y="599272"/>
                          </a:cubicBezTo>
                          <a:cubicBezTo>
                            <a:pt x="91758" y="603272"/>
                            <a:pt x="37466" y="620926"/>
                            <a:pt x="35878" y="586890"/>
                          </a:cubicBezTo>
                          <a:close/>
                          <a:moveTo>
                            <a:pt x="354521" y="867496"/>
                          </a:moveTo>
                          <a:cubicBezTo>
                            <a:pt x="402781" y="909914"/>
                            <a:pt x="318771" y="944458"/>
                            <a:pt x="283211" y="949347"/>
                          </a:cubicBezTo>
                          <a:cubicBezTo>
                            <a:pt x="248095" y="957158"/>
                            <a:pt x="212154" y="978875"/>
                            <a:pt x="175642" y="970239"/>
                          </a:cubicBezTo>
                          <a:cubicBezTo>
                            <a:pt x="158497" y="964588"/>
                            <a:pt x="146178" y="949094"/>
                            <a:pt x="153544" y="930805"/>
                          </a:cubicBezTo>
                          <a:cubicBezTo>
                            <a:pt x="160021" y="906612"/>
                            <a:pt x="304483" y="850160"/>
                            <a:pt x="354331" y="867496"/>
                          </a:cubicBezTo>
                          <a:close/>
                          <a:moveTo>
                            <a:pt x="354204" y="786153"/>
                          </a:moveTo>
                          <a:cubicBezTo>
                            <a:pt x="394399" y="853463"/>
                            <a:pt x="147765" y="877339"/>
                            <a:pt x="105157" y="889086"/>
                          </a:cubicBezTo>
                          <a:cubicBezTo>
                            <a:pt x="51372" y="908136"/>
                            <a:pt x="-12699" y="873592"/>
                            <a:pt x="53912" y="821966"/>
                          </a:cubicBezTo>
                          <a:cubicBezTo>
                            <a:pt x="113793" y="817648"/>
                            <a:pt x="325502" y="741766"/>
                            <a:pt x="354013" y="786153"/>
                          </a:cubicBezTo>
                          <a:close/>
                          <a:moveTo>
                            <a:pt x="293053" y="674392"/>
                          </a:moveTo>
                          <a:cubicBezTo>
                            <a:pt x="319977" y="665884"/>
                            <a:pt x="378143" y="666963"/>
                            <a:pt x="373000" y="710841"/>
                          </a:cubicBezTo>
                          <a:cubicBezTo>
                            <a:pt x="350838" y="738020"/>
                            <a:pt x="307214" y="742210"/>
                            <a:pt x="275972" y="753831"/>
                          </a:cubicBezTo>
                          <a:cubicBezTo>
                            <a:pt x="232030" y="758022"/>
                            <a:pt x="61977" y="815490"/>
                            <a:pt x="26988" y="789454"/>
                          </a:cubicBezTo>
                          <a:cubicBezTo>
                            <a:pt x="-10032" y="761896"/>
                            <a:pt x="65088" y="743608"/>
                            <a:pt x="53912" y="723859"/>
                          </a:cubicBezTo>
                          <a:cubicBezTo>
                            <a:pt x="132462" y="707666"/>
                            <a:pt x="214059" y="690648"/>
                            <a:pt x="292863" y="674392"/>
                          </a:cubicBezTo>
                          <a:close/>
                          <a:moveTo>
                            <a:pt x="354648" y="639531"/>
                          </a:moveTo>
                          <a:cubicBezTo>
                            <a:pt x="294323" y="652993"/>
                            <a:pt x="239840" y="662772"/>
                            <a:pt x="179515" y="676044"/>
                          </a:cubicBezTo>
                          <a:lnTo>
                            <a:pt x="47308" y="704555"/>
                          </a:lnTo>
                          <a:cubicBezTo>
                            <a:pt x="37021" y="705889"/>
                            <a:pt x="23750" y="694522"/>
                            <a:pt x="19241" y="685505"/>
                          </a:cubicBezTo>
                          <a:cubicBezTo>
                            <a:pt x="-15620" y="609813"/>
                            <a:pt x="264224" y="596160"/>
                            <a:pt x="316294" y="573745"/>
                          </a:cubicBezTo>
                          <a:cubicBezTo>
                            <a:pt x="326899" y="571459"/>
                            <a:pt x="326835" y="553298"/>
                            <a:pt x="314961" y="555838"/>
                          </a:cubicBezTo>
                          <a:lnTo>
                            <a:pt x="281687" y="563331"/>
                          </a:lnTo>
                          <a:cubicBezTo>
                            <a:pt x="258871" y="529206"/>
                            <a:pt x="249695" y="487760"/>
                            <a:pt x="255969" y="447190"/>
                          </a:cubicBezTo>
                          <a:lnTo>
                            <a:pt x="321946" y="445856"/>
                          </a:lnTo>
                          <a:cubicBezTo>
                            <a:pt x="294831" y="486433"/>
                            <a:pt x="311722" y="544154"/>
                            <a:pt x="352870" y="568347"/>
                          </a:cubicBezTo>
                          <a:cubicBezTo>
                            <a:pt x="382398" y="583334"/>
                            <a:pt x="401575" y="632483"/>
                            <a:pt x="354458" y="63953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931" name="Google Shape;931;p8"/>
                  <p:cNvSpPr/>
                  <p:nvPr/>
                </p:nvSpPr>
                <p:spPr>
                  <a:xfrm>
                    <a:off x="1308648" y="1609666"/>
                    <a:ext cx="17700" cy="13683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932" name="Google Shape;932;p8"/>
                <p:cNvSpPr/>
                <p:nvPr/>
              </p:nvSpPr>
              <p:spPr>
                <a:xfrm>
                  <a:off x="1183450" y="3621050"/>
                  <a:ext cx="70700" cy="18125"/>
                </a:xfrm>
                <a:custGeom>
                  <a:avLst/>
                  <a:gdLst/>
                  <a:ahLst/>
                  <a:cxnLst/>
                  <a:rect l="l" t="t" r="r" b="b"/>
                  <a:pathLst>
                    <a:path w="2828" h="725" extrusionOk="0">
                      <a:moveTo>
                        <a:pt x="0" y="725"/>
                      </a:moveTo>
                      <a:cubicBezTo>
                        <a:pt x="930" y="439"/>
                        <a:pt x="1889" y="256"/>
                        <a:pt x="2828" y="0"/>
                      </a:cubicBezTo>
                    </a:path>
                  </a:pathLst>
                </a:custGeom>
                <a:noFill/>
                <a:ln w="28575" cap="rnd" cmpd="sng">
                  <a:solidFill>
                    <a:schemeClr val="lt1"/>
                  </a:solidFill>
                  <a:prstDash val="solid"/>
                  <a:round/>
                  <a:headEnd type="none" w="med" len="med"/>
                  <a:tailEnd type="none" w="med" len="med"/>
                </a:ln>
              </p:spPr>
            </p:sp>
            <p:sp>
              <p:nvSpPr>
                <p:cNvPr id="933" name="Google Shape;933;p8"/>
                <p:cNvSpPr/>
                <p:nvPr/>
              </p:nvSpPr>
              <p:spPr>
                <a:xfrm>
                  <a:off x="1188900" y="3717125"/>
                  <a:ext cx="76125" cy="18100"/>
                </a:xfrm>
                <a:custGeom>
                  <a:avLst/>
                  <a:gdLst/>
                  <a:ahLst/>
                  <a:cxnLst/>
                  <a:rect l="l" t="t" r="r" b="b"/>
                  <a:pathLst>
                    <a:path w="3045" h="724" extrusionOk="0">
                      <a:moveTo>
                        <a:pt x="0" y="724"/>
                      </a:moveTo>
                      <a:cubicBezTo>
                        <a:pt x="995" y="410"/>
                        <a:pt x="2019" y="187"/>
                        <a:pt x="3045" y="0"/>
                      </a:cubicBezTo>
                    </a:path>
                  </a:pathLst>
                </a:custGeom>
                <a:noFill/>
                <a:ln w="28575" cap="rnd" cmpd="sng">
                  <a:solidFill>
                    <a:schemeClr val="lt1"/>
                  </a:solidFill>
                  <a:prstDash val="solid"/>
                  <a:round/>
                  <a:headEnd type="none" w="med" len="med"/>
                  <a:tailEnd type="none" w="med" len="med"/>
                </a:ln>
              </p:spPr>
            </p:sp>
            <p:sp>
              <p:nvSpPr>
                <p:cNvPr id="934" name="Google Shape;934;p8"/>
                <p:cNvSpPr/>
                <p:nvPr/>
              </p:nvSpPr>
              <p:spPr>
                <a:xfrm>
                  <a:off x="1185275" y="3820425"/>
                  <a:ext cx="39875" cy="9050"/>
                </a:xfrm>
                <a:custGeom>
                  <a:avLst/>
                  <a:gdLst/>
                  <a:ahLst/>
                  <a:cxnLst/>
                  <a:rect l="l" t="t" r="r" b="b"/>
                  <a:pathLst>
                    <a:path w="1595" h="362" extrusionOk="0">
                      <a:moveTo>
                        <a:pt x="0" y="362"/>
                      </a:moveTo>
                      <a:cubicBezTo>
                        <a:pt x="526" y="219"/>
                        <a:pt x="1059" y="97"/>
                        <a:pt x="1595" y="0"/>
                      </a:cubicBezTo>
                    </a:path>
                  </a:pathLst>
                </a:custGeom>
                <a:noFill/>
                <a:ln w="28575" cap="rnd" cmpd="sng">
                  <a:solidFill>
                    <a:schemeClr val="lt1"/>
                  </a:solidFill>
                  <a:prstDash val="solid"/>
                  <a:round/>
                  <a:headEnd type="none" w="med" len="med"/>
                  <a:tailEnd type="none" w="med" len="med"/>
                </a:ln>
              </p:spPr>
            </p:sp>
            <p:sp>
              <p:nvSpPr>
                <p:cNvPr id="935" name="Google Shape;935;p8"/>
                <p:cNvSpPr/>
                <p:nvPr/>
              </p:nvSpPr>
              <p:spPr>
                <a:xfrm>
                  <a:off x="1301250" y="3911025"/>
                  <a:ext cx="18125" cy="7250"/>
                </a:xfrm>
                <a:custGeom>
                  <a:avLst/>
                  <a:gdLst/>
                  <a:ahLst/>
                  <a:cxnLst/>
                  <a:rect l="l" t="t" r="r" b="b"/>
                  <a:pathLst>
                    <a:path w="725" h="290" extrusionOk="0">
                      <a:moveTo>
                        <a:pt x="0" y="290"/>
                      </a:moveTo>
                      <a:cubicBezTo>
                        <a:pt x="363" y="145"/>
                        <a:pt x="363" y="145"/>
                        <a:pt x="725" y="0"/>
                      </a:cubicBezTo>
                    </a:path>
                  </a:pathLst>
                </a:custGeom>
                <a:noFill/>
                <a:ln w="28575" cap="rnd" cmpd="sng">
                  <a:solidFill>
                    <a:schemeClr val="lt1"/>
                  </a:solidFill>
                  <a:prstDash val="solid"/>
                  <a:round/>
                  <a:headEnd type="none" w="med" len="med"/>
                  <a:tailEnd type="none" w="med" len="med"/>
                </a:ln>
              </p:spPr>
            </p:sp>
          </p:grpSp>
        </p:grpSp>
        <p:grpSp>
          <p:nvGrpSpPr>
            <p:cNvPr id="936" name="Google Shape;936;p8"/>
            <p:cNvGrpSpPr/>
            <p:nvPr/>
          </p:nvGrpSpPr>
          <p:grpSpPr>
            <a:xfrm>
              <a:off x="7192739" y="3730341"/>
              <a:ext cx="148551" cy="170121"/>
              <a:chOff x="3462796" y="2555878"/>
              <a:chExt cx="157798" cy="180711"/>
            </a:xfrm>
          </p:grpSpPr>
          <p:sp>
            <p:nvSpPr>
              <p:cNvPr id="937" name="Google Shape;937;p8"/>
              <p:cNvSpPr/>
              <p:nvPr/>
            </p:nvSpPr>
            <p:spPr>
              <a:xfrm>
                <a:off x="3528860" y="2555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38" name="Google Shape;938;p8"/>
              <p:cNvSpPr/>
              <p:nvPr/>
            </p:nvSpPr>
            <p:spPr>
              <a:xfrm>
                <a:off x="3528860" y="2682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39" name="Google Shape;939;p8"/>
              <p:cNvSpPr/>
              <p:nvPr/>
            </p:nvSpPr>
            <p:spPr>
              <a:xfrm>
                <a:off x="3571315" y="2597137"/>
                <a:ext cx="47570" cy="33554"/>
              </a:xfrm>
              <a:custGeom>
                <a:avLst/>
                <a:gdLst/>
                <a:ahLst/>
                <a:cxnLst/>
                <a:rect l="l" t="t" r="r" b="b"/>
                <a:pathLst>
                  <a:path w="47570" h="33554" extrusionOk="0">
                    <a:moveTo>
                      <a:pt x="47423" y="3886"/>
                    </a:moveTo>
                    <a:cubicBezTo>
                      <a:pt x="36183" y="-9449"/>
                      <a:pt x="10910" y="15189"/>
                      <a:pt x="306" y="22936"/>
                    </a:cubicBezTo>
                    <a:cubicBezTo>
                      <a:pt x="-4584" y="50305"/>
                      <a:pt x="50788" y="17729"/>
                      <a:pt x="47423" y="388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40" name="Google Shape;940;p8"/>
              <p:cNvSpPr/>
              <p:nvPr/>
            </p:nvSpPr>
            <p:spPr>
              <a:xfrm>
                <a:off x="3572203" y="2660050"/>
                <a:ext cx="48391" cy="35006"/>
              </a:xfrm>
              <a:custGeom>
                <a:avLst/>
                <a:gdLst/>
                <a:ahLst/>
                <a:cxnLst/>
                <a:rect l="l" t="t" r="r" b="b"/>
                <a:pathLst>
                  <a:path w="48391" h="35006" extrusionOk="0">
                    <a:moveTo>
                      <a:pt x="45900" y="20221"/>
                    </a:moveTo>
                    <a:cubicBezTo>
                      <a:pt x="32120" y="15713"/>
                      <a:pt x="14849" y="-8608"/>
                      <a:pt x="1450" y="3203"/>
                    </a:cubicBezTo>
                    <a:cubicBezTo>
                      <a:pt x="-11123" y="21047"/>
                      <a:pt x="62664" y="54384"/>
                      <a:pt x="45900" y="2022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41" name="Google Shape;941;p8"/>
              <p:cNvSpPr/>
              <p:nvPr/>
            </p:nvSpPr>
            <p:spPr>
              <a:xfrm>
                <a:off x="3466564" y="2662661"/>
                <a:ext cx="42019" cy="33548"/>
              </a:xfrm>
              <a:custGeom>
                <a:avLst/>
                <a:gdLst/>
                <a:ahLst/>
                <a:cxnLst/>
                <a:rect l="l" t="t" r="r" b="b"/>
                <a:pathLst>
                  <a:path w="42019" h="33548" extrusionOk="0">
                    <a:moveTo>
                      <a:pt x="41239" y="1798"/>
                    </a:moveTo>
                    <a:cubicBezTo>
                      <a:pt x="31397" y="-7981"/>
                      <a:pt x="-17625" y="24912"/>
                      <a:pt x="6695" y="33548"/>
                    </a:cubicBezTo>
                    <a:cubicBezTo>
                      <a:pt x="17935" y="27452"/>
                      <a:pt x="47145" y="17991"/>
                      <a:pt x="41239" y="179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42" name="Google Shape;942;p8"/>
              <p:cNvSpPr/>
              <p:nvPr/>
            </p:nvSpPr>
            <p:spPr>
              <a:xfrm>
                <a:off x="3462796" y="2597064"/>
                <a:ext cx="40843" cy="33781"/>
              </a:xfrm>
              <a:custGeom>
                <a:avLst/>
                <a:gdLst/>
                <a:ahLst/>
                <a:cxnLst/>
                <a:rect l="l" t="t" r="r" b="b"/>
                <a:pathLst>
                  <a:path w="40843" h="33781" extrusionOk="0">
                    <a:moveTo>
                      <a:pt x="38339" y="18755"/>
                    </a:moveTo>
                    <a:cubicBezTo>
                      <a:pt x="27163" y="13865"/>
                      <a:pt x="13447" y="-8614"/>
                      <a:pt x="1509" y="3578"/>
                    </a:cubicBezTo>
                    <a:cubicBezTo>
                      <a:pt x="-10556" y="21676"/>
                      <a:pt x="54151" y="52346"/>
                      <a:pt x="38339" y="1875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spTree>
    <p:extLst>
      <p:ext uri="{BB962C8B-B14F-4D97-AF65-F5344CB8AC3E}">
        <p14:creationId xmlns:p14="http://schemas.microsoft.com/office/powerpoint/2010/main" val="59878141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943"/>
        <p:cNvGrpSpPr/>
        <p:nvPr/>
      </p:nvGrpSpPr>
      <p:grpSpPr>
        <a:xfrm>
          <a:off x="0" y="0"/>
          <a:ext cx="0" cy="0"/>
          <a:chOff x="0" y="0"/>
          <a:chExt cx="0" cy="0"/>
        </a:xfrm>
      </p:grpSpPr>
      <p:sp>
        <p:nvSpPr>
          <p:cNvPr id="944" name="Google Shape;944;p9"/>
          <p:cNvSpPr txBox="1">
            <a:spLocks noGrp="1"/>
          </p:cNvSpPr>
          <p:nvPr>
            <p:ph type="body" idx="1"/>
          </p:nvPr>
        </p:nvSpPr>
        <p:spPr>
          <a:xfrm>
            <a:off x="1140400" y="6121567"/>
            <a:ext cx="9911200" cy="446400"/>
          </a:xfrm>
          <a:prstGeom prst="rect">
            <a:avLst/>
          </a:prstGeom>
        </p:spPr>
        <p:txBody>
          <a:bodyPr spcFirstLastPara="1" wrap="square" lIns="0" tIns="0" rIns="0" bIns="0" anchor="t" anchorCtr="0">
            <a:noAutofit/>
          </a:bodyPr>
          <a:lstStyle>
            <a:lvl1pPr marL="609585" lvl="0" indent="-304792" algn="ctr" rtl="0">
              <a:spcBef>
                <a:spcPts val="0"/>
              </a:spcBef>
              <a:spcAft>
                <a:spcPts val="1067"/>
              </a:spcAft>
              <a:buClr>
                <a:schemeClr val="accent1"/>
              </a:buClr>
              <a:buSzPts val="1800"/>
              <a:buNone/>
              <a:defRPr sz="2400">
                <a:solidFill>
                  <a:schemeClr val="accent1"/>
                </a:solidFill>
              </a:defRPr>
            </a:lvl1pPr>
          </a:lstStyle>
          <a:p>
            <a:endParaRPr/>
          </a:p>
        </p:txBody>
      </p:sp>
      <p:sp>
        <p:nvSpPr>
          <p:cNvPr id="945" name="Google Shape;945;p9"/>
          <p:cNvSpPr txBox="1">
            <a:spLocks noGrp="1"/>
          </p:cNvSpPr>
          <p:nvPr>
            <p:ph type="sldNum" idx="12"/>
          </p:nvPr>
        </p:nvSpPr>
        <p:spPr>
          <a:xfrm>
            <a:off x="11595204" y="6231533"/>
            <a:ext cx="444000" cy="5248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defTabSz="1219170">
              <a:buClr>
                <a:srgbClr val="000000"/>
              </a:buClr>
            </a:pPr>
            <a:fld id="{00000000-1234-1234-1234-123412341234}" type="slidenum">
              <a:rPr lang="en" kern="0" smtClean="0">
                <a:solidFill>
                  <a:srgbClr val="26303D"/>
                </a:solidFill>
              </a:rPr>
              <a:pPr defTabSz="1219170">
                <a:buClr>
                  <a:srgbClr val="000000"/>
                </a:buClr>
              </a:pPr>
              <a:t>‹#›</a:t>
            </a:fld>
            <a:endParaRPr lang="en" kern="0">
              <a:solidFill>
                <a:srgbClr val="26303D"/>
              </a:solidFill>
            </a:endParaRPr>
          </a:p>
        </p:txBody>
      </p:sp>
      <p:grpSp>
        <p:nvGrpSpPr>
          <p:cNvPr id="946" name="Google Shape;946;p9"/>
          <p:cNvGrpSpPr/>
          <p:nvPr/>
        </p:nvGrpSpPr>
        <p:grpSpPr>
          <a:xfrm>
            <a:off x="2831863" y="-4"/>
            <a:ext cx="331845" cy="1439768"/>
            <a:chOff x="6176324" y="1765810"/>
            <a:chExt cx="466512" cy="2024421"/>
          </a:xfrm>
        </p:grpSpPr>
        <p:sp>
          <p:nvSpPr>
            <p:cNvPr id="947" name="Google Shape;947;p9"/>
            <p:cNvSpPr/>
            <p:nvPr/>
          </p:nvSpPr>
          <p:spPr>
            <a:xfrm>
              <a:off x="6176324" y="2971595"/>
              <a:ext cx="466512" cy="818636"/>
            </a:xfrm>
            <a:custGeom>
              <a:avLst/>
              <a:gdLst/>
              <a:ahLst/>
              <a:cxnLst/>
              <a:rect l="l" t="t" r="r" b="b"/>
              <a:pathLst>
                <a:path w="466512" h="818636" extrusionOk="0">
                  <a:moveTo>
                    <a:pt x="332323" y="212841"/>
                  </a:moveTo>
                  <a:cubicBezTo>
                    <a:pt x="341531" y="160708"/>
                    <a:pt x="342674" y="107476"/>
                    <a:pt x="335880" y="54980"/>
                  </a:cubicBezTo>
                  <a:cubicBezTo>
                    <a:pt x="332578" y="42280"/>
                    <a:pt x="316004" y="50599"/>
                    <a:pt x="306479" y="48630"/>
                  </a:cubicBezTo>
                  <a:cubicBezTo>
                    <a:pt x="306923" y="-17537"/>
                    <a:pt x="162779" y="-14870"/>
                    <a:pt x="159984" y="48630"/>
                  </a:cubicBezTo>
                  <a:cubicBezTo>
                    <a:pt x="98580" y="52250"/>
                    <a:pt x="140934" y="172709"/>
                    <a:pt x="140554" y="213159"/>
                  </a:cubicBezTo>
                  <a:cubicBezTo>
                    <a:pt x="105057" y="231383"/>
                    <a:pt x="103723" y="274563"/>
                    <a:pt x="102454" y="310060"/>
                  </a:cubicBezTo>
                  <a:cubicBezTo>
                    <a:pt x="97246" y="356427"/>
                    <a:pt x="82324" y="401182"/>
                    <a:pt x="58766" y="441441"/>
                  </a:cubicBezTo>
                  <a:cubicBezTo>
                    <a:pt x="-124178" y="764783"/>
                    <a:pt x="171287" y="823140"/>
                    <a:pt x="250027" y="818377"/>
                  </a:cubicBezTo>
                  <a:cubicBezTo>
                    <a:pt x="471579" y="804979"/>
                    <a:pt x="517362" y="615177"/>
                    <a:pt x="413476" y="441441"/>
                  </a:cubicBezTo>
                  <a:cubicBezTo>
                    <a:pt x="355628" y="353938"/>
                    <a:pt x="388838" y="243448"/>
                    <a:pt x="332323" y="212841"/>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48" name="Google Shape;948;p9"/>
            <p:cNvSpPr/>
            <p:nvPr/>
          </p:nvSpPr>
          <p:spPr>
            <a:xfrm>
              <a:off x="6400743" y="1765810"/>
              <a:ext cx="17700" cy="12093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49" name="Google Shape;949;p9"/>
          <p:cNvGrpSpPr/>
          <p:nvPr/>
        </p:nvGrpSpPr>
        <p:grpSpPr>
          <a:xfrm>
            <a:off x="8140825" y="-7"/>
            <a:ext cx="419975" cy="954244"/>
            <a:chOff x="4897958" y="2723139"/>
            <a:chExt cx="514087" cy="1168081"/>
          </a:xfrm>
        </p:grpSpPr>
        <p:sp>
          <p:nvSpPr>
            <p:cNvPr id="950" name="Google Shape;950;p9"/>
            <p:cNvSpPr/>
            <p:nvPr/>
          </p:nvSpPr>
          <p:spPr>
            <a:xfrm>
              <a:off x="4897958" y="2971595"/>
              <a:ext cx="514087" cy="919625"/>
            </a:xfrm>
            <a:custGeom>
              <a:avLst/>
              <a:gdLst/>
              <a:ahLst/>
              <a:cxnLst/>
              <a:rect l="l" t="t" r="r" b="b"/>
              <a:pathLst>
                <a:path w="514087" h="919625" extrusionOk="0">
                  <a:moveTo>
                    <a:pt x="503440" y="612940"/>
                  </a:moveTo>
                  <a:cubicBezTo>
                    <a:pt x="488835" y="497878"/>
                    <a:pt x="385076" y="411391"/>
                    <a:pt x="386663" y="292519"/>
                  </a:cubicBezTo>
                  <a:cubicBezTo>
                    <a:pt x="400316" y="294106"/>
                    <a:pt x="377964" y="247751"/>
                    <a:pt x="368312" y="237972"/>
                  </a:cubicBezTo>
                  <a:cubicBezTo>
                    <a:pt x="360247" y="200825"/>
                    <a:pt x="403681" y="12865"/>
                    <a:pt x="343674" y="33820"/>
                  </a:cubicBezTo>
                  <a:cubicBezTo>
                    <a:pt x="345134" y="-16980"/>
                    <a:pt x="171017" y="-6630"/>
                    <a:pt x="171208" y="38837"/>
                  </a:cubicBezTo>
                  <a:cubicBezTo>
                    <a:pt x="161746" y="39408"/>
                    <a:pt x="145808" y="36233"/>
                    <a:pt x="145808" y="50139"/>
                  </a:cubicBezTo>
                  <a:cubicBezTo>
                    <a:pt x="145808" y="112369"/>
                    <a:pt x="144919" y="174028"/>
                    <a:pt x="145236" y="236068"/>
                  </a:cubicBezTo>
                  <a:cubicBezTo>
                    <a:pt x="131203" y="242418"/>
                    <a:pt x="99262" y="286359"/>
                    <a:pt x="127456" y="301345"/>
                  </a:cubicBezTo>
                  <a:cubicBezTo>
                    <a:pt x="139839" y="437108"/>
                    <a:pt x="-22340" y="548995"/>
                    <a:pt x="2615" y="706349"/>
                  </a:cubicBezTo>
                  <a:cubicBezTo>
                    <a:pt x="55892" y="1056297"/>
                    <a:pt x="596023" y="940409"/>
                    <a:pt x="503440" y="61294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51" name="Google Shape;951;p9"/>
            <p:cNvSpPr/>
            <p:nvPr/>
          </p:nvSpPr>
          <p:spPr>
            <a:xfrm>
              <a:off x="5157477" y="2723139"/>
              <a:ext cx="17700" cy="2520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52" name="Google Shape;952;p9"/>
          <p:cNvGrpSpPr/>
          <p:nvPr/>
        </p:nvGrpSpPr>
        <p:grpSpPr>
          <a:xfrm>
            <a:off x="5095439" y="-7"/>
            <a:ext cx="331831" cy="888923"/>
            <a:chOff x="5578966" y="2874382"/>
            <a:chExt cx="406190" cy="1088121"/>
          </a:xfrm>
        </p:grpSpPr>
        <p:sp>
          <p:nvSpPr>
            <p:cNvPr id="953" name="Google Shape;953;p9"/>
            <p:cNvSpPr/>
            <p:nvPr/>
          </p:nvSpPr>
          <p:spPr>
            <a:xfrm>
              <a:off x="5578966" y="2971595"/>
              <a:ext cx="406190" cy="990908"/>
            </a:xfrm>
            <a:custGeom>
              <a:avLst/>
              <a:gdLst/>
              <a:ahLst/>
              <a:cxnLst/>
              <a:rect l="l" t="t" r="r" b="b"/>
              <a:pathLst>
                <a:path w="406190" h="990908" extrusionOk="0">
                  <a:moveTo>
                    <a:pt x="340083" y="447063"/>
                  </a:moveTo>
                  <a:cubicBezTo>
                    <a:pt x="341480" y="444205"/>
                    <a:pt x="372913" y="448269"/>
                    <a:pt x="369865" y="426933"/>
                  </a:cubicBezTo>
                  <a:cubicBezTo>
                    <a:pt x="378628" y="356321"/>
                    <a:pt x="379771" y="266786"/>
                    <a:pt x="314811" y="222019"/>
                  </a:cubicBezTo>
                  <a:cubicBezTo>
                    <a:pt x="316334" y="182014"/>
                    <a:pt x="330368" y="29931"/>
                    <a:pt x="276266" y="35328"/>
                  </a:cubicBezTo>
                  <a:cubicBezTo>
                    <a:pt x="257216" y="-16234"/>
                    <a:pt x="121643" y="-11789"/>
                    <a:pt x="117897" y="51521"/>
                  </a:cubicBezTo>
                  <a:cubicBezTo>
                    <a:pt x="68303" y="56474"/>
                    <a:pt x="94719" y="194840"/>
                    <a:pt x="95608" y="232242"/>
                  </a:cubicBezTo>
                  <a:cubicBezTo>
                    <a:pt x="33823" y="278470"/>
                    <a:pt x="28616" y="363941"/>
                    <a:pt x="30775" y="435442"/>
                  </a:cubicBezTo>
                  <a:cubicBezTo>
                    <a:pt x="31219" y="460842"/>
                    <a:pt x="59794" y="448840"/>
                    <a:pt x="72685" y="450746"/>
                  </a:cubicBezTo>
                  <a:cubicBezTo>
                    <a:pt x="75860" y="483511"/>
                    <a:pt x="77003" y="521611"/>
                    <a:pt x="48999" y="544408"/>
                  </a:cubicBezTo>
                  <a:cubicBezTo>
                    <a:pt x="22774" y="559775"/>
                    <a:pt x="3851" y="611464"/>
                    <a:pt x="46078" y="617497"/>
                  </a:cubicBezTo>
                  <a:cubicBezTo>
                    <a:pt x="2835" y="630197"/>
                    <a:pt x="-17041" y="715159"/>
                    <a:pt x="37824" y="733384"/>
                  </a:cubicBezTo>
                  <a:cubicBezTo>
                    <a:pt x="-17041" y="742719"/>
                    <a:pt x="-9611" y="809584"/>
                    <a:pt x="43284" y="813584"/>
                  </a:cubicBezTo>
                  <a:cubicBezTo>
                    <a:pt x="-1801" y="839747"/>
                    <a:pt x="-6309" y="908200"/>
                    <a:pt x="55095" y="912772"/>
                  </a:cubicBezTo>
                  <a:cubicBezTo>
                    <a:pt x="90782" y="913153"/>
                    <a:pt x="126025" y="903310"/>
                    <a:pt x="161268" y="898421"/>
                  </a:cubicBezTo>
                  <a:cubicBezTo>
                    <a:pt x="139233" y="913788"/>
                    <a:pt x="126279" y="946998"/>
                    <a:pt x="144313" y="970176"/>
                  </a:cubicBezTo>
                  <a:cubicBezTo>
                    <a:pt x="172888" y="1006688"/>
                    <a:pt x="224577" y="986051"/>
                    <a:pt x="260327" y="975319"/>
                  </a:cubicBezTo>
                  <a:cubicBezTo>
                    <a:pt x="299570" y="961285"/>
                    <a:pt x="348021" y="957857"/>
                    <a:pt x="376088" y="923821"/>
                  </a:cubicBezTo>
                  <a:cubicBezTo>
                    <a:pt x="399646" y="896008"/>
                    <a:pt x="387327" y="849653"/>
                    <a:pt x="348656" y="845652"/>
                  </a:cubicBezTo>
                  <a:cubicBezTo>
                    <a:pt x="373288" y="834501"/>
                    <a:pt x="384216" y="805495"/>
                    <a:pt x="373065" y="780857"/>
                  </a:cubicBezTo>
                  <a:cubicBezTo>
                    <a:pt x="364353" y="761610"/>
                    <a:pt x="344268" y="750123"/>
                    <a:pt x="323256" y="752371"/>
                  </a:cubicBezTo>
                  <a:cubicBezTo>
                    <a:pt x="387455" y="748370"/>
                    <a:pt x="429999" y="685505"/>
                    <a:pt x="352656" y="659597"/>
                  </a:cubicBezTo>
                  <a:cubicBezTo>
                    <a:pt x="304650" y="655978"/>
                    <a:pt x="438889" y="670011"/>
                    <a:pt x="398503" y="584096"/>
                  </a:cubicBezTo>
                  <a:cubicBezTo>
                    <a:pt x="365928" y="545170"/>
                    <a:pt x="301412" y="524850"/>
                    <a:pt x="340083" y="447063"/>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54" name="Google Shape;954;p9"/>
            <p:cNvSpPr/>
            <p:nvPr/>
          </p:nvSpPr>
          <p:spPr>
            <a:xfrm>
              <a:off x="5774610" y="2874382"/>
              <a:ext cx="17700" cy="1008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55" name="Google Shape;955;p9"/>
          <p:cNvGrpSpPr/>
          <p:nvPr/>
        </p:nvGrpSpPr>
        <p:grpSpPr>
          <a:xfrm>
            <a:off x="6396926" y="-1"/>
            <a:ext cx="381109" cy="1556839"/>
            <a:chOff x="6176324" y="1884520"/>
            <a:chExt cx="466512" cy="1905711"/>
          </a:xfrm>
        </p:grpSpPr>
        <p:sp>
          <p:nvSpPr>
            <p:cNvPr id="956" name="Google Shape;956;p9"/>
            <p:cNvSpPr/>
            <p:nvPr/>
          </p:nvSpPr>
          <p:spPr>
            <a:xfrm>
              <a:off x="6176324" y="2971595"/>
              <a:ext cx="466512" cy="818636"/>
            </a:xfrm>
            <a:custGeom>
              <a:avLst/>
              <a:gdLst/>
              <a:ahLst/>
              <a:cxnLst/>
              <a:rect l="l" t="t" r="r" b="b"/>
              <a:pathLst>
                <a:path w="466512" h="818636" extrusionOk="0">
                  <a:moveTo>
                    <a:pt x="332323" y="212841"/>
                  </a:moveTo>
                  <a:cubicBezTo>
                    <a:pt x="341531" y="160708"/>
                    <a:pt x="342674" y="107476"/>
                    <a:pt x="335880" y="54980"/>
                  </a:cubicBezTo>
                  <a:cubicBezTo>
                    <a:pt x="332578" y="42280"/>
                    <a:pt x="316004" y="50599"/>
                    <a:pt x="306479" y="48630"/>
                  </a:cubicBezTo>
                  <a:cubicBezTo>
                    <a:pt x="306923" y="-17537"/>
                    <a:pt x="162779" y="-14870"/>
                    <a:pt x="159984" y="48630"/>
                  </a:cubicBezTo>
                  <a:cubicBezTo>
                    <a:pt x="98580" y="52250"/>
                    <a:pt x="140934" y="172709"/>
                    <a:pt x="140554" y="213159"/>
                  </a:cubicBezTo>
                  <a:cubicBezTo>
                    <a:pt x="105057" y="231383"/>
                    <a:pt x="103723" y="274563"/>
                    <a:pt x="102454" y="310060"/>
                  </a:cubicBezTo>
                  <a:cubicBezTo>
                    <a:pt x="97246" y="356427"/>
                    <a:pt x="82324" y="401182"/>
                    <a:pt x="58766" y="441441"/>
                  </a:cubicBezTo>
                  <a:cubicBezTo>
                    <a:pt x="-124178" y="764783"/>
                    <a:pt x="171287" y="823140"/>
                    <a:pt x="250027" y="818377"/>
                  </a:cubicBezTo>
                  <a:cubicBezTo>
                    <a:pt x="471579" y="804979"/>
                    <a:pt x="517362" y="615177"/>
                    <a:pt x="413476" y="441441"/>
                  </a:cubicBezTo>
                  <a:cubicBezTo>
                    <a:pt x="355628" y="353938"/>
                    <a:pt x="388838" y="243448"/>
                    <a:pt x="332323" y="212841"/>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57" name="Google Shape;957;p9"/>
            <p:cNvSpPr/>
            <p:nvPr/>
          </p:nvSpPr>
          <p:spPr>
            <a:xfrm>
              <a:off x="6400710" y="1884520"/>
              <a:ext cx="17700" cy="1090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58" name="Google Shape;958;p9"/>
          <p:cNvGrpSpPr/>
          <p:nvPr/>
        </p:nvGrpSpPr>
        <p:grpSpPr>
          <a:xfrm>
            <a:off x="3330558" y="-1"/>
            <a:ext cx="389313" cy="835813"/>
            <a:chOff x="6798998" y="2578195"/>
            <a:chExt cx="476555" cy="1023111"/>
          </a:xfrm>
        </p:grpSpPr>
        <p:sp>
          <p:nvSpPr>
            <p:cNvPr id="959" name="Google Shape;959;p9"/>
            <p:cNvSpPr/>
            <p:nvPr/>
          </p:nvSpPr>
          <p:spPr>
            <a:xfrm>
              <a:off x="6798998" y="2971595"/>
              <a:ext cx="476555" cy="629711"/>
            </a:xfrm>
            <a:custGeom>
              <a:avLst/>
              <a:gdLst/>
              <a:ahLst/>
              <a:cxnLst/>
              <a:rect l="l" t="t" r="r" b="b"/>
              <a:pathLst>
                <a:path w="476555" h="629711" extrusionOk="0">
                  <a:moveTo>
                    <a:pt x="320201" y="161890"/>
                  </a:moveTo>
                  <a:cubicBezTo>
                    <a:pt x="320201" y="126330"/>
                    <a:pt x="347824" y="28984"/>
                    <a:pt x="296008" y="26762"/>
                  </a:cubicBezTo>
                  <a:cubicBezTo>
                    <a:pt x="297722" y="-5496"/>
                    <a:pt x="165198" y="-10957"/>
                    <a:pt x="178406" y="23460"/>
                  </a:cubicBezTo>
                  <a:cubicBezTo>
                    <a:pt x="166277" y="25936"/>
                    <a:pt x="129701" y="19840"/>
                    <a:pt x="140306" y="41430"/>
                  </a:cubicBezTo>
                  <a:cubicBezTo>
                    <a:pt x="138210" y="84864"/>
                    <a:pt x="137448" y="128425"/>
                    <a:pt x="135797" y="171859"/>
                  </a:cubicBezTo>
                  <a:cubicBezTo>
                    <a:pt x="-17047" y="238661"/>
                    <a:pt x="-46892" y="457165"/>
                    <a:pt x="77123" y="566385"/>
                  </a:cubicBezTo>
                  <a:cubicBezTo>
                    <a:pt x="364651" y="804827"/>
                    <a:pt x="669451" y="303241"/>
                    <a:pt x="320201" y="16189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60" name="Google Shape;960;p9"/>
            <p:cNvSpPr/>
            <p:nvPr/>
          </p:nvSpPr>
          <p:spPr>
            <a:xfrm>
              <a:off x="7026852" y="2578195"/>
              <a:ext cx="17700" cy="3969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61" name="Google Shape;961;p9"/>
          <p:cNvGrpSpPr/>
          <p:nvPr/>
        </p:nvGrpSpPr>
        <p:grpSpPr>
          <a:xfrm>
            <a:off x="9329073" y="2"/>
            <a:ext cx="139264" cy="1113839"/>
            <a:chOff x="7576714" y="1965553"/>
            <a:chExt cx="170472" cy="1363439"/>
          </a:xfrm>
        </p:grpSpPr>
        <p:sp>
          <p:nvSpPr>
            <p:cNvPr id="962" name="Google Shape;962;p9"/>
            <p:cNvSpPr/>
            <p:nvPr/>
          </p:nvSpPr>
          <p:spPr>
            <a:xfrm>
              <a:off x="7576714" y="2971595"/>
              <a:ext cx="170472" cy="357397"/>
            </a:xfrm>
            <a:custGeom>
              <a:avLst/>
              <a:gdLst/>
              <a:ahLst/>
              <a:cxnLst/>
              <a:rect l="l" t="t" r="r" b="b"/>
              <a:pathLst>
                <a:path w="170472" h="357397" extrusionOk="0">
                  <a:moveTo>
                    <a:pt x="127257" y="26425"/>
                  </a:moveTo>
                  <a:cubicBezTo>
                    <a:pt x="134369" y="-8309"/>
                    <a:pt x="34039" y="-8500"/>
                    <a:pt x="34611" y="24075"/>
                  </a:cubicBezTo>
                  <a:cubicBezTo>
                    <a:pt x="7052" y="26044"/>
                    <a:pt x="27879" y="109610"/>
                    <a:pt x="21911" y="127835"/>
                  </a:cubicBezTo>
                  <a:cubicBezTo>
                    <a:pt x="-89214" y="468004"/>
                    <a:pt x="264544" y="398789"/>
                    <a:pt x="145736" y="124596"/>
                  </a:cubicBezTo>
                  <a:cubicBezTo>
                    <a:pt x="152086" y="122247"/>
                    <a:pt x="157864" y="17281"/>
                    <a:pt x="127257" y="26425"/>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63" name="Google Shape;963;p9"/>
            <p:cNvSpPr/>
            <p:nvPr/>
          </p:nvSpPr>
          <p:spPr>
            <a:xfrm>
              <a:off x="7652967" y="1965553"/>
              <a:ext cx="17700" cy="1009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64" name="Google Shape;964;p9"/>
          <p:cNvGrpSpPr/>
          <p:nvPr/>
        </p:nvGrpSpPr>
        <p:grpSpPr>
          <a:xfrm>
            <a:off x="4247934" y="-5"/>
            <a:ext cx="235583" cy="1747016"/>
            <a:chOff x="7883572" y="1683399"/>
            <a:chExt cx="288375" cy="2138505"/>
          </a:xfrm>
        </p:grpSpPr>
        <p:sp>
          <p:nvSpPr>
            <p:cNvPr id="965" name="Google Shape;965;p9"/>
            <p:cNvSpPr/>
            <p:nvPr/>
          </p:nvSpPr>
          <p:spPr>
            <a:xfrm>
              <a:off x="7883572" y="2971595"/>
              <a:ext cx="288375" cy="850309"/>
            </a:xfrm>
            <a:custGeom>
              <a:avLst/>
              <a:gdLst/>
              <a:ahLst/>
              <a:cxnLst/>
              <a:rect l="l" t="t" r="r" b="b"/>
              <a:pathLst>
                <a:path w="288375" h="850309" extrusionOk="0">
                  <a:moveTo>
                    <a:pt x="226863" y="202395"/>
                  </a:moveTo>
                  <a:cubicBezTo>
                    <a:pt x="222671" y="167343"/>
                    <a:pt x="255946" y="35010"/>
                    <a:pt x="207051" y="37295"/>
                  </a:cubicBezTo>
                  <a:cubicBezTo>
                    <a:pt x="200701" y="-10202"/>
                    <a:pt x="93830" y="-14965"/>
                    <a:pt x="96497" y="38311"/>
                  </a:cubicBezTo>
                  <a:cubicBezTo>
                    <a:pt x="44998" y="23897"/>
                    <a:pt x="95354" y="195792"/>
                    <a:pt x="59222" y="197824"/>
                  </a:cubicBezTo>
                  <a:cubicBezTo>
                    <a:pt x="-24216" y="202459"/>
                    <a:pt x="4930" y="466873"/>
                    <a:pt x="4930" y="713126"/>
                  </a:cubicBezTo>
                  <a:cubicBezTo>
                    <a:pt x="4930" y="781261"/>
                    <a:pt x="39093" y="845714"/>
                    <a:pt x="141201" y="850095"/>
                  </a:cubicBezTo>
                  <a:cubicBezTo>
                    <a:pt x="238420" y="854223"/>
                    <a:pt x="280901" y="798280"/>
                    <a:pt x="281283" y="718016"/>
                  </a:cubicBezTo>
                  <a:cubicBezTo>
                    <a:pt x="282172" y="443314"/>
                    <a:pt x="316208" y="200173"/>
                    <a:pt x="226863" y="202395"/>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66" name="Google Shape;966;p9"/>
            <p:cNvSpPr/>
            <p:nvPr/>
          </p:nvSpPr>
          <p:spPr>
            <a:xfrm>
              <a:off x="8024914" y="1683399"/>
              <a:ext cx="17700" cy="12918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67" name="Google Shape;967;p9"/>
          <p:cNvGrpSpPr/>
          <p:nvPr/>
        </p:nvGrpSpPr>
        <p:grpSpPr>
          <a:xfrm>
            <a:off x="3304724" y="137928"/>
            <a:ext cx="128911" cy="147629"/>
            <a:chOff x="3462796" y="2555878"/>
            <a:chExt cx="157798" cy="180711"/>
          </a:xfrm>
        </p:grpSpPr>
        <p:sp>
          <p:nvSpPr>
            <p:cNvPr id="968" name="Google Shape;968;p9"/>
            <p:cNvSpPr/>
            <p:nvPr/>
          </p:nvSpPr>
          <p:spPr>
            <a:xfrm>
              <a:off x="3528860" y="2555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69" name="Google Shape;969;p9"/>
            <p:cNvSpPr/>
            <p:nvPr/>
          </p:nvSpPr>
          <p:spPr>
            <a:xfrm>
              <a:off x="3528860" y="2682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70" name="Google Shape;970;p9"/>
            <p:cNvSpPr/>
            <p:nvPr/>
          </p:nvSpPr>
          <p:spPr>
            <a:xfrm>
              <a:off x="3571315" y="2597137"/>
              <a:ext cx="47570" cy="33554"/>
            </a:xfrm>
            <a:custGeom>
              <a:avLst/>
              <a:gdLst/>
              <a:ahLst/>
              <a:cxnLst/>
              <a:rect l="l" t="t" r="r" b="b"/>
              <a:pathLst>
                <a:path w="47570" h="33554" extrusionOk="0">
                  <a:moveTo>
                    <a:pt x="47423" y="3886"/>
                  </a:moveTo>
                  <a:cubicBezTo>
                    <a:pt x="36183" y="-9449"/>
                    <a:pt x="10910" y="15189"/>
                    <a:pt x="306" y="22936"/>
                  </a:cubicBezTo>
                  <a:cubicBezTo>
                    <a:pt x="-4584" y="50305"/>
                    <a:pt x="50788" y="17729"/>
                    <a:pt x="47423" y="388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71" name="Google Shape;971;p9"/>
            <p:cNvSpPr/>
            <p:nvPr/>
          </p:nvSpPr>
          <p:spPr>
            <a:xfrm>
              <a:off x="3572203" y="2660050"/>
              <a:ext cx="48391" cy="35006"/>
            </a:xfrm>
            <a:custGeom>
              <a:avLst/>
              <a:gdLst/>
              <a:ahLst/>
              <a:cxnLst/>
              <a:rect l="l" t="t" r="r" b="b"/>
              <a:pathLst>
                <a:path w="48391" h="35006" extrusionOk="0">
                  <a:moveTo>
                    <a:pt x="45900" y="20221"/>
                  </a:moveTo>
                  <a:cubicBezTo>
                    <a:pt x="32120" y="15713"/>
                    <a:pt x="14849" y="-8608"/>
                    <a:pt x="1450" y="3203"/>
                  </a:cubicBezTo>
                  <a:cubicBezTo>
                    <a:pt x="-11123" y="21047"/>
                    <a:pt x="62664" y="54384"/>
                    <a:pt x="45900" y="2022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72" name="Google Shape;972;p9"/>
            <p:cNvSpPr/>
            <p:nvPr/>
          </p:nvSpPr>
          <p:spPr>
            <a:xfrm>
              <a:off x="3466564" y="2662661"/>
              <a:ext cx="42019" cy="33548"/>
            </a:xfrm>
            <a:custGeom>
              <a:avLst/>
              <a:gdLst/>
              <a:ahLst/>
              <a:cxnLst/>
              <a:rect l="l" t="t" r="r" b="b"/>
              <a:pathLst>
                <a:path w="42019" h="33548" extrusionOk="0">
                  <a:moveTo>
                    <a:pt x="41239" y="1798"/>
                  </a:moveTo>
                  <a:cubicBezTo>
                    <a:pt x="31397" y="-7981"/>
                    <a:pt x="-17625" y="24912"/>
                    <a:pt x="6695" y="33548"/>
                  </a:cubicBezTo>
                  <a:cubicBezTo>
                    <a:pt x="17935" y="27452"/>
                    <a:pt x="47145" y="17991"/>
                    <a:pt x="41239" y="179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73" name="Google Shape;973;p9"/>
            <p:cNvSpPr/>
            <p:nvPr/>
          </p:nvSpPr>
          <p:spPr>
            <a:xfrm>
              <a:off x="3462796" y="2597064"/>
              <a:ext cx="40843" cy="33781"/>
            </a:xfrm>
            <a:custGeom>
              <a:avLst/>
              <a:gdLst/>
              <a:ahLst/>
              <a:cxnLst/>
              <a:rect l="l" t="t" r="r" b="b"/>
              <a:pathLst>
                <a:path w="40843" h="33781" extrusionOk="0">
                  <a:moveTo>
                    <a:pt x="38339" y="18755"/>
                  </a:moveTo>
                  <a:cubicBezTo>
                    <a:pt x="27163" y="13865"/>
                    <a:pt x="13447" y="-8614"/>
                    <a:pt x="1509" y="3578"/>
                  </a:cubicBezTo>
                  <a:cubicBezTo>
                    <a:pt x="-10556" y="21676"/>
                    <a:pt x="54151" y="52346"/>
                    <a:pt x="38339" y="1875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974" name="Google Shape;974;p9"/>
          <p:cNvGrpSpPr/>
          <p:nvPr/>
        </p:nvGrpSpPr>
        <p:grpSpPr>
          <a:xfrm>
            <a:off x="5658969" y="954239"/>
            <a:ext cx="147377" cy="155263"/>
            <a:chOff x="3770248" y="2527300"/>
            <a:chExt cx="180404" cy="190055"/>
          </a:xfrm>
        </p:grpSpPr>
        <p:sp>
          <p:nvSpPr>
            <p:cNvPr id="975" name="Google Shape;975;p9"/>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76" name="Google Shape;976;p9"/>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77" name="Google Shape;977;p9"/>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78" name="Google Shape;978;p9"/>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979" name="Google Shape;979;p9"/>
          <p:cNvGrpSpPr/>
          <p:nvPr/>
        </p:nvGrpSpPr>
        <p:grpSpPr>
          <a:xfrm>
            <a:off x="8729408" y="39303"/>
            <a:ext cx="175197" cy="200637"/>
            <a:chOff x="3462796" y="2555878"/>
            <a:chExt cx="157798" cy="180711"/>
          </a:xfrm>
        </p:grpSpPr>
        <p:sp>
          <p:nvSpPr>
            <p:cNvPr id="980" name="Google Shape;980;p9"/>
            <p:cNvSpPr/>
            <p:nvPr/>
          </p:nvSpPr>
          <p:spPr>
            <a:xfrm>
              <a:off x="3528860" y="2555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81" name="Google Shape;981;p9"/>
            <p:cNvSpPr/>
            <p:nvPr/>
          </p:nvSpPr>
          <p:spPr>
            <a:xfrm>
              <a:off x="3528860" y="2682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82" name="Google Shape;982;p9"/>
            <p:cNvSpPr/>
            <p:nvPr/>
          </p:nvSpPr>
          <p:spPr>
            <a:xfrm>
              <a:off x="3571315" y="2597137"/>
              <a:ext cx="47570" cy="33554"/>
            </a:xfrm>
            <a:custGeom>
              <a:avLst/>
              <a:gdLst/>
              <a:ahLst/>
              <a:cxnLst/>
              <a:rect l="l" t="t" r="r" b="b"/>
              <a:pathLst>
                <a:path w="47570" h="33554" extrusionOk="0">
                  <a:moveTo>
                    <a:pt x="47423" y="3886"/>
                  </a:moveTo>
                  <a:cubicBezTo>
                    <a:pt x="36183" y="-9449"/>
                    <a:pt x="10910" y="15189"/>
                    <a:pt x="306" y="22936"/>
                  </a:cubicBezTo>
                  <a:cubicBezTo>
                    <a:pt x="-4584" y="50305"/>
                    <a:pt x="50788" y="17729"/>
                    <a:pt x="47423" y="388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83" name="Google Shape;983;p9"/>
            <p:cNvSpPr/>
            <p:nvPr/>
          </p:nvSpPr>
          <p:spPr>
            <a:xfrm>
              <a:off x="3572203" y="2660050"/>
              <a:ext cx="48391" cy="35006"/>
            </a:xfrm>
            <a:custGeom>
              <a:avLst/>
              <a:gdLst/>
              <a:ahLst/>
              <a:cxnLst/>
              <a:rect l="l" t="t" r="r" b="b"/>
              <a:pathLst>
                <a:path w="48391" h="35006" extrusionOk="0">
                  <a:moveTo>
                    <a:pt x="45900" y="20221"/>
                  </a:moveTo>
                  <a:cubicBezTo>
                    <a:pt x="32120" y="15713"/>
                    <a:pt x="14849" y="-8608"/>
                    <a:pt x="1450" y="3203"/>
                  </a:cubicBezTo>
                  <a:cubicBezTo>
                    <a:pt x="-11123" y="21047"/>
                    <a:pt x="62664" y="54384"/>
                    <a:pt x="45900" y="2022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84" name="Google Shape;984;p9"/>
            <p:cNvSpPr/>
            <p:nvPr/>
          </p:nvSpPr>
          <p:spPr>
            <a:xfrm>
              <a:off x="3466564" y="2662661"/>
              <a:ext cx="42019" cy="33548"/>
            </a:xfrm>
            <a:custGeom>
              <a:avLst/>
              <a:gdLst/>
              <a:ahLst/>
              <a:cxnLst/>
              <a:rect l="l" t="t" r="r" b="b"/>
              <a:pathLst>
                <a:path w="42019" h="33548" extrusionOk="0">
                  <a:moveTo>
                    <a:pt x="41239" y="1798"/>
                  </a:moveTo>
                  <a:cubicBezTo>
                    <a:pt x="31397" y="-7981"/>
                    <a:pt x="-17625" y="24912"/>
                    <a:pt x="6695" y="33548"/>
                  </a:cubicBezTo>
                  <a:cubicBezTo>
                    <a:pt x="17935" y="27452"/>
                    <a:pt x="47145" y="17991"/>
                    <a:pt x="41239" y="179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85" name="Google Shape;985;p9"/>
            <p:cNvSpPr/>
            <p:nvPr/>
          </p:nvSpPr>
          <p:spPr>
            <a:xfrm>
              <a:off x="3462796" y="2597064"/>
              <a:ext cx="40843" cy="33781"/>
            </a:xfrm>
            <a:custGeom>
              <a:avLst/>
              <a:gdLst/>
              <a:ahLst/>
              <a:cxnLst/>
              <a:rect l="l" t="t" r="r" b="b"/>
              <a:pathLst>
                <a:path w="40843" h="33781" extrusionOk="0">
                  <a:moveTo>
                    <a:pt x="38339" y="18755"/>
                  </a:moveTo>
                  <a:cubicBezTo>
                    <a:pt x="27163" y="13865"/>
                    <a:pt x="13447" y="-8614"/>
                    <a:pt x="1509" y="3578"/>
                  </a:cubicBezTo>
                  <a:cubicBezTo>
                    <a:pt x="-10556" y="21676"/>
                    <a:pt x="54151" y="52346"/>
                    <a:pt x="38339" y="1875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986" name="Google Shape;986;p9"/>
          <p:cNvGrpSpPr/>
          <p:nvPr/>
        </p:nvGrpSpPr>
        <p:grpSpPr>
          <a:xfrm>
            <a:off x="7248815" y="1350774"/>
            <a:ext cx="200296" cy="211012"/>
            <a:chOff x="3770248" y="2527300"/>
            <a:chExt cx="180404" cy="190055"/>
          </a:xfrm>
        </p:grpSpPr>
        <p:sp>
          <p:nvSpPr>
            <p:cNvPr id="987" name="Google Shape;987;p9"/>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88" name="Google Shape;988;p9"/>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89" name="Google Shape;989;p9"/>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90" name="Google Shape;990;p9"/>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991" name="Google Shape;991;p9"/>
          <p:cNvGrpSpPr/>
          <p:nvPr/>
        </p:nvGrpSpPr>
        <p:grpSpPr>
          <a:xfrm rot="5400000">
            <a:off x="7044013" y="398712"/>
            <a:ext cx="175197" cy="200613"/>
            <a:chOff x="3462796" y="2555878"/>
            <a:chExt cx="157798" cy="180711"/>
          </a:xfrm>
        </p:grpSpPr>
        <p:sp>
          <p:nvSpPr>
            <p:cNvPr id="992" name="Google Shape;992;p9"/>
            <p:cNvSpPr/>
            <p:nvPr/>
          </p:nvSpPr>
          <p:spPr>
            <a:xfrm>
              <a:off x="3528860" y="2555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93" name="Google Shape;993;p9"/>
            <p:cNvSpPr/>
            <p:nvPr/>
          </p:nvSpPr>
          <p:spPr>
            <a:xfrm>
              <a:off x="3528860" y="2682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94" name="Google Shape;994;p9"/>
            <p:cNvSpPr/>
            <p:nvPr/>
          </p:nvSpPr>
          <p:spPr>
            <a:xfrm>
              <a:off x="3571315" y="2597137"/>
              <a:ext cx="47570" cy="33554"/>
            </a:xfrm>
            <a:custGeom>
              <a:avLst/>
              <a:gdLst/>
              <a:ahLst/>
              <a:cxnLst/>
              <a:rect l="l" t="t" r="r" b="b"/>
              <a:pathLst>
                <a:path w="47570" h="33554" extrusionOk="0">
                  <a:moveTo>
                    <a:pt x="47423" y="3886"/>
                  </a:moveTo>
                  <a:cubicBezTo>
                    <a:pt x="36183" y="-9449"/>
                    <a:pt x="10910" y="15189"/>
                    <a:pt x="306" y="22936"/>
                  </a:cubicBezTo>
                  <a:cubicBezTo>
                    <a:pt x="-4584" y="50305"/>
                    <a:pt x="50788" y="17729"/>
                    <a:pt x="47423" y="388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95" name="Google Shape;995;p9"/>
            <p:cNvSpPr/>
            <p:nvPr/>
          </p:nvSpPr>
          <p:spPr>
            <a:xfrm>
              <a:off x="3572203" y="2660050"/>
              <a:ext cx="48391" cy="35006"/>
            </a:xfrm>
            <a:custGeom>
              <a:avLst/>
              <a:gdLst/>
              <a:ahLst/>
              <a:cxnLst/>
              <a:rect l="l" t="t" r="r" b="b"/>
              <a:pathLst>
                <a:path w="48391" h="35006" extrusionOk="0">
                  <a:moveTo>
                    <a:pt x="45900" y="20221"/>
                  </a:moveTo>
                  <a:cubicBezTo>
                    <a:pt x="32120" y="15713"/>
                    <a:pt x="14849" y="-8608"/>
                    <a:pt x="1450" y="3203"/>
                  </a:cubicBezTo>
                  <a:cubicBezTo>
                    <a:pt x="-11123" y="21047"/>
                    <a:pt x="62664" y="54384"/>
                    <a:pt x="45900" y="2022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96" name="Google Shape;996;p9"/>
            <p:cNvSpPr/>
            <p:nvPr/>
          </p:nvSpPr>
          <p:spPr>
            <a:xfrm>
              <a:off x="3466564" y="2662661"/>
              <a:ext cx="42019" cy="33548"/>
            </a:xfrm>
            <a:custGeom>
              <a:avLst/>
              <a:gdLst/>
              <a:ahLst/>
              <a:cxnLst/>
              <a:rect l="l" t="t" r="r" b="b"/>
              <a:pathLst>
                <a:path w="42019" h="33548" extrusionOk="0">
                  <a:moveTo>
                    <a:pt x="41239" y="1798"/>
                  </a:moveTo>
                  <a:cubicBezTo>
                    <a:pt x="31397" y="-7981"/>
                    <a:pt x="-17625" y="24912"/>
                    <a:pt x="6695" y="33548"/>
                  </a:cubicBezTo>
                  <a:cubicBezTo>
                    <a:pt x="17935" y="27452"/>
                    <a:pt x="47145" y="17991"/>
                    <a:pt x="41239" y="179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97" name="Google Shape;997;p9"/>
            <p:cNvSpPr/>
            <p:nvPr/>
          </p:nvSpPr>
          <p:spPr>
            <a:xfrm>
              <a:off x="3462796" y="2597064"/>
              <a:ext cx="40843" cy="33781"/>
            </a:xfrm>
            <a:custGeom>
              <a:avLst/>
              <a:gdLst/>
              <a:ahLst/>
              <a:cxnLst/>
              <a:rect l="l" t="t" r="r" b="b"/>
              <a:pathLst>
                <a:path w="40843" h="33781" extrusionOk="0">
                  <a:moveTo>
                    <a:pt x="38339" y="18755"/>
                  </a:moveTo>
                  <a:cubicBezTo>
                    <a:pt x="27163" y="13865"/>
                    <a:pt x="13447" y="-8614"/>
                    <a:pt x="1509" y="3578"/>
                  </a:cubicBezTo>
                  <a:cubicBezTo>
                    <a:pt x="-10556" y="21676"/>
                    <a:pt x="54151" y="52346"/>
                    <a:pt x="38339" y="1875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998" name="Google Shape;998;p9"/>
          <p:cNvGrpSpPr/>
          <p:nvPr/>
        </p:nvGrpSpPr>
        <p:grpSpPr>
          <a:xfrm>
            <a:off x="2815172" y="1062789"/>
            <a:ext cx="147377" cy="155263"/>
            <a:chOff x="3770248" y="2527300"/>
            <a:chExt cx="180404" cy="190055"/>
          </a:xfrm>
        </p:grpSpPr>
        <p:sp>
          <p:nvSpPr>
            <p:cNvPr id="999" name="Google Shape;999;p9"/>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00" name="Google Shape;1000;p9"/>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01" name="Google Shape;1001;p9"/>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02" name="Google Shape;1002;p9"/>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1003" name="Google Shape;1003;p9"/>
          <p:cNvGrpSpPr/>
          <p:nvPr/>
        </p:nvGrpSpPr>
        <p:grpSpPr>
          <a:xfrm rot="-2700000">
            <a:off x="9362097" y="1610346"/>
            <a:ext cx="147363" cy="155247"/>
            <a:chOff x="3770248" y="2527300"/>
            <a:chExt cx="180404" cy="190055"/>
          </a:xfrm>
        </p:grpSpPr>
        <p:sp>
          <p:nvSpPr>
            <p:cNvPr id="1004" name="Google Shape;1004;p9"/>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05" name="Google Shape;1005;p9"/>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06" name="Google Shape;1006;p9"/>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07" name="Google Shape;1007;p9"/>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1008" name="Google Shape;1008;p9"/>
          <p:cNvGrpSpPr/>
          <p:nvPr/>
        </p:nvGrpSpPr>
        <p:grpSpPr>
          <a:xfrm>
            <a:off x="4402574" y="-3"/>
            <a:ext cx="855084" cy="1921939"/>
            <a:chOff x="2484475" y="746199"/>
            <a:chExt cx="1046700" cy="2352626"/>
          </a:xfrm>
        </p:grpSpPr>
        <p:sp>
          <p:nvSpPr>
            <p:cNvPr id="1009" name="Google Shape;1009;p9"/>
            <p:cNvSpPr/>
            <p:nvPr/>
          </p:nvSpPr>
          <p:spPr>
            <a:xfrm>
              <a:off x="2484475" y="2052125"/>
              <a:ext cx="1046700" cy="1046700"/>
            </a:xfrm>
            <a:prstGeom prst="ellipse">
              <a:avLst/>
            </a:prstGeom>
            <a:solidFill>
              <a:srgbClr val="FFDE00">
                <a:alpha val="1341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10" name="Google Shape;1010;p9"/>
            <p:cNvSpPr/>
            <p:nvPr/>
          </p:nvSpPr>
          <p:spPr>
            <a:xfrm>
              <a:off x="2643144" y="2210793"/>
              <a:ext cx="729300" cy="729300"/>
            </a:xfrm>
            <a:prstGeom prst="ellipse">
              <a:avLst/>
            </a:prstGeom>
            <a:solidFill>
              <a:srgbClr val="FFDE00">
                <a:alpha val="1341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011" name="Google Shape;1011;p9"/>
            <p:cNvGrpSpPr/>
            <p:nvPr/>
          </p:nvGrpSpPr>
          <p:grpSpPr>
            <a:xfrm>
              <a:off x="2769703" y="746199"/>
              <a:ext cx="510180" cy="2066757"/>
              <a:chOff x="1818382" y="1899501"/>
              <a:chExt cx="466728" cy="1890730"/>
            </a:xfrm>
          </p:grpSpPr>
          <p:grpSp>
            <p:nvGrpSpPr>
              <p:cNvPr id="1012" name="Google Shape;1012;p9"/>
              <p:cNvGrpSpPr/>
              <p:nvPr/>
            </p:nvGrpSpPr>
            <p:grpSpPr>
              <a:xfrm>
                <a:off x="1818382" y="2971595"/>
                <a:ext cx="466728" cy="818636"/>
                <a:chOff x="1818382" y="2942618"/>
                <a:chExt cx="466728" cy="818636"/>
              </a:xfrm>
            </p:grpSpPr>
            <p:sp>
              <p:nvSpPr>
                <p:cNvPr id="1013" name="Google Shape;1013;p9"/>
                <p:cNvSpPr/>
                <p:nvPr/>
              </p:nvSpPr>
              <p:spPr>
                <a:xfrm>
                  <a:off x="1951772" y="2948396"/>
                  <a:ext cx="202080" cy="208143"/>
                </a:xfrm>
                <a:custGeom>
                  <a:avLst/>
                  <a:gdLst/>
                  <a:ahLst/>
                  <a:cxnLst/>
                  <a:rect l="l" t="t" r="r" b="b"/>
                  <a:pathLst>
                    <a:path w="202080" h="208143" extrusionOk="0">
                      <a:moveTo>
                        <a:pt x="15038" y="208143"/>
                      </a:moveTo>
                      <a:cubicBezTo>
                        <a:pt x="13132" y="168837"/>
                        <a:pt x="-13030" y="86033"/>
                        <a:pt x="8370" y="57521"/>
                      </a:cubicBezTo>
                      <a:cubicBezTo>
                        <a:pt x="12625" y="47552"/>
                        <a:pt x="30278" y="53140"/>
                        <a:pt x="32881" y="42726"/>
                      </a:cubicBezTo>
                      <a:cubicBezTo>
                        <a:pt x="35485" y="-11186"/>
                        <a:pt x="164834" y="-17218"/>
                        <a:pt x="166739" y="42726"/>
                      </a:cubicBezTo>
                      <a:cubicBezTo>
                        <a:pt x="166739" y="51679"/>
                        <a:pt x="176899" y="48123"/>
                        <a:pt x="182106" y="47679"/>
                      </a:cubicBezTo>
                      <a:cubicBezTo>
                        <a:pt x="221285" y="61458"/>
                        <a:pt x="190869" y="163884"/>
                        <a:pt x="190171" y="205921"/>
                      </a:cubicBezTo>
                      <a:cubicBezTo>
                        <a:pt x="129528" y="203254"/>
                        <a:pt x="70029" y="200523"/>
                        <a:pt x="15038" y="208143"/>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14" name="Google Shape;1014;p9"/>
                <p:cNvSpPr/>
                <p:nvPr/>
              </p:nvSpPr>
              <p:spPr>
                <a:xfrm>
                  <a:off x="1833104" y="3156294"/>
                  <a:ext cx="444195" cy="592827"/>
                </a:xfrm>
                <a:custGeom>
                  <a:avLst/>
                  <a:gdLst/>
                  <a:ahLst/>
                  <a:cxnLst/>
                  <a:rect l="l" t="t" r="r" b="b"/>
                  <a:pathLst>
                    <a:path w="444195" h="592827" extrusionOk="0">
                      <a:moveTo>
                        <a:pt x="211556" y="592827"/>
                      </a:moveTo>
                      <a:cubicBezTo>
                        <a:pt x="2006" y="586922"/>
                        <a:pt x="-51715" y="421377"/>
                        <a:pt x="49695" y="230877"/>
                      </a:cubicBezTo>
                      <a:cubicBezTo>
                        <a:pt x="155993" y="12945"/>
                        <a:pt x="800" y="-5978"/>
                        <a:pt x="315315" y="1198"/>
                      </a:cubicBezTo>
                      <a:cubicBezTo>
                        <a:pt x="366115" y="53077"/>
                        <a:pt x="345160" y="156709"/>
                        <a:pt x="388277" y="228972"/>
                      </a:cubicBezTo>
                      <a:cubicBezTo>
                        <a:pt x="514134" y="439856"/>
                        <a:pt x="415645" y="578159"/>
                        <a:pt x="211556" y="592827"/>
                      </a:cubicBezTo>
                      <a:close/>
                    </a:path>
                  </a:pathLst>
                </a:custGeom>
                <a:solidFill>
                  <a:srgbClr val="FFE599"/>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15" name="Google Shape;1015;p9"/>
                <p:cNvSpPr/>
                <p:nvPr/>
              </p:nvSpPr>
              <p:spPr>
                <a:xfrm>
                  <a:off x="1818382" y="2942618"/>
                  <a:ext cx="466728" cy="818636"/>
                </a:xfrm>
                <a:custGeom>
                  <a:avLst/>
                  <a:gdLst/>
                  <a:ahLst/>
                  <a:cxnLst/>
                  <a:rect l="l" t="t" r="r" b="b"/>
                  <a:pathLst>
                    <a:path w="466728" h="818636" extrusionOk="0">
                      <a:moveTo>
                        <a:pt x="413730" y="440997"/>
                      </a:moveTo>
                      <a:cubicBezTo>
                        <a:pt x="355564" y="353938"/>
                        <a:pt x="388838" y="243448"/>
                        <a:pt x="332323" y="212841"/>
                      </a:cubicBezTo>
                      <a:cubicBezTo>
                        <a:pt x="341474" y="160701"/>
                        <a:pt x="342668" y="107476"/>
                        <a:pt x="335879" y="54980"/>
                      </a:cubicBezTo>
                      <a:cubicBezTo>
                        <a:pt x="332577" y="42280"/>
                        <a:pt x="316004" y="50599"/>
                        <a:pt x="306479" y="48630"/>
                      </a:cubicBezTo>
                      <a:cubicBezTo>
                        <a:pt x="306860" y="-17537"/>
                        <a:pt x="162715" y="-14870"/>
                        <a:pt x="159921" y="48630"/>
                      </a:cubicBezTo>
                      <a:cubicBezTo>
                        <a:pt x="98580" y="52250"/>
                        <a:pt x="141252" y="172709"/>
                        <a:pt x="140553" y="213159"/>
                      </a:cubicBezTo>
                      <a:cubicBezTo>
                        <a:pt x="105057" y="231383"/>
                        <a:pt x="103723" y="274563"/>
                        <a:pt x="102453" y="310060"/>
                      </a:cubicBezTo>
                      <a:cubicBezTo>
                        <a:pt x="97234" y="356427"/>
                        <a:pt x="82349" y="401182"/>
                        <a:pt x="58765" y="441441"/>
                      </a:cubicBezTo>
                      <a:cubicBezTo>
                        <a:pt x="-124178" y="764783"/>
                        <a:pt x="171288" y="823140"/>
                        <a:pt x="250027" y="818377"/>
                      </a:cubicBezTo>
                      <a:cubicBezTo>
                        <a:pt x="471833" y="804535"/>
                        <a:pt x="517553" y="614542"/>
                        <a:pt x="413730" y="440997"/>
                      </a:cubicBezTo>
                      <a:close/>
                      <a:moveTo>
                        <a:pt x="322417" y="107431"/>
                      </a:moveTo>
                      <a:cubicBezTo>
                        <a:pt x="322862" y="119369"/>
                        <a:pt x="322862" y="131371"/>
                        <a:pt x="322417" y="143309"/>
                      </a:cubicBezTo>
                      <a:cubicBezTo>
                        <a:pt x="265788" y="153837"/>
                        <a:pt x="209934" y="168156"/>
                        <a:pt x="155222" y="186171"/>
                      </a:cubicBezTo>
                      <a:cubicBezTo>
                        <a:pt x="153825" y="175757"/>
                        <a:pt x="152555" y="165343"/>
                        <a:pt x="151348" y="154866"/>
                      </a:cubicBezTo>
                      <a:cubicBezTo>
                        <a:pt x="209191" y="142185"/>
                        <a:pt x="266302" y="126348"/>
                        <a:pt x="322417" y="107431"/>
                      </a:cubicBezTo>
                      <a:close/>
                      <a:moveTo>
                        <a:pt x="270538" y="514911"/>
                      </a:moveTo>
                      <a:cubicBezTo>
                        <a:pt x="290921" y="432742"/>
                        <a:pt x="171033" y="476811"/>
                        <a:pt x="221770" y="547423"/>
                      </a:cubicBezTo>
                      <a:cubicBezTo>
                        <a:pt x="201005" y="569394"/>
                        <a:pt x="150777" y="562726"/>
                        <a:pt x="161064" y="525135"/>
                      </a:cubicBezTo>
                      <a:cubicBezTo>
                        <a:pt x="172367" y="494210"/>
                        <a:pt x="197449" y="470143"/>
                        <a:pt x="209133" y="439028"/>
                      </a:cubicBezTo>
                      <a:cubicBezTo>
                        <a:pt x="238966" y="372588"/>
                        <a:pt x="245906" y="298128"/>
                        <a:pt x="228882" y="227319"/>
                      </a:cubicBezTo>
                      <a:cubicBezTo>
                        <a:pt x="235124" y="229339"/>
                        <a:pt x="241887" y="229040"/>
                        <a:pt x="247932" y="226494"/>
                      </a:cubicBezTo>
                      <a:cubicBezTo>
                        <a:pt x="236185" y="314949"/>
                        <a:pt x="272697" y="400547"/>
                        <a:pt x="308511" y="479605"/>
                      </a:cubicBezTo>
                      <a:cubicBezTo>
                        <a:pt x="345150" y="534913"/>
                        <a:pt x="303494" y="594603"/>
                        <a:pt x="246471" y="547804"/>
                      </a:cubicBezTo>
                      <a:cubicBezTo>
                        <a:pt x="256295" y="538253"/>
                        <a:pt x="264340" y="527027"/>
                        <a:pt x="270220" y="514657"/>
                      </a:cubicBezTo>
                      <a:close/>
                      <a:moveTo>
                        <a:pt x="235803" y="534596"/>
                      </a:moveTo>
                      <a:cubicBezTo>
                        <a:pt x="220436" y="518467"/>
                        <a:pt x="229072" y="474017"/>
                        <a:pt x="255235" y="493956"/>
                      </a:cubicBezTo>
                      <a:cubicBezTo>
                        <a:pt x="261394" y="509196"/>
                        <a:pt x="244439" y="523039"/>
                        <a:pt x="235486" y="534342"/>
                      </a:cubicBezTo>
                      <a:close/>
                      <a:moveTo>
                        <a:pt x="157317" y="205602"/>
                      </a:moveTo>
                      <a:cubicBezTo>
                        <a:pt x="157317" y="204904"/>
                        <a:pt x="157317" y="204205"/>
                        <a:pt x="157317" y="203507"/>
                      </a:cubicBezTo>
                      <a:cubicBezTo>
                        <a:pt x="210956" y="185962"/>
                        <a:pt x="265655" y="171839"/>
                        <a:pt x="321084" y="161216"/>
                      </a:cubicBezTo>
                      <a:cubicBezTo>
                        <a:pt x="320004" y="176138"/>
                        <a:pt x="318353" y="190997"/>
                        <a:pt x="315941" y="205666"/>
                      </a:cubicBezTo>
                      <a:cubicBezTo>
                        <a:pt x="298795" y="200713"/>
                        <a:pt x="178971" y="199443"/>
                        <a:pt x="157317" y="205602"/>
                      </a:cubicBezTo>
                      <a:close/>
                      <a:moveTo>
                        <a:pt x="318925" y="66537"/>
                      </a:moveTo>
                      <a:cubicBezTo>
                        <a:pt x="319750" y="74157"/>
                        <a:pt x="320449" y="81714"/>
                        <a:pt x="320957" y="89334"/>
                      </a:cubicBezTo>
                      <a:cubicBezTo>
                        <a:pt x="264493" y="108111"/>
                        <a:pt x="207095" y="123967"/>
                        <a:pt x="148999" y="136832"/>
                      </a:cubicBezTo>
                      <a:cubicBezTo>
                        <a:pt x="148173" y="129402"/>
                        <a:pt x="147602" y="121909"/>
                        <a:pt x="147094" y="114480"/>
                      </a:cubicBezTo>
                      <a:cubicBezTo>
                        <a:pt x="199367" y="108301"/>
                        <a:pt x="249945" y="92020"/>
                        <a:pt x="296001" y="66537"/>
                      </a:cubicBezTo>
                      <a:close/>
                      <a:moveTo>
                        <a:pt x="177002" y="47805"/>
                      </a:moveTo>
                      <a:cubicBezTo>
                        <a:pt x="177828" y="8498"/>
                        <a:pt x="287810" y="8625"/>
                        <a:pt x="288699" y="48313"/>
                      </a:cubicBezTo>
                      <a:cubicBezTo>
                        <a:pt x="251424" y="48313"/>
                        <a:pt x="214213" y="48694"/>
                        <a:pt x="176939" y="48313"/>
                      </a:cubicBezTo>
                      <a:cubicBezTo>
                        <a:pt x="177193" y="48059"/>
                        <a:pt x="177257" y="47932"/>
                        <a:pt x="177257" y="47805"/>
                      </a:cubicBezTo>
                      <a:close/>
                      <a:moveTo>
                        <a:pt x="146713" y="71871"/>
                      </a:moveTo>
                      <a:cubicBezTo>
                        <a:pt x="177002" y="57520"/>
                        <a:pt x="222532" y="70411"/>
                        <a:pt x="256949" y="66537"/>
                      </a:cubicBezTo>
                      <a:cubicBezTo>
                        <a:pt x="221592" y="81917"/>
                        <a:pt x="184178" y="92039"/>
                        <a:pt x="145888" y="96573"/>
                      </a:cubicBezTo>
                      <a:cubicBezTo>
                        <a:pt x="146141" y="88381"/>
                        <a:pt x="143792" y="79555"/>
                        <a:pt x="146967" y="71871"/>
                      </a:cubicBezTo>
                      <a:close/>
                      <a:moveTo>
                        <a:pt x="350675" y="770371"/>
                      </a:moveTo>
                      <a:cubicBezTo>
                        <a:pt x="158270" y="868796"/>
                        <a:pt x="-63536" y="698362"/>
                        <a:pt x="54193" y="490971"/>
                      </a:cubicBezTo>
                      <a:cubicBezTo>
                        <a:pt x="77371" y="438901"/>
                        <a:pt x="106010" y="388355"/>
                        <a:pt x="116804" y="331713"/>
                      </a:cubicBezTo>
                      <a:cubicBezTo>
                        <a:pt x="121885" y="263641"/>
                        <a:pt x="121122" y="204713"/>
                        <a:pt x="210721" y="223255"/>
                      </a:cubicBezTo>
                      <a:cubicBezTo>
                        <a:pt x="226723" y="301360"/>
                        <a:pt x="222278" y="385688"/>
                        <a:pt x="180939" y="456554"/>
                      </a:cubicBezTo>
                      <a:cubicBezTo>
                        <a:pt x="165001" y="485129"/>
                        <a:pt x="126457" y="522975"/>
                        <a:pt x="147030" y="558154"/>
                      </a:cubicBezTo>
                      <a:cubicBezTo>
                        <a:pt x="165636" y="587936"/>
                        <a:pt x="208752" y="581459"/>
                        <a:pt x="231739" y="560377"/>
                      </a:cubicBezTo>
                      <a:cubicBezTo>
                        <a:pt x="277777" y="613590"/>
                        <a:pt x="364772" y="561710"/>
                        <a:pt x="334482" y="495924"/>
                      </a:cubicBezTo>
                      <a:cubicBezTo>
                        <a:pt x="299240" y="409120"/>
                        <a:pt x="249964" y="319521"/>
                        <a:pt x="265267" y="222874"/>
                      </a:cubicBezTo>
                      <a:cubicBezTo>
                        <a:pt x="351310" y="205475"/>
                        <a:pt x="350675" y="267324"/>
                        <a:pt x="355438" y="332031"/>
                      </a:cubicBezTo>
                      <a:cubicBezTo>
                        <a:pt x="394553" y="482907"/>
                        <a:pt x="549557" y="659881"/>
                        <a:pt x="350929" y="77011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1016" name="Google Shape;1016;p9"/>
              <p:cNvSpPr/>
              <p:nvPr/>
            </p:nvSpPr>
            <p:spPr>
              <a:xfrm>
                <a:off x="2046061" y="1899501"/>
                <a:ext cx="17700" cy="10785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017" name="Google Shape;1017;p9"/>
            <p:cNvSpPr/>
            <p:nvPr/>
          </p:nvSpPr>
          <p:spPr>
            <a:xfrm>
              <a:off x="2848289" y="2564652"/>
              <a:ext cx="130735" cy="158472"/>
            </a:xfrm>
            <a:custGeom>
              <a:avLst/>
              <a:gdLst/>
              <a:ahLst/>
              <a:cxnLst/>
              <a:rect l="l" t="t" r="r" b="b"/>
              <a:pathLst>
                <a:path w="4784" h="5799" extrusionOk="0">
                  <a:moveTo>
                    <a:pt x="0" y="0"/>
                  </a:moveTo>
                  <a:cubicBezTo>
                    <a:pt x="0" y="2506"/>
                    <a:pt x="2375" y="5110"/>
                    <a:pt x="4784" y="5799"/>
                  </a:cubicBezTo>
                </a:path>
              </a:pathLst>
            </a:custGeom>
            <a:noFill/>
            <a:ln w="19050" cap="rnd" cmpd="sng">
              <a:solidFill>
                <a:schemeClr val="lt1"/>
              </a:solidFill>
              <a:prstDash val="solid"/>
              <a:round/>
              <a:headEnd type="none" w="med" len="med"/>
              <a:tailEnd type="none" w="med" len="med"/>
            </a:ln>
          </p:spPr>
        </p:sp>
      </p:grpSp>
      <p:grpSp>
        <p:nvGrpSpPr>
          <p:cNvPr id="1018" name="Google Shape;1018;p9"/>
          <p:cNvGrpSpPr/>
          <p:nvPr/>
        </p:nvGrpSpPr>
        <p:grpSpPr>
          <a:xfrm>
            <a:off x="5609505" y="-1"/>
            <a:ext cx="739563" cy="1055377"/>
            <a:chOff x="3961868" y="621833"/>
            <a:chExt cx="905291" cy="1291877"/>
          </a:xfrm>
        </p:grpSpPr>
        <p:grpSp>
          <p:nvGrpSpPr>
            <p:cNvPr id="1019" name="Google Shape;1019;p9"/>
            <p:cNvGrpSpPr/>
            <p:nvPr/>
          </p:nvGrpSpPr>
          <p:grpSpPr>
            <a:xfrm>
              <a:off x="3961868" y="1008419"/>
              <a:ext cx="905291" cy="905291"/>
              <a:chOff x="764100" y="3623300"/>
              <a:chExt cx="1046700" cy="1046700"/>
            </a:xfrm>
          </p:grpSpPr>
          <p:sp>
            <p:nvSpPr>
              <p:cNvPr id="1020" name="Google Shape;1020;p9"/>
              <p:cNvSpPr/>
              <p:nvPr/>
            </p:nvSpPr>
            <p:spPr>
              <a:xfrm>
                <a:off x="764100" y="3623300"/>
                <a:ext cx="1046700" cy="1046700"/>
              </a:xfrm>
              <a:prstGeom prst="ellipse">
                <a:avLst/>
              </a:prstGeom>
              <a:solidFill>
                <a:srgbClr val="D8B8FF">
                  <a:alpha val="167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21" name="Google Shape;1021;p9"/>
              <p:cNvSpPr/>
              <p:nvPr/>
            </p:nvSpPr>
            <p:spPr>
              <a:xfrm>
                <a:off x="922769" y="3781968"/>
                <a:ext cx="729300" cy="729300"/>
              </a:xfrm>
              <a:prstGeom prst="ellipse">
                <a:avLst/>
              </a:prstGeom>
              <a:solidFill>
                <a:srgbClr val="D8B8FF">
                  <a:alpha val="167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22" name="Google Shape;1022;p9"/>
            <p:cNvGrpSpPr/>
            <p:nvPr/>
          </p:nvGrpSpPr>
          <p:grpSpPr>
            <a:xfrm>
              <a:off x="4155315" y="621833"/>
              <a:ext cx="522826" cy="1099260"/>
              <a:chOff x="2447534" y="2604168"/>
              <a:chExt cx="478297" cy="1005636"/>
            </a:xfrm>
          </p:grpSpPr>
          <p:grpSp>
            <p:nvGrpSpPr>
              <p:cNvPr id="1023" name="Google Shape;1023;p9"/>
              <p:cNvGrpSpPr/>
              <p:nvPr/>
            </p:nvGrpSpPr>
            <p:grpSpPr>
              <a:xfrm>
                <a:off x="2447534" y="2604168"/>
                <a:ext cx="478297" cy="1005636"/>
                <a:chOff x="2447534" y="2604168"/>
                <a:chExt cx="478297" cy="1005636"/>
              </a:xfrm>
            </p:grpSpPr>
            <p:grpSp>
              <p:nvGrpSpPr>
                <p:cNvPr id="1024" name="Google Shape;1024;p9"/>
                <p:cNvGrpSpPr/>
                <p:nvPr/>
              </p:nvGrpSpPr>
              <p:grpSpPr>
                <a:xfrm>
                  <a:off x="2447534" y="2971595"/>
                  <a:ext cx="478297" cy="638209"/>
                  <a:chOff x="2447534" y="3081786"/>
                  <a:chExt cx="478297" cy="638209"/>
                </a:xfrm>
              </p:grpSpPr>
              <p:sp>
                <p:nvSpPr>
                  <p:cNvPr id="1025" name="Google Shape;1025;p9"/>
                  <p:cNvSpPr/>
                  <p:nvPr/>
                </p:nvSpPr>
                <p:spPr>
                  <a:xfrm>
                    <a:off x="2591014" y="3097533"/>
                    <a:ext cx="179593" cy="168416"/>
                  </a:xfrm>
                  <a:custGeom>
                    <a:avLst/>
                    <a:gdLst/>
                    <a:ahLst/>
                    <a:cxnLst/>
                    <a:rect l="l" t="t" r="r" b="b"/>
                    <a:pathLst>
                      <a:path w="179593" h="168416" extrusionOk="0">
                        <a:moveTo>
                          <a:pt x="0" y="168417"/>
                        </a:moveTo>
                        <a:cubicBezTo>
                          <a:pt x="0" y="125745"/>
                          <a:pt x="5779" y="81168"/>
                          <a:pt x="2349" y="39004"/>
                        </a:cubicBezTo>
                        <a:cubicBezTo>
                          <a:pt x="8128" y="33924"/>
                          <a:pt x="29020" y="36527"/>
                          <a:pt x="37148" y="34622"/>
                        </a:cubicBezTo>
                        <a:cubicBezTo>
                          <a:pt x="48577" y="31575"/>
                          <a:pt x="35052" y="16652"/>
                          <a:pt x="41148" y="11254"/>
                        </a:cubicBezTo>
                        <a:cubicBezTo>
                          <a:pt x="60198" y="-10653"/>
                          <a:pt x="146685" y="1412"/>
                          <a:pt x="147320" y="30304"/>
                        </a:cubicBezTo>
                        <a:cubicBezTo>
                          <a:pt x="146577" y="33733"/>
                          <a:pt x="148761" y="37112"/>
                          <a:pt x="152184" y="37855"/>
                        </a:cubicBezTo>
                        <a:cubicBezTo>
                          <a:pt x="152527" y="37925"/>
                          <a:pt x="152876" y="37969"/>
                          <a:pt x="153226" y="37988"/>
                        </a:cubicBezTo>
                        <a:cubicBezTo>
                          <a:pt x="199009" y="46307"/>
                          <a:pt x="171196" y="124983"/>
                          <a:pt x="171514" y="162194"/>
                        </a:cubicBezTo>
                        <a:cubicBezTo>
                          <a:pt x="116268" y="155717"/>
                          <a:pt x="51435" y="152225"/>
                          <a:pt x="0" y="168417"/>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26" name="Google Shape;1026;p9"/>
                  <p:cNvSpPr/>
                  <p:nvPr/>
                </p:nvSpPr>
                <p:spPr>
                  <a:xfrm>
                    <a:off x="2458233" y="3250561"/>
                    <a:ext cx="453667" cy="462047"/>
                  </a:xfrm>
                  <a:custGeom>
                    <a:avLst/>
                    <a:gdLst/>
                    <a:ahLst/>
                    <a:cxnLst/>
                    <a:rect l="l" t="t" r="r" b="b"/>
                    <a:pathLst>
                      <a:path w="453667" h="462047" extrusionOk="0">
                        <a:moveTo>
                          <a:pt x="221935" y="462048"/>
                        </a:moveTo>
                        <a:cubicBezTo>
                          <a:pt x="-59306" y="460714"/>
                          <a:pt x="-82865" y="22373"/>
                          <a:pt x="206568" y="847"/>
                        </a:cubicBezTo>
                        <a:cubicBezTo>
                          <a:pt x="522671" y="-22712"/>
                          <a:pt x="543753" y="452904"/>
                          <a:pt x="221935" y="462048"/>
                        </a:cubicBezTo>
                        <a:close/>
                      </a:path>
                    </a:pathLst>
                  </a:custGeom>
                  <a:solidFill>
                    <a:srgbClr val="D9D2E9"/>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27" name="Google Shape;1027;p9"/>
                  <p:cNvSpPr/>
                  <p:nvPr/>
                </p:nvSpPr>
                <p:spPr>
                  <a:xfrm>
                    <a:off x="2447534" y="3081786"/>
                    <a:ext cx="478297" cy="638209"/>
                  </a:xfrm>
                  <a:custGeom>
                    <a:avLst/>
                    <a:gdLst/>
                    <a:ahLst/>
                    <a:cxnLst/>
                    <a:rect l="l" t="t" r="r" b="b"/>
                    <a:pathLst>
                      <a:path w="478297" h="638209" extrusionOk="0">
                        <a:moveTo>
                          <a:pt x="474760" y="358979"/>
                        </a:moveTo>
                        <a:cubicBezTo>
                          <a:pt x="461679" y="274778"/>
                          <a:pt x="399195" y="202960"/>
                          <a:pt x="320201" y="173178"/>
                        </a:cubicBezTo>
                        <a:cubicBezTo>
                          <a:pt x="320201" y="137618"/>
                          <a:pt x="347824" y="40273"/>
                          <a:pt x="296008" y="38050"/>
                        </a:cubicBezTo>
                        <a:cubicBezTo>
                          <a:pt x="297722" y="5792"/>
                          <a:pt x="256955" y="7316"/>
                          <a:pt x="234286" y="3379"/>
                        </a:cubicBezTo>
                        <a:cubicBezTo>
                          <a:pt x="210981" y="-4749"/>
                          <a:pt x="165198" y="331"/>
                          <a:pt x="178406" y="34748"/>
                        </a:cubicBezTo>
                        <a:cubicBezTo>
                          <a:pt x="166277" y="37224"/>
                          <a:pt x="129765" y="31129"/>
                          <a:pt x="140306" y="52718"/>
                        </a:cubicBezTo>
                        <a:cubicBezTo>
                          <a:pt x="138210" y="96153"/>
                          <a:pt x="137448" y="139713"/>
                          <a:pt x="135797" y="183148"/>
                        </a:cubicBezTo>
                        <a:cubicBezTo>
                          <a:pt x="-17047" y="249949"/>
                          <a:pt x="-46892" y="468453"/>
                          <a:pt x="77123" y="577673"/>
                        </a:cubicBezTo>
                        <a:cubicBezTo>
                          <a:pt x="240636" y="727914"/>
                          <a:pt x="512416" y="577165"/>
                          <a:pt x="474760" y="358979"/>
                        </a:cubicBezTo>
                        <a:close/>
                        <a:moveTo>
                          <a:pt x="304771" y="167971"/>
                        </a:moveTo>
                        <a:cubicBezTo>
                          <a:pt x="286165" y="163081"/>
                          <a:pt x="266226" y="157748"/>
                          <a:pt x="246922" y="159144"/>
                        </a:cubicBezTo>
                        <a:cubicBezTo>
                          <a:pt x="215172" y="156033"/>
                          <a:pt x="182914" y="164288"/>
                          <a:pt x="153514" y="175273"/>
                        </a:cubicBezTo>
                        <a:cubicBezTo>
                          <a:pt x="153514" y="170829"/>
                          <a:pt x="153514" y="166320"/>
                          <a:pt x="153958" y="161875"/>
                        </a:cubicBezTo>
                        <a:cubicBezTo>
                          <a:pt x="206600" y="153398"/>
                          <a:pt x="258035" y="138666"/>
                          <a:pt x="307184" y="117997"/>
                        </a:cubicBezTo>
                        <a:cubicBezTo>
                          <a:pt x="306422" y="134634"/>
                          <a:pt x="305342" y="151334"/>
                          <a:pt x="304771" y="167971"/>
                        </a:cubicBezTo>
                        <a:close/>
                        <a:moveTo>
                          <a:pt x="292515" y="378092"/>
                        </a:moveTo>
                        <a:cubicBezTo>
                          <a:pt x="301278" y="393079"/>
                          <a:pt x="305215" y="416700"/>
                          <a:pt x="297087" y="432131"/>
                        </a:cubicBezTo>
                        <a:cubicBezTo>
                          <a:pt x="286356" y="434925"/>
                          <a:pt x="294928" y="387363"/>
                          <a:pt x="292515" y="378092"/>
                        </a:cubicBezTo>
                        <a:close/>
                        <a:moveTo>
                          <a:pt x="233524" y="360440"/>
                        </a:moveTo>
                        <a:cubicBezTo>
                          <a:pt x="220881" y="353181"/>
                          <a:pt x="206085" y="350622"/>
                          <a:pt x="191741" y="353200"/>
                        </a:cubicBezTo>
                        <a:cubicBezTo>
                          <a:pt x="193900" y="295606"/>
                          <a:pt x="196313" y="237948"/>
                          <a:pt x="198599" y="180354"/>
                        </a:cubicBezTo>
                        <a:cubicBezTo>
                          <a:pt x="213394" y="176480"/>
                          <a:pt x="265528" y="177750"/>
                          <a:pt x="276005" y="180354"/>
                        </a:cubicBezTo>
                        <a:cubicBezTo>
                          <a:pt x="275707" y="235389"/>
                          <a:pt x="275415" y="290418"/>
                          <a:pt x="275116" y="345454"/>
                        </a:cubicBezTo>
                        <a:cubicBezTo>
                          <a:pt x="259679" y="343733"/>
                          <a:pt x="244312" y="349263"/>
                          <a:pt x="233524" y="360440"/>
                        </a:cubicBezTo>
                        <a:close/>
                        <a:moveTo>
                          <a:pt x="244636" y="403619"/>
                        </a:moveTo>
                        <a:cubicBezTo>
                          <a:pt x="254860" y="460769"/>
                          <a:pt x="203615" y="463119"/>
                          <a:pt x="235365" y="386855"/>
                        </a:cubicBezTo>
                        <a:cubicBezTo>
                          <a:pt x="239537" y="391777"/>
                          <a:pt x="242687" y="397473"/>
                          <a:pt x="244636" y="403619"/>
                        </a:cubicBezTo>
                        <a:close/>
                        <a:moveTo>
                          <a:pt x="203234" y="18174"/>
                        </a:moveTo>
                        <a:cubicBezTo>
                          <a:pt x="226920" y="23191"/>
                          <a:pt x="260384" y="18174"/>
                          <a:pt x="278228" y="35383"/>
                        </a:cubicBezTo>
                        <a:cubicBezTo>
                          <a:pt x="250357" y="33268"/>
                          <a:pt x="222392" y="32805"/>
                          <a:pt x="194471" y="33986"/>
                        </a:cubicBezTo>
                        <a:cubicBezTo>
                          <a:pt x="198916" y="25413"/>
                          <a:pt x="186407" y="19063"/>
                          <a:pt x="203234" y="18174"/>
                        </a:cubicBezTo>
                        <a:close/>
                        <a:moveTo>
                          <a:pt x="157451" y="54369"/>
                        </a:moveTo>
                        <a:cubicBezTo>
                          <a:pt x="205711" y="53036"/>
                          <a:pt x="261591" y="43511"/>
                          <a:pt x="306358" y="62688"/>
                        </a:cubicBezTo>
                        <a:lnTo>
                          <a:pt x="156308" y="90501"/>
                        </a:lnTo>
                        <a:close/>
                        <a:moveTo>
                          <a:pt x="308136" y="80468"/>
                        </a:moveTo>
                        <a:cubicBezTo>
                          <a:pt x="308701" y="80385"/>
                          <a:pt x="309254" y="80239"/>
                          <a:pt x="309787" y="80023"/>
                        </a:cubicBezTo>
                        <a:cubicBezTo>
                          <a:pt x="309279" y="87135"/>
                          <a:pt x="308263" y="92723"/>
                          <a:pt x="308136" y="99073"/>
                        </a:cubicBezTo>
                        <a:cubicBezTo>
                          <a:pt x="258975" y="120276"/>
                          <a:pt x="207381" y="135338"/>
                          <a:pt x="154530" y="143904"/>
                        </a:cubicBezTo>
                        <a:lnTo>
                          <a:pt x="155673" y="109043"/>
                        </a:lnTo>
                        <a:close/>
                        <a:moveTo>
                          <a:pt x="378685" y="571513"/>
                        </a:moveTo>
                        <a:cubicBezTo>
                          <a:pt x="88871" y="776746"/>
                          <a:pt x="-158652" y="297384"/>
                          <a:pt x="181009" y="184735"/>
                        </a:cubicBezTo>
                        <a:cubicBezTo>
                          <a:pt x="178787" y="242774"/>
                          <a:pt x="176183" y="300749"/>
                          <a:pt x="174151" y="358788"/>
                        </a:cubicBezTo>
                        <a:cubicBezTo>
                          <a:pt x="71345" y="420066"/>
                          <a:pt x="191741" y="557798"/>
                          <a:pt x="191360" y="371488"/>
                        </a:cubicBezTo>
                        <a:cubicBezTo>
                          <a:pt x="201799" y="369437"/>
                          <a:pt x="212626" y="371031"/>
                          <a:pt x="222030" y="375997"/>
                        </a:cubicBezTo>
                        <a:cubicBezTo>
                          <a:pt x="159673" y="513474"/>
                          <a:pt x="315756" y="467310"/>
                          <a:pt x="246795" y="371107"/>
                        </a:cubicBezTo>
                        <a:cubicBezTo>
                          <a:pt x="254364" y="364078"/>
                          <a:pt x="265052" y="361500"/>
                          <a:pt x="274989" y="364313"/>
                        </a:cubicBezTo>
                        <a:cubicBezTo>
                          <a:pt x="279561" y="390666"/>
                          <a:pt x="263115" y="429528"/>
                          <a:pt x="284324" y="449276"/>
                        </a:cubicBezTo>
                        <a:cubicBezTo>
                          <a:pt x="335124" y="459118"/>
                          <a:pt x="324964" y="368631"/>
                          <a:pt x="292642" y="351804"/>
                        </a:cubicBezTo>
                        <a:lnTo>
                          <a:pt x="293531" y="184481"/>
                        </a:lnTo>
                        <a:cubicBezTo>
                          <a:pt x="465172" y="225438"/>
                          <a:pt x="517686" y="462167"/>
                          <a:pt x="378685" y="571513"/>
                        </a:cubicBezTo>
                        <a:close/>
                        <a:moveTo>
                          <a:pt x="173453" y="378537"/>
                        </a:moveTo>
                        <a:cubicBezTo>
                          <a:pt x="170786" y="400508"/>
                          <a:pt x="176882" y="430226"/>
                          <a:pt x="158848" y="446926"/>
                        </a:cubicBezTo>
                        <a:cubicBezTo>
                          <a:pt x="145830" y="424638"/>
                          <a:pt x="150085" y="391681"/>
                          <a:pt x="173453" y="37828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1028" name="Google Shape;1028;p9"/>
                <p:cNvSpPr/>
                <p:nvPr/>
              </p:nvSpPr>
              <p:spPr>
                <a:xfrm>
                  <a:off x="2675601" y="2604168"/>
                  <a:ext cx="17700" cy="3738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029" name="Google Shape;1029;p9"/>
              <p:cNvSpPr/>
              <p:nvPr/>
            </p:nvSpPr>
            <p:spPr>
              <a:xfrm>
                <a:off x="2546350" y="3472450"/>
                <a:ext cx="97850" cy="61625"/>
              </a:xfrm>
              <a:custGeom>
                <a:avLst/>
                <a:gdLst/>
                <a:ahLst/>
                <a:cxnLst/>
                <a:rect l="l" t="t" r="r" b="b"/>
                <a:pathLst>
                  <a:path w="3914" h="2465" extrusionOk="0">
                    <a:moveTo>
                      <a:pt x="0" y="0"/>
                    </a:moveTo>
                    <a:cubicBezTo>
                      <a:pt x="946" y="1217"/>
                      <a:pt x="2412" y="2117"/>
                      <a:pt x="3914" y="2465"/>
                    </a:cubicBezTo>
                  </a:path>
                </a:pathLst>
              </a:custGeom>
              <a:noFill/>
              <a:ln w="19050" cap="rnd" cmpd="sng">
                <a:solidFill>
                  <a:schemeClr val="lt1"/>
                </a:solidFill>
                <a:prstDash val="solid"/>
                <a:round/>
                <a:headEnd type="none" w="med" len="med"/>
                <a:tailEnd type="none" w="med" len="med"/>
              </a:ln>
            </p:spPr>
          </p:sp>
          <p:sp>
            <p:nvSpPr>
              <p:cNvPr id="1030" name="Google Shape;1030;p9"/>
              <p:cNvSpPr/>
              <p:nvPr/>
            </p:nvSpPr>
            <p:spPr>
              <a:xfrm>
                <a:off x="2515525" y="3392700"/>
                <a:ext cx="9075" cy="19950"/>
              </a:xfrm>
              <a:custGeom>
                <a:avLst/>
                <a:gdLst/>
                <a:ahLst/>
                <a:cxnLst/>
                <a:rect l="l" t="t" r="r" b="b"/>
                <a:pathLst>
                  <a:path w="363" h="798" extrusionOk="0">
                    <a:moveTo>
                      <a:pt x="0" y="0"/>
                    </a:moveTo>
                    <a:cubicBezTo>
                      <a:pt x="182" y="399"/>
                      <a:pt x="182" y="399"/>
                      <a:pt x="363" y="798"/>
                    </a:cubicBezTo>
                  </a:path>
                </a:pathLst>
              </a:custGeom>
              <a:noFill/>
              <a:ln w="19050" cap="rnd" cmpd="sng">
                <a:solidFill>
                  <a:schemeClr val="lt1"/>
                </a:solidFill>
                <a:prstDash val="solid"/>
                <a:round/>
                <a:headEnd type="none" w="med" len="med"/>
                <a:tailEnd type="none" w="med" len="med"/>
              </a:ln>
            </p:spPr>
          </p:sp>
        </p:grpSp>
      </p:grpSp>
      <p:grpSp>
        <p:nvGrpSpPr>
          <p:cNvPr id="1031" name="Google Shape;1031;p9"/>
          <p:cNvGrpSpPr/>
          <p:nvPr/>
        </p:nvGrpSpPr>
        <p:grpSpPr>
          <a:xfrm>
            <a:off x="6616253" y="-9"/>
            <a:ext cx="427115" cy="648753"/>
            <a:chOff x="5194218" y="621823"/>
            <a:chExt cx="522827" cy="794132"/>
          </a:xfrm>
        </p:grpSpPr>
        <p:grpSp>
          <p:nvGrpSpPr>
            <p:cNvPr id="1032" name="Google Shape;1032;p9"/>
            <p:cNvGrpSpPr/>
            <p:nvPr/>
          </p:nvGrpSpPr>
          <p:grpSpPr>
            <a:xfrm>
              <a:off x="5194218" y="893129"/>
              <a:ext cx="522827" cy="522827"/>
              <a:chOff x="764100" y="3623300"/>
              <a:chExt cx="1046700" cy="1046700"/>
            </a:xfrm>
          </p:grpSpPr>
          <p:sp>
            <p:nvSpPr>
              <p:cNvPr id="1033" name="Google Shape;1033;p9"/>
              <p:cNvSpPr/>
              <p:nvPr/>
            </p:nvSpPr>
            <p:spPr>
              <a:xfrm>
                <a:off x="764100" y="3623300"/>
                <a:ext cx="1046700" cy="1046700"/>
              </a:xfrm>
              <a:prstGeom prst="ellipse">
                <a:avLst/>
              </a:prstGeom>
              <a:solidFill>
                <a:srgbClr val="FF8900">
                  <a:alpha val="838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34" name="Google Shape;1034;p9"/>
              <p:cNvSpPr/>
              <p:nvPr/>
            </p:nvSpPr>
            <p:spPr>
              <a:xfrm>
                <a:off x="922769" y="3781968"/>
                <a:ext cx="729300" cy="729300"/>
              </a:xfrm>
              <a:prstGeom prst="ellipse">
                <a:avLst/>
              </a:prstGeom>
              <a:solidFill>
                <a:srgbClr val="FF8900">
                  <a:alpha val="838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35" name="Google Shape;1035;p9"/>
            <p:cNvGrpSpPr/>
            <p:nvPr/>
          </p:nvGrpSpPr>
          <p:grpSpPr>
            <a:xfrm>
              <a:off x="5371921" y="621823"/>
              <a:ext cx="182209" cy="655932"/>
              <a:chOff x="3305183" y="2722527"/>
              <a:chExt cx="166690" cy="600065"/>
            </a:xfrm>
          </p:grpSpPr>
          <p:grpSp>
            <p:nvGrpSpPr>
              <p:cNvPr id="1036" name="Google Shape;1036;p9"/>
              <p:cNvGrpSpPr/>
              <p:nvPr/>
            </p:nvGrpSpPr>
            <p:grpSpPr>
              <a:xfrm>
                <a:off x="3305183" y="2722527"/>
                <a:ext cx="166690" cy="600065"/>
                <a:chOff x="3305183" y="2722527"/>
                <a:chExt cx="166690" cy="600065"/>
              </a:xfrm>
            </p:grpSpPr>
            <p:grpSp>
              <p:nvGrpSpPr>
                <p:cNvPr id="1037" name="Google Shape;1037;p9"/>
                <p:cNvGrpSpPr/>
                <p:nvPr/>
              </p:nvGrpSpPr>
              <p:grpSpPr>
                <a:xfrm>
                  <a:off x="3305183" y="2971595"/>
                  <a:ext cx="166690" cy="350998"/>
                  <a:chOff x="3305183" y="3146560"/>
                  <a:chExt cx="166690" cy="350998"/>
                </a:xfrm>
              </p:grpSpPr>
              <p:sp>
                <p:nvSpPr>
                  <p:cNvPr id="1038" name="Google Shape;1038;p9"/>
                  <p:cNvSpPr/>
                  <p:nvPr/>
                </p:nvSpPr>
                <p:spPr>
                  <a:xfrm>
                    <a:off x="3324821" y="3152836"/>
                    <a:ext cx="119489" cy="117177"/>
                  </a:xfrm>
                  <a:custGeom>
                    <a:avLst/>
                    <a:gdLst/>
                    <a:ahLst/>
                    <a:cxnLst/>
                    <a:rect l="l" t="t" r="r" b="b"/>
                    <a:pathLst>
                      <a:path w="119489" h="117177" extrusionOk="0">
                        <a:moveTo>
                          <a:pt x="5460" y="117177"/>
                        </a:moveTo>
                        <a:cubicBezTo>
                          <a:pt x="4508" y="91777"/>
                          <a:pt x="-9653" y="30373"/>
                          <a:pt x="11810" y="23896"/>
                        </a:cubicBezTo>
                        <a:cubicBezTo>
                          <a:pt x="18160" y="22118"/>
                          <a:pt x="14668" y="14561"/>
                          <a:pt x="19494" y="10688"/>
                        </a:cubicBezTo>
                        <a:cubicBezTo>
                          <a:pt x="31241" y="-2901"/>
                          <a:pt x="96456" y="-6838"/>
                          <a:pt x="96456" y="18879"/>
                        </a:cubicBezTo>
                        <a:cubicBezTo>
                          <a:pt x="95751" y="22315"/>
                          <a:pt x="97967" y="25668"/>
                          <a:pt x="101409" y="26373"/>
                        </a:cubicBezTo>
                        <a:cubicBezTo>
                          <a:pt x="101866" y="26467"/>
                          <a:pt x="102336" y="26506"/>
                          <a:pt x="102806" y="26499"/>
                        </a:cubicBezTo>
                        <a:cubicBezTo>
                          <a:pt x="133731" y="28849"/>
                          <a:pt x="111569" y="90507"/>
                          <a:pt x="114744" y="11393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39" name="Google Shape;1039;p9"/>
                  <p:cNvSpPr/>
                  <p:nvPr/>
                </p:nvSpPr>
                <p:spPr>
                  <a:xfrm>
                    <a:off x="3312763" y="3270014"/>
                    <a:ext cx="150661" cy="221107"/>
                  </a:xfrm>
                  <a:custGeom>
                    <a:avLst/>
                    <a:gdLst/>
                    <a:ahLst/>
                    <a:cxnLst/>
                    <a:rect l="l" t="t" r="r" b="b"/>
                    <a:pathLst>
                      <a:path w="150661" h="221107" extrusionOk="0">
                        <a:moveTo>
                          <a:pt x="72636" y="221107"/>
                        </a:moveTo>
                        <a:cubicBezTo>
                          <a:pt x="-3564" y="204978"/>
                          <a:pt x="-15057" y="136779"/>
                          <a:pt x="16184" y="2477"/>
                        </a:cubicBezTo>
                        <a:cubicBezTo>
                          <a:pt x="54284" y="1207"/>
                          <a:pt x="87558" y="1270"/>
                          <a:pt x="125595" y="0"/>
                        </a:cubicBezTo>
                        <a:cubicBezTo>
                          <a:pt x="164330" y="92202"/>
                          <a:pt x="166299" y="206629"/>
                          <a:pt x="72636" y="221107"/>
                        </a:cubicBezTo>
                        <a:close/>
                      </a:path>
                    </a:pathLst>
                  </a:custGeom>
                  <a:solidFill>
                    <a:srgbClr val="F9CB9C"/>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40" name="Google Shape;1040;p9"/>
                  <p:cNvSpPr/>
                  <p:nvPr/>
                </p:nvSpPr>
                <p:spPr>
                  <a:xfrm>
                    <a:off x="3305183" y="3146560"/>
                    <a:ext cx="166690" cy="350998"/>
                  </a:xfrm>
                  <a:custGeom>
                    <a:avLst/>
                    <a:gdLst/>
                    <a:ahLst/>
                    <a:cxnLst/>
                    <a:rect l="l" t="t" r="r" b="b"/>
                    <a:pathLst>
                      <a:path w="166690" h="350998" extrusionOk="0">
                        <a:moveTo>
                          <a:pt x="140987" y="124596"/>
                        </a:moveTo>
                        <a:cubicBezTo>
                          <a:pt x="147337" y="122247"/>
                          <a:pt x="143336" y="59572"/>
                          <a:pt x="144542" y="54238"/>
                        </a:cubicBezTo>
                        <a:cubicBezTo>
                          <a:pt x="146828" y="39252"/>
                          <a:pt x="140097" y="24647"/>
                          <a:pt x="122571" y="26425"/>
                        </a:cubicBezTo>
                        <a:cubicBezTo>
                          <a:pt x="129683" y="-8309"/>
                          <a:pt x="29417" y="-8500"/>
                          <a:pt x="29925" y="24075"/>
                        </a:cubicBezTo>
                        <a:cubicBezTo>
                          <a:pt x="15891" y="25536"/>
                          <a:pt x="12399" y="39633"/>
                          <a:pt x="13478" y="51635"/>
                        </a:cubicBezTo>
                        <a:cubicBezTo>
                          <a:pt x="16145" y="75955"/>
                          <a:pt x="8335" y="105292"/>
                          <a:pt x="17034" y="127263"/>
                        </a:cubicBezTo>
                        <a:cubicBezTo>
                          <a:pt x="17034" y="127263"/>
                          <a:pt x="17034" y="127644"/>
                          <a:pt x="17034" y="127835"/>
                        </a:cubicBezTo>
                        <a:cubicBezTo>
                          <a:pt x="-77835" y="451748"/>
                          <a:pt x="259922" y="398789"/>
                          <a:pt x="140987" y="124596"/>
                        </a:cubicBezTo>
                        <a:close/>
                        <a:moveTo>
                          <a:pt x="126254" y="42427"/>
                        </a:moveTo>
                        <a:cubicBezTo>
                          <a:pt x="126699" y="51254"/>
                          <a:pt x="126699" y="64842"/>
                          <a:pt x="126889" y="74177"/>
                        </a:cubicBezTo>
                        <a:lnTo>
                          <a:pt x="31258" y="101736"/>
                        </a:lnTo>
                        <a:cubicBezTo>
                          <a:pt x="31258" y="96719"/>
                          <a:pt x="31258" y="91640"/>
                          <a:pt x="31258" y="86560"/>
                        </a:cubicBezTo>
                        <a:cubicBezTo>
                          <a:pt x="57865" y="73415"/>
                          <a:pt x="88408" y="58556"/>
                          <a:pt x="112348" y="40903"/>
                        </a:cubicBezTo>
                        <a:cubicBezTo>
                          <a:pt x="116793" y="41665"/>
                          <a:pt x="123778" y="38490"/>
                          <a:pt x="126254" y="42427"/>
                        </a:cubicBezTo>
                        <a:close/>
                        <a:moveTo>
                          <a:pt x="89044" y="212671"/>
                        </a:moveTo>
                        <a:cubicBezTo>
                          <a:pt x="81112" y="208784"/>
                          <a:pt x="71771" y="209070"/>
                          <a:pt x="64088" y="213433"/>
                        </a:cubicBezTo>
                        <a:cubicBezTo>
                          <a:pt x="67943" y="186762"/>
                          <a:pt x="70883" y="159947"/>
                          <a:pt x="72914" y="132978"/>
                        </a:cubicBezTo>
                        <a:lnTo>
                          <a:pt x="83964" y="132978"/>
                        </a:lnTo>
                        <a:cubicBezTo>
                          <a:pt x="83049" y="159642"/>
                          <a:pt x="84751" y="186337"/>
                          <a:pt x="89044" y="212671"/>
                        </a:cubicBezTo>
                        <a:close/>
                        <a:moveTo>
                          <a:pt x="50944" y="114118"/>
                        </a:moveTo>
                        <a:lnTo>
                          <a:pt x="127144" y="92148"/>
                        </a:lnTo>
                        <a:lnTo>
                          <a:pt x="127144" y="113420"/>
                        </a:lnTo>
                        <a:cubicBezTo>
                          <a:pt x="101299" y="114880"/>
                          <a:pt x="75899" y="115135"/>
                          <a:pt x="50626" y="114118"/>
                        </a:cubicBezTo>
                        <a:close/>
                        <a:moveTo>
                          <a:pt x="90695" y="39950"/>
                        </a:moveTo>
                        <a:cubicBezTo>
                          <a:pt x="74692" y="48269"/>
                          <a:pt x="47832" y="59826"/>
                          <a:pt x="31385" y="67255"/>
                        </a:cubicBezTo>
                        <a:cubicBezTo>
                          <a:pt x="31385" y="58937"/>
                          <a:pt x="31766" y="47634"/>
                          <a:pt x="31385" y="39379"/>
                        </a:cubicBezTo>
                        <a:cubicBezTo>
                          <a:pt x="33036" y="39379"/>
                          <a:pt x="75835" y="39442"/>
                          <a:pt x="90377" y="39950"/>
                        </a:cubicBezTo>
                        <a:close/>
                        <a:moveTo>
                          <a:pt x="45736" y="22361"/>
                        </a:moveTo>
                        <a:cubicBezTo>
                          <a:pt x="60214" y="644"/>
                          <a:pt x="112920" y="11122"/>
                          <a:pt x="111395" y="26616"/>
                        </a:cubicBezTo>
                        <a:cubicBezTo>
                          <a:pt x="92028" y="25854"/>
                          <a:pt x="63834" y="27314"/>
                          <a:pt x="44466" y="26616"/>
                        </a:cubicBezTo>
                        <a:cubicBezTo>
                          <a:pt x="44339" y="26171"/>
                          <a:pt x="45165" y="22742"/>
                          <a:pt x="45419" y="22361"/>
                        </a:cubicBezTo>
                        <a:close/>
                        <a:moveTo>
                          <a:pt x="125556" y="309127"/>
                        </a:moveTo>
                        <a:cubicBezTo>
                          <a:pt x="22686" y="406028"/>
                          <a:pt x="-873" y="195335"/>
                          <a:pt x="33798" y="131708"/>
                        </a:cubicBezTo>
                        <a:cubicBezTo>
                          <a:pt x="41101" y="132153"/>
                          <a:pt x="48467" y="132470"/>
                          <a:pt x="55833" y="132661"/>
                        </a:cubicBezTo>
                        <a:cubicBezTo>
                          <a:pt x="60913" y="148536"/>
                          <a:pt x="25734" y="268678"/>
                          <a:pt x="58500" y="243023"/>
                        </a:cubicBezTo>
                        <a:cubicBezTo>
                          <a:pt x="62310" y="237436"/>
                          <a:pt x="67708" y="228101"/>
                          <a:pt x="75454" y="228037"/>
                        </a:cubicBezTo>
                        <a:cubicBezTo>
                          <a:pt x="84979" y="228037"/>
                          <a:pt x="91076" y="238960"/>
                          <a:pt x="95394" y="245881"/>
                        </a:cubicBezTo>
                        <a:cubicBezTo>
                          <a:pt x="128985" y="268931"/>
                          <a:pt x="92536" y="150631"/>
                          <a:pt x="101744" y="132661"/>
                        </a:cubicBezTo>
                        <a:cubicBezTo>
                          <a:pt x="109173" y="132661"/>
                          <a:pt x="116602" y="132089"/>
                          <a:pt x="124032" y="131644"/>
                        </a:cubicBezTo>
                        <a:cubicBezTo>
                          <a:pt x="155591" y="183968"/>
                          <a:pt x="160671" y="257311"/>
                          <a:pt x="125239" y="30912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1041" name="Google Shape;1041;p9"/>
                <p:cNvSpPr/>
                <p:nvPr/>
              </p:nvSpPr>
              <p:spPr>
                <a:xfrm>
                  <a:off x="3375891" y="2722527"/>
                  <a:ext cx="17700" cy="2556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042" name="Google Shape;1042;p9"/>
              <p:cNvSpPr/>
              <p:nvPr/>
            </p:nvSpPr>
            <p:spPr>
              <a:xfrm>
                <a:off x="3352825" y="3244100"/>
                <a:ext cx="27200" cy="29000"/>
              </a:xfrm>
              <a:custGeom>
                <a:avLst/>
                <a:gdLst/>
                <a:ahLst/>
                <a:cxnLst/>
                <a:rect l="l" t="t" r="r" b="b"/>
                <a:pathLst>
                  <a:path w="1088" h="1160" extrusionOk="0">
                    <a:moveTo>
                      <a:pt x="0" y="0"/>
                    </a:moveTo>
                    <a:cubicBezTo>
                      <a:pt x="294" y="441"/>
                      <a:pt x="670" y="834"/>
                      <a:pt x="1088" y="1160"/>
                    </a:cubicBezTo>
                  </a:path>
                </a:pathLst>
              </a:custGeom>
              <a:noFill/>
              <a:ln w="19050" cap="rnd" cmpd="sng">
                <a:solidFill>
                  <a:schemeClr val="lt1"/>
                </a:solidFill>
                <a:prstDash val="solid"/>
                <a:round/>
                <a:headEnd type="none" w="med" len="med"/>
                <a:tailEnd type="none" w="med" len="med"/>
              </a:ln>
            </p:spPr>
          </p:sp>
        </p:grpSp>
      </p:grpSp>
      <p:grpSp>
        <p:nvGrpSpPr>
          <p:cNvPr id="1043" name="Google Shape;1043;p9"/>
          <p:cNvGrpSpPr/>
          <p:nvPr/>
        </p:nvGrpSpPr>
        <p:grpSpPr>
          <a:xfrm>
            <a:off x="8765260" y="4"/>
            <a:ext cx="703051" cy="1759497"/>
            <a:chOff x="7824797" y="870572"/>
            <a:chExt cx="860597" cy="2153783"/>
          </a:xfrm>
        </p:grpSpPr>
        <p:grpSp>
          <p:nvGrpSpPr>
            <p:cNvPr id="1044" name="Google Shape;1044;p9"/>
            <p:cNvGrpSpPr/>
            <p:nvPr/>
          </p:nvGrpSpPr>
          <p:grpSpPr>
            <a:xfrm>
              <a:off x="7824797" y="1891931"/>
              <a:ext cx="860597" cy="1132425"/>
              <a:chOff x="764100" y="3623300"/>
              <a:chExt cx="1046700" cy="1046700"/>
            </a:xfrm>
          </p:grpSpPr>
          <p:sp>
            <p:nvSpPr>
              <p:cNvPr id="1045" name="Google Shape;1045;p9"/>
              <p:cNvSpPr/>
              <p:nvPr/>
            </p:nvSpPr>
            <p:spPr>
              <a:xfrm>
                <a:off x="764100" y="3623300"/>
                <a:ext cx="1046700" cy="1046700"/>
              </a:xfrm>
              <a:prstGeom prst="ellipse">
                <a:avLst/>
              </a:prstGeom>
              <a:solidFill>
                <a:srgbClr val="10A3FF">
                  <a:alpha val="615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46" name="Google Shape;1046;p9"/>
              <p:cNvSpPr/>
              <p:nvPr/>
            </p:nvSpPr>
            <p:spPr>
              <a:xfrm>
                <a:off x="922769" y="3781968"/>
                <a:ext cx="729300" cy="729300"/>
              </a:xfrm>
              <a:prstGeom prst="ellipse">
                <a:avLst/>
              </a:prstGeom>
              <a:solidFill>
                <a:srgbClr val="10A3FF">
                  <a:alpha val="615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47" name="Google Shape;1047;p9"/>
            <p:cNvGrpSpPr/>
            <p:nvPr/>
          </p:nvGrpSpPr>
          <p:grpSpPr>
            <a:xfrm>
              <a:off x="8100547" y="870572"/>
              <a:ext cx="300376" cy="1935114"/>
              <a:chOff x="3792712" y="2051381"/>
              <a:chExt cx="274793" cy="1770299"/>
            </a:xfrm>
          </p:grpSpPr>
          <p:grpSp>
            <p:nvGrpSpPr>
              <p:cNvPr id="1048" name="Google Shape;1048;p9"/>
              <p:cNvGrpSpPr/>
              <p:nvPr/>
            </p:nvGrpSpPr>
            <p:grpSpPr>
              <a:xfrm>
                <a:off x="3792712" y="2051381"/>
                <a:ext cx="274793" cy="1770299"/>
                <a:chOff x="3792712" y="2051381"/>
                <a:chExt cx="274793" cy="1770299"/>
              </a:xfrm>
            </p:grpSpPr>
            <p:grpSp>
              <p:nvGrpSpPr>
                <p:cNvPr id="1049" name="Google Shape;1049;p9"/>
                <p:cNvGrpSpPr/>
                <p:nvPr/>
              </p:nvGrpSpPr>
              <p:grpSpPr>
                <a:xfrm>
                  <a:off x="3792712" y="2971595"/>
                  <a:ext cx="274793" cy="850085"/>
                  <a:chOff x="3792712" y="2879468"/>
                  <a:chExt cx="274793" cy="850085"/>
                </a:xfrm>
              </p:grpSpPr>
              <p:sp>
                <p:nvSpPr>
                  <p:cNvPr id="1050" name="Google Shape;1050;p9"/>
                  <p:cNvSpPr/>
                  <p:nvPr/>
                </p:nvSpPr>
                <p:spPr>
                  <a:xfrm>
                    <a:off x="3798083" y="3085793"/>
                    <a:ext cx="261578" cy="637356"/>
                  </a:xfrm>
                  <a:custGeom>
                    <a:avLst/>
                    <a:gdLst/>
                    <a:ahLst/>
                    <a:cxnLst/>
                    <a:rect l="l" t="t" r="r" b="b"/>
                    <a:pathLst>
                      <a:path w="261578" h="637356" extrusionOk="0">
                        <a:moveTo>
                          <a:pt x="126686" y="637357"/>
                        </a:moveTo>
                        <a:cubicBezTo>
                          <a:pt x="-60449" y="630435"/>
                          <a:pt x="18736" y="394850"/>
                          <a:pt x="6417" y="267723"/>
                        </a:cubicBezTo>
                        <a:cubicBezTo>
                          <a:pt x="12322" y="197048"/>
                          <a:pt x="-10665" y="53665"/>
                          <a:pt x="31817" y="8008"/>
                        </a:cubicBezTo>
                        <a:cubicBezTo>
                          <a:pt x="291595" y="-16566"/>
                          <a:pt x="262449" y="-1263"/>
                          <a:pt x="258829" y="299283"/>
                        </a:cubicBezTo>
                        <a:cubicBezTo>
                          <a:pt x="256988" y="426728"/>
                          <a:pt x="295024" y="626816"/>
                          <a:pt x="126686" y="637357"/>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51" name="Google Shape;1051;p9"/>
                  <p:cNvSpPr/>
                  <p:nvPr/>
                </p:nvSpPr>
                <p:spPr>
                  <a:xfrm>
                    <a:off x="3849902" y="2886279"/>
                    <a:ext cx="160096" cy="197298"/>
                  </a:xfrm>
                  <a:custGeom>
                    <a:avLst/>
                    <a:gdLst/>
                    <a:ahLst/>
                    <a:cxnLst/>
                    <a:rect l="l" t="t" r="r" b="b"/>
                    <a:pathLst>
                      <a:path w="160096" h="197298" extrusionOk="0">
                        <a:moveTo>
                          <a:pt x="0" y="197298"/>
                        </a:moveTo>
                        <a:cubicBezTo>
                          <a:pt x="14795" y="163453"/>
                          <a:pt x="-19495" y="39120"/>
                          <a:pt x="29908" y="37913"/>
                        </a:cubicBezTo>
                        <a:cubicBezTo>
                          <a:pt x="41275" y="35754"/>
                          <a:pt x="33401" y="17911"/>
                          <a:pt x="43053" y="12513"/>
                        </a:cubicBezTo>
                        <a:cubicBezTo>
                          <a:pt x="64008" y="-9902"/>
                          <a:pt x="129984" y="-1393"/>
                          <a:pt x="134239" y="31563"/>
                        </a:cubicBezTo>
                        <a:cubicBezTo>
                          <a:pt x="135826" y="40517"/>
                          <a:pt x="147891" y="34484"/>
                          <a:pt x="151955" y="41406"/>
                        </a:cubicBezTo>
                        <a:cubicBezTo>
                          <a:pt x="171640" y="64583"/>
                          <a:pt x="149479" y="158246"/>
                          <a:pt x="149161" y="196663"/>
                        </a:cubicBezTo>
                        <a:cubicBezTo>
                          <a:pt x="98234" y="196155"/>
                          <a:pt x="49847" y="189170"/>
                          <a:pt x="0" y="197298"/>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52" name="Google Shape;1052;p9"/>
                  <p:cNvSpPr/>
                  <p:nvPr/>
                </p:nvSpPr>
                <p:spPr>
                  <a:xfrm>
                    <a:off x="3792712" y="2879468"/>
                    <a:ext cx="274793" cy="850085"/>
                  </a:xfrm>
                  <a:custGeom>
                    <a:avLst/>
                    <a:gdLst/>
                    <a:ahLst/>
                    <a:cxnLst/>
                    <a:rect l="l" t="t" r="r" b="b"/>
                    <a:pathLst>
                      <a:path w="274793" h="850085" extrusionOk="0">
                        <a:moveTo>
                          <a:pt x="19916" y="786532"/>
                        </a:moveTo>
                        <a:cubicBezTo>
                          <a:pt x="39854" y="827489"/>
                          <a:pt x="67541" y="848572"/>
                          <a:pt x="131866" y="850032"/>
                        </a:cubicBezTo>
                        <a:cubicBezTo>
                          <a:pt x="255818" y="852953"/>
                          <a:pt x="279440" y="735732"/>
                          <a:pt x="271947" y="651213"/>
                        </a:cubicBezTo>
                        <a:cubicBezTo>
                          <a:pt x="272963" y="537612"/>
                          <a:pt x="275312" y="423947"/>
                          <a:pt x="274678" y="310345"/>
                        </a:cubicBezTo>
                        <a:cubicBezTo>
                          <a:pt x="276202" y="268245"/>
                          <a:pt x="263057" y="215095"/>
                          <a:pt x="217528" y="202395"/>
                        </a:cubicBezTo>
                        <a:cubicBezTo>
                          <a:pt x="213336" y="167343"/>
                          <a:pt x="246610" y="35073"/>
                          <a:pt x="197716" y="37295"/>
                        </a:cubicBezTo>
                        <a:cubicBezTo>
                          <a:pt x="191366" y="-10202"/>
                          <a:pt x="84495" y="-14965"/>
                          <a:pt x="87098" y="38311"/>
                        </a:cubicBezTo>
                        <a:cubicBezTo>
                          <a:pt x="75478" y="36978"/>
                          <a:pt x="60047" y="37041"/>
                          <a:pt x="58778" y="55583"/>
                        </a:cubicBezTo>
                        <a:cubicBezTo>
                          <a:pt x="55603" y="103081"/>
                          <a:pt x="55285" y="150833"/>
                          <a:pt x="49887" y="197760"/>
                        </a:cubicBezTo>
                        <a:cubicBezTo>
                          <a:pt x="-19010" y="224303"/>
                          <a:pt x="12613" y="404262"/>
                          <a:pt x="5437" y="474048"/>
                        </a:cubicBezTo>
                        <a:cubicBezTo>
                          <a:pt x="10264" y="577299"/>
                          <a:pt x="-17549" y="687980"/>
                          <a:pt x="19916" y="786532"/>
                        </a:cubicBezTo>
                        <a:close/>
                        <a:moveTo>
                          <a:pt x="102466" y="38248"/>
                        </a:moveTo>
                        <a:cubicBezTo>
                          <a:pt x="106148" y="7895"/>
                          <a:pt x="173585" y="17166"/>
                          <a:pt x="178983" y="37105"/>
                        </a:cubicBezTo>
                        <a:cubicBezTo>
                          <a:pt x="154281" y="37549"/>
                          <a:pt x="103101" y="39962"/>
                          <a:pt x="102592" y="38311"/>
                        </a:cubicBezTo>
                        <a:close/>
                        <a:moveTo>
                          <a:pt x="76177" y="56663"/>
                        </a:moveTo>
                        <a:lnTo>
                          <a:pt x="174983" y="55393"/>
                        </a:lnTo>
                        <a:cubicBezTo>
                          <a:pt x="190222" y="53361"/>
                          <a:pt x="211304" y="53298"/>
                          <a:pt x="206733" y="75459"/>
                        </a:cubicBezTo>
                        <a:lnTo>
                          <a:pt x="75287" y="111400"/>
                        </a:lnTo>
                        <a:cubicBezTo>
                          <a:pt x="75967" y="93194"/>
                          <a:pt x="76303" y="74970"/>
                          <a:pt x="76303" y="56726"/>
                        </a:cubicBezTo>
                        <a:close/>
                        <a:moveTo>
                          <a:pt x="73700" y="129879"/>
                        </a:moveTo>
                        <a:lnTo>
                          <a:pt x="205399" y="94382"/>
                        </a:lnTo>
                        <a:lnTo>
                          <a:pt x="203684" y="134069"/>
                        </a:lnTo>
                        <a:lnTo>
                          <a:pt x="71478" y="159469"/>
                        </a:lnTo>
                        <a:cubicBezTo>
                          <a:pt x="72430" y="149563"/>
                          <a:pt x="73192" y="139785"/>
                          <a:pt x="73827" y="129942"/>
                        </a:cubicBezTo>
                        <a:close/>
                        <a:moveTo>
                          <a:pt x="69191" y="177885"/>
                        </a:moveTo>
                        <a:lnTo>
                          <a:pt x="202541" y="152104"/>
                        </a:lnTo>
                        <a:cubicBezTo>
                          <a:pt x="201906" y="166391"/>
                          <a:pt x="201335" y="180615"/>
                          <a:pt x="200700" y="194839"/>
                        </a:cubicBezTo>
                        <a:lnTo>
                          <a:pt x="67350" y="193379"/>
                        </a:lnTo>
                        <a:cubicBezTo>
                          <a:pt x="68239" y="188298"/>
                          <a:pt x="68937" y="183282"/>
                          <a:pt x="69318" y="177948"/>
                        </a:cubicBezTo>
                        <a:close/>
                        <a:moveTo>
                          <a:pt x="19217" y="648102"/>
                        </a:moveTo>
                        <a:cubicBezTo>
                          <a:pt x="23154" y="519832"/>
                          <a:pt x="21947" y="391117"/>
                          <a:pt x="28171" y="263101"/>
                        </a:cubicBezTo>
                        <a:cubicBezTo>
                          <a:pt x="34965" y="198204"/>
                          <a:pt x="74589" y="211222"/>
                          <a:pt x="121960" y="210968"/>
                        </a:cubicBezTo>
                        <a:cubicBezTo>
                          <a:pt x="123103" y="217851"/>
                          <a:pt x="123674" y="224817"/>
                          <a:pt x="123674" y="231796"/>
                        </a:cubicBezTo>
                        <a:cubicBezTo>
                          <a:pt x="72874" y="256370"/>
                          <a:pt x="60174" y="344889"/>
                          <a:pt x="124246" y="360891"/>
                        </a:cubicBezTo>
                        <a:lnTo>
                          <a:pt x="124627" y="429281"/>
                        </a:lnTo>
                        <a:cubicBezTo>
                          <a:pt x="46966" y="432710"/>
                          <a:pt x="45951" y="548915"/>
                          <a:pt x="125135" y="549486"/>
                        </a:cubicBezTo>
                        <a:lnTo>
                          <a:pt x="125516" y="627083"/>
                        </a:lnTo>
                        <a:cubicBezTo>
                          <a:pt x="40" y="680677"/>
                          <a:pt x="157647" y="791422"/>
                          <a:pt x="143550" y="638069"/>
                        </a:cubicBezTo>
                        <a:cubicBezTo>
                          <a:pt x="209971" y="620416"/>
                          <a:pt x="220385" y="540533"/>
                          <a:pt x="142661" y="533675"/>
                        </a:cubicBezTo>
                        <a:lnTo>
                          <a:pt x="142280" y="444204"/>
                        </a:lnTo>
                        <a:cubicBezTo>
                          <a:pt x="216321" y="434298"/>
                          <a:pt x="216130" y="356764"/>
                          <a:pt x="141772" y="346604"/>
                        </a:cubicBezTo>
                        <a:cubicBezTo>
                          <a:pt x="141772" y="311425"/>
                          <a:pt x="141772" y="215413"/>
                          <a:pt x="140566" y="212429"/>
                        </a:cubicBezTo>
                        <a:cubicBezTo>
                          <a:pt x="140566" y="212429"/>
                          <a:pt x="194096" y="213762"/>
                          <a:pt x="198541" y="213381"/>
                        </a:cubicBezTo>
                        <a:cubicBezTo>
                          <a:pt x="218543" y="211666"/>
                          <a:pt x="234291" y="230589"/>
                          <a:pt x="243943" y="246845"/>
                        </a:cubicBezTo>
                        <a:cubicBezTo>
                          <a:pt x="271376" y="315997"/>
                          <a:pt x="250865" y="395880"/>
                          <a:pt x="255754" y="469095"/>
                        </a:cubicBezTo>
                        <a:cubicBezTo>
                          <a:pt x="240832" y="580093"/>
                          <a:pt x="308015" y="834538"/>
                          <a:pt x="136819" y="834855"/>
                        </a:cubicBezTo>
                        <a:cubicBezTo>
                          <a:pt x="35727" y="844063"/>
                          <a:pt x="10073" y="729382"/>
                          <a:pt x="19344" y="648166"/>
                        </a:cubicBezTo>
                        <a:close/>
                        <a:moveTo>
                          <a:pt x="125008" y="678137"/>
                        </a:moveTo>
                        <a:cubicBezTo>
                          <a:pt x="115928" y="731541"/>
                          <a:pt x="62968" y="668041"/>
                          <a:pt x="125643" y="645435"/>
                        </a:cubicBezTo>
                        <a:cubicBezTo>
                          <a:pt x="126272" y="656357"/>
                          <a:pt x="126100" y="667304"/>
                          <a:pt x="125135" y="678201"/>
                        </a:cubicBezTo>
                        <a:close/>
                        <a:moveTo>
                          <a:pt x="125008" y="531198"/>
                        </a:moveTo>
                        <a:cubicBezTo>
                          <a:pt x="69953" y="529293"/>
                          <a:pt x="68620" y="448966"/>
                          <a:pt x="124627" y="447315"/>
                        </a:cubicBezTo>
                        <a:close/>
                        <a:moveTo>
                          <a:pt x="124119" y="340698"/>
                        </a:moveTo>
                        <a:cubicBezTo>
                          <a:pt x="85193" y="326284"/>
                          <a:pt x="93004" y="270848"/>
                          <a:pt x="123674" y="251798"/>
                        </a:cubicBezTo>
                        <a:cubicBezTo>
                          <a:pt x="123973" y="281643"/>
                          <a:pt x="124183" y="311380"/>
                          <a:pt x="124309" y="341016"/>
                        </a:cubicBezTo>
                        <a:close/>
                        <a:moveTo>
                          <a:pt x="141835" y="365591"/>
                        </a:moveTo>
                        <a:cubicBezTo>
                          <a:pt x="190730" y="374798"/>
                          <a:pt x="194159" y="419057"/>
                          <a:pt x="141835" y="426106"/>
                        </a:cubicBezTo>
                        <a:close/>
                        <a:moveTo>
                          <a:pt x="142724" y="551899"/>
                        </a:moveTo>
                        <a:cubicBezTo>
                          <a:pt x="195493" y="559138"/>
                          <a:pt x="188127" y="605684"/>
                          <a:pt x="143296" y="619781"/>
                        </a:cubicBezTo>
                        <a:cubicBezTo>
                          <a:pt x="143042" y="601429"/>
                          <a:pt x="142978" y="571204"/>
                          <a:pt x="142915" y="55221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1053" name="Google Shape;1053;p9"/>
                <p:cNvSpPr/>
                <p:nvPr/>
              </p:nvSpPr>
              <p:spPr>
                <a:xfrm>
                  <a:off x="3923176" y="2051381"/>
                  <a:ext cx="17700" cy="9264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054" name="Google Shape;1054;p9"/>
              <p:cNvSpPr/>
              <p:nvPr/>
            </p:nvSpPr>
            <p:spPr>
              <a:xfrm>
                <a:off x="3834925" y="3637375"/>
                <a:ext cx="76100" cy="135925"/>
              </a:xfrm>
              <a:custGeom>
                <a:avLst/>
                <a:gdLst/>
                <a:ahLst/>
                <a:cxnLst/>
                <a:rect l="l" t="t" r="r" b="b"/>
                <a:pathLst>
                  <a:path w="3044" h="5437" extrusionOk="0">
                    <a:moveTo>
                      <a:pt x="0" y="0"/>
                    </a:moveTo>
                    <a:cubicBezTo>
                      <a:pt x="372" y="2043"/>
                      <a:pt x="1116" y="4666"/>
                      <a:pt x="3044" y="5437"/>
                    </a:cubicBezTo>
                  </a:path>
                </a:pathLst>
              </a:custGeom>
              <a:noFill/>
              <a:ln w="19050" cap="rnd" cmpd="sng">
                <a:solidFill>
                  <a:schemeClr val="lt1"/>
                </a:solidFill>
                <a:prstDash val="solid"/>
                <a:round/>
                <a:headEnd type="none" w="med" len="med"/>
                <a:tailEnd type="none" w="med" len="med"/>
              </a:ln>
            </p:spPr>
          </p:sp>
          <p:sp>
            <p:nvSpPr>
              <p:cNvPr id="1055" name="Google Shape;1055;p9"/>
              <p:cNvSpPr/>
              <p:nvPr/>
            </p:nvSpPr>
            <p:spPr>
              <a:xfrm>
                <a:off x="3834925" y="3552200"/>
                <a:ext cx="1825" cy="21750"/>
              </a:xfrm>
              <a:custGeom>
                <a:avLst/>
                <a:gdLst/>
                <a:ahLst/>
                <a:cxnLst/>
                <a:rect l="l" t="t" r="r" b="b"/>
                <a:pathLst>
                  <a:path w="73" h="870" extrusionOk="0">
                    <a:moveTo>
                      <a:pt x="0" y="0"/>
                    </a:moveTo>
                    <a:cubicBezTo>
                      <a:pt x="37" y="435"/>
                      <a:pt x="37" y="435"/>
                      <a:pt x="73" y="870"/>
                    </a:cubicBezTo>
                  </a:path>
                </a:pathLst>
              </a:custGeom>
              <a:noFill/>
              <a:ln w="19050" cap="rnd" cmpd="sng">
                <a:solidFill>
                  <a:schemeClr val="lt1"/>
                </a:solidFill>
                <a:prstDash val="solid"/>
                <a:round/>
                <a:headEnd type="none" w="med" len="med"/>
                <a:tailEnd type="none" w="med" len="med"/>
              </a:ln>
            </p:spPr>
          </p:sp>
        </p:grpSp>
      </p:grpSp>
      <p:grpSp>
        <p:nvGrpSpPr>
          <p:cNvPr id="1056" name="Google Shape;1056;p9"/>
          <p:cNvGrpSpPr/>
          <p:nvPr/>
        </p:nvGrpSpPr>
        <p:grpSpPr>
          <a:xfrm>
            <a:off x="3347199" y="10"/>
            <a:ext cx="855084" cy="1371399"/>
            <a:chOff x="1192601" y="746213"/>
            <a:chExt cx="1046700" cy="1678715"/>
          </a:xfrm>
        </p:grpSpPr>
        <p:grpSp>
          <p:nvGrpSpPr>
            <p:cNvPr id="1057" name="Google Shape;1057;p9"/>
            <p:cNvGrpSpPr/>
            <p:nvPr/>
          </p:nvGrpSpPr>
          <p:grpSpPr>
            <a:xfrm>
              <a:off x="1192601" y="1378228"/>
              <a:ext cx="1046700" cy="1046700"/>
              <a:chOff x="764100" y="3623300"/>
              <a:chExt cx="1046700" cy="1046700"/>
            </a:xfrm>
          </p:grpSpPr>
          <p:sp>
            <p:nvSpPr>
              <p:cNvPr id="1058" name="Google Shape;1058;p9"/>
              <p:cNvSpPr/>
              <p:nvPr/>
            </p:nvSpPr>
            <p:spPr>
              <a:xfrm>
                <a:off x="764100" y="3623300"/>
                <a:ext cx="1046700" cy="1046700"/>
              </a:xfrm>
              <a:prstGeom prst="ellipse">
                <a:avLst/>
              </a:prstGeom>
              <a:solidFill>
                <a:srgbClr val="18ECFF">
                  <a:alpha val="95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59" name="Google Shape;1059;p9"/>
              <p:cNvSpPr/>
              <p:nvPr/>
            </p:nvSpPr>
            <p:spPr>
              <a:xfrm>
                <a:off x="922769" y="3781968"/>
                <a:ext cx="729300" cy="729300"/>
              </a:xfrm>
              <a:prstGeom prst="ellipse">
                <a:avLst/>
              </a:prstGeom>
              <a:solidFill>
                <a:srgbClr val="18ECFF">
                  <a:alpha val="95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60" name="Google Shape;1060;p9"/>
            <p:cNvGrpSpPr/>
            <p:nvPr/>
          </p:nvGrpSpPr>
          <p:grpSpPr>
            <a:xfrm>
              <a:off x="1417979" y="746213"/>
              <a:ext cx="580390" cy="1384973"/>
              <a:chOff x="522260" y="2632808"/>
              <a:chExt cx="530958" cy="1267014"/>
            </a:xfrm>
          </p:grpSpPr>
          <p:grpSp>
            <p:nvGrpSpPr>
              <p:cNvPr id="1061" name="Google Shape;1061;p9"/>
              <p:cNvGrpSpPr/>
              <p:nvPr/>
            </p:nvGrpSpPr>
            <p:grpSpPr>
              <a:xfrm>
                <a:off x="522260" y="2632808"/>
                <a:ext cx="530958" cy="1267014"/>
                <a:chOff x="522260" y="2632808"/>
                <a:chExt cx="530958" cy="1267014"/>
              </a:xfrm>
            </p:grpSpPr>
            <p:grpSp>
              <p:nvGrpSpPr>
                <p:cNvPr id="1062" name="Google Shape;1062;p9"/>
                <p:cNvGrpSpPr/>
                <p:nvPr/>
              </p:nvGrpSpPr>
              <p:grpSpPr>
                <a:xfrm>
                  <a:off x="522260" y="2971595"/>
                  <a:ext cx="530958" cy="928227"/>
                  <a:chOff x="522260" y="2971595"/>
                  <a:chExt cx="530958" cy="928227"/>
                </a:xfrm>
              </p:grpSpPr>
              <p:sp>
                <p:nvSpPr>
                  <p:cNvPr id="1063" name="Google Shape;1063;p9"/>
                  <p:cNvSpPr/>
                  <p:nvPr/>
                </p:nvSpPr>
                <p:spPr>
                  <a:xfrm>
                    <a:off x="531045" y="3193814"/>
                    <a:ext cx="510950" cy="500199"/>
                  </a:xfrm>
                  <a:custGeom>
                    <a:avLst/>
                    <a:gdLst/>
                    <a:ahLst/>
                    <a:cxnLst/>
                    <a:rect l="l" t="t" r="r" b="b"/>
                    <a:pathLst>
                      <a:path w="510950" h="500199" extrusionOk="0">
                        <a:moveTo>
                          <a:pt x="230344" y="500189"/>
                        </a:moveTo>
                        <a:cubicBezTo>
                          <a:pt x="153916" y="500507"/>
                          <a:pt x="77640" y="493446"/>
                          <a:pt x="2570" y="479108"/>
                        </a:cubicBezTo>
                        <a:cubicBezTo>
                          <a:pt x="-4606" y="452501"/>
                          <a:pt x="4348" y="418084"/>
                          <a:pt x="15841" y="404622"/>
                        </a:cubicBezTo>
                        <a:cubicBezTo>
                          <a:pt x="93" y="296672"/>
                          <a:pt x="174591" y="153479"/>
                          <a:pt x="126458" y="68770"/>
                        </a:cubicBezTo>
                        <a:cubicBezTo>
                          <a:pt x="128236" y="16510"/>
                          <a:pt x="219295" y="6350"/>
                          <a:pt x="261142" y="0"/>
                        </a:cubicBezTo>
                        <a:cubicBezTo>
                          <a:pt x="310926" y="4953"/>
                          <a:pt x="383443" y="12002"/>
                          <a:pt x="388777" y="70612"/>
                        </a:cubicBezTo>
                        <a:cubicBezTo>
                          <a:pt x="365980" y="191262"/>
                          <a:pt x="524603" y="342392"/>
                          <a:pt x="509998" y="472630"/>
                        </a:cubicBezTo>
                        <a:cubicBezTo>
                          <a:pt x="417936" y="491147"/>
                          <a:pt x="324248" y="500380"/>
                          <a:pt x="230344" y="5001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64" name="Google Shape;1064;p9"/>
                  <p:cNvSpPr/>
                  <p:nvPr/>
                </p:nvSpPr>
                <p:spPr>
                  <a:xfrm>
                    <a:off x="551585" y="3672350"/>
                    <a:ext cx="488949" cy="214629"/>
                  </a:xfrm>
                  <a:custGeom>
                    <a:avLst/>
                    <a:gdLst/>
                    <a:ahLst/>
                    <a:cxnLst/>
                    <a:rect l="l" t="t" r="r" b="b"/>
                    <a:pathLst>
                      <a:path w="488949" h="214629" extrusionOk="0">
                        <a:moveTo>
                          <a:pt x="243395" y="214630"/>
                        </a:moveTo>
                        <a:cubicBezTo>
                          <a:pt x="147256" y="214630"/>
                          <a:pt x="26352" y="160401"/>
                          <a:pt x="0" y="8001"/>
                        </a:cubicBezTo>
                        <a:cubicBezTo>
                          <a:pt x="165925" y="39751"/>
                          <a:pt x="327279" y="29528"/>
                          <a:pt x="488950" y="0"/>
                        </a:cubicBezTo>
                        <a:cubicBezTo>
                          <a:pt x="471043" y="147384"/>
                          <a:pt x="350266" y="214630"/>
                          <a:pt x="243395" y="214630"/>
                        </a:cubicBezTo>
                        <a:close/>
                      </a:path>
                    </a:pathLst>
                  </a:custGeom>
                  <a:solidFill>
                    <a:srgbClr val="C8F3F7"/>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65" name="Google Shape;1065;p9"/>
                  <p:cNvSpPr/>
                  <p:nvPr/>
                </p:nvSpPr>
                <p:spPr>
                  <a:xfrm>
                    <a:off x="685838" y="2977833"/>
                    <a:ext cx="219884" cy="234649"/>
                  </a:xfrm>
                  <a:custGeom>
                    <a:avLst/>
                    <a:gdLst/>
                    <a:ahLst/>
                    <a:cxnLst/>
                    <a:rect l="l" t="t" r="r" b="b"/>
                    <a:pathLst>
                      <a:path w="219884" h="234649" extrusionOk="0">
                        <a:moveTo>
                          <a:pt x="2590" y="234649"/>
                        </a:moveTo>
                        <a:cubicBezTo>
                          <a:pt x="7987" y="210011"/>
                          <a:pt x="-12142" y="33672"/>
                          <a:pt x="12877" y="45419"/>
                        </a:cubicBezTo>
                        <a:cubicBezTo>
                          <a:pt x="33197" y="50182"/>
                          <a:pt x="23545" y="24210"/>
                          <a:pt x="35038" y="16590"/>
                        </a:cubicBezTo>
                        <a:cubicBezTo>
                          <a:pt x="50913" y="906"/>
                          <a:pt x="85394" y="1604"/>
                          <a:pt x="109714" y="1922"/>
                        </a:cubicBezTo>
                        <a:cubicBezTo>
                          <a:pt x="145528" y="-936"/>
                          <a:pt x="189026" y="-6841"/>
                          <a:pt x="188835" y="38879"/>
                        </a:cubicBezTo>
                        <a:cubicBezTo>
                          <a:pt x="250875" y="39895"/>
                          <a:pt x="199503" y="186770"/>
                          <a:pt x="206869" y="233824"/>
                        </a:cubicBezTo>
                        <a:cubicBezTo>
                          <a:pt x="139369" y="212361"/>
                          <a:pt x="71932" y="215091"/>
                          <a:pt x="2590" y="23464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66" name="Google Shape;1066;p9"/>
                  <p:cNvSpPr/>
                  <p:nvPr/>
                </p:nvSpPr>
                <p:spPr>
                  <a:xfrm>
                    <a:off x="522260" y="2971595"/>
                    <a:ext cx="530958" cy="928227"/>
                  </a:xfrm>
                  <a:custGeom>
                    <a:avLst/>
                    <a:gdLst/>
                    <a:ahLst/>
                    <a:cxnLst/>
                    <a:rect l="l" t="t" r="r" b="b"/>
                    <a:pathLst>
                      <a:path w="530958" h="928227" extrusionOk="0">
                        <a:moveTo>
                          <a:pt x="516306" y="619347"/>
                        </a:moveTo>
                        <a:cubicBezTo>
                          <a:pt x="501638" y="504285"/>
                          <a:pt x="397942" y="417798"/>
                          <a:pt x="399530" y="298926"/>
                        </a:cubicBezTo>
                        <a:cubicBezTo>
                          <a:pt x="413182" y="300514"/>
                          <a:pt x="390830" y="254159"/>
                          <a:pt x="381178" y="244380"/>
                        </a:cubicBezTo>
                        <a:cubicBezTo>
                          <a:pt x="383210" y="187992"/>
                          <a:pt x="385369" y="132175"/>
                          <a:pt x="387528" y="75787"/>
                        </a:cubicBezTo>
                        <a:cubicBezTo>
                          <a:pt x="392481" y="54070"/>
                          <a:pt x="381559" y="34449"/>
                          <a:pt x="356731" y="40227"/>
                        </a:cubicBezTo>
                        <a:cubicBezTo>
                          <a:pt x="358255" y="-10573"/>
                          <a:pt x="307645" y="730"/>
                          <a:pt x="273609" y="1810"/>
                        </a:cubicBezTo>
                        <a:cubicBezTo>
                          <a:pt x="240780" y="1429"/>
                          <a:pt x="184074" y="-222"/>
                          <a:pt x="184328" y="45244"/>
                        </a:cubicBezTo>
                        <a:cubicBezTo>
                          <a:pt x="174803" y="45815"/>
                          <a:pt x="158928" y="42640"/>
                          <a:pt x="158928" y="56547"/>
                        </a:cubicBezTo>
                        <a:cubicBezTo>
                          <a:pt x="158928" y="118777"/>
                          <a:pt x="158039" y="180435"/>
                          <a:pt x="158357" y="242475"/>
                        </a:cubicBezTo>
                        <a:cubicBezTo>
                          <a:pt x="144260" y="248825"/>
                          <a:pt x="112383" y="292767"/>
                          <a:pt x="140577" y="307753"/>
                        </a:cubicBezTo>
                        <a:cubicBezTo>
                          <a:pt x="150102" y="385159"/>
                          <a:pt x="15736" y="506508"/>
                          <a:pt x="18784" y="626967"/>
                        </a:cubicBezTo>
                        <a:cubicBezTo>
                          <a:pt x="-3124" y="640493"/>
                          <a:pt x="-8013" y="706215"/>
                          <a:pt x="15672" y="712756"/>
                        </a:cubicBezTo>
                        <a:cubicBezTo>
                          <a:pt x="65075" y="1013238"/>
                          <a:pt x="505638" y="992854"/>
                          <a:pt x="526720" y="692753"/>
                        </a:cubicBezTo>
                        <a:cubicBezTo>
                          <a:pt x="534785" y="671862"/>
                          <a:pt x="531356" y="631984"/>
                          <a:pt x="516306" y="619347"/>
                        </a:cubicBezTo>
                        <a:close/>
                        <a:moveTo>
                          <a:pt x="498399" y="620300"/>
                        </a:moveTo>
                        <a:cubicBezTo>
                          <a:pt x="475749" y="621824"/>
                          <a:pt x="453079" y="623176"/>
                          <a:pt x="430391" y="624364"/>
                        </a:cubicBezTo>
                        <a:cubicBezTo>
                          <a:pt x="405708" y="518319"/>
                          <a:pt x="384842" y="411531"/>
                          <a:pt x="367780" y="304006"/>
                        </a:cubicBezTo>
                        <a:cubicBezTo>
                          <a:pt x="372606" y="303308"/>
                          <a:pt x="377432" y="302673"/>
                          <a:pt x="382194" y="301911"/>
                        </a:cubicBezTo>
                        <a:cubicBezTo>
                          <a:pt x="378511" y="420973"/>
                          <a:pt x="481889" y="506762"/>
                          <a:pt x="498399" y="620300"/>
                        </a:cubicBezTo>
                        <a:close/>
                        <a:moveTo>
                          <a:pt x="278689" y="312579"/>
                        </a:moveTo>
                        <a:cubicBezTo>
                          <a:pt x="287389" y="312198"/>
                          <a:pt x="296025" y="311690"/>
                          <a:pt x="304661" y="311118"/>
                        </a:cubicBezTo>
                        <a:cubicBezTo>
                          <a:pt x="318040" y="416738"/>
                          <a:pt x="331477" y="522383"/>
                          <a:pt x="344983" y="628047"/>
                        </a:cubicBezTo>
                        <a:cubicBezTo>
                          <a:pt x="322568" y="628809"/>
                          <a:pt x="300216" y="629507"/>
                          <a:pt x="277800" y="629952"/>
                        </a:cubicBezTo>
                        <a:cubicBezTo>
                          <a:pt x="271844" y="524237"/>
                          <a:pt x="272136" y="418262"/>
                          <a:pt x="278689" y="312579"/>
                        </a:cubicBezTo>
                        <a:close/>
                        <a:moveTo>
                          <a:pt x="322504" y="309531"/>
                        </a:moveTo>
                        <a:cubicBezTo>
                          <a:pt x="331775" y="308642"/>
                          <a:pt x="341046" y="307626"/>
                          <a:pt x="350317" y="306483"/>
                        </a:cubicBezTo>
                        <a:cubicBezTo>
                          <a:pt x="367253" y="413417"/>
                          <a:pt x="387928" y="519633"/>
                          <a:pt x="412357" y="625126"/>
                        </a:cubicBezTo>
                        <a:cubicBezTo>
                          <a:pt x="395910" y="625951"/>
                          <a:pt x="379400" y="626713"/>
                          <a:pt x="362954" y="627348"/>
                        </a:cubicBezTo>
                        <a:cubicBezTo>
                          <a:pt x="349111" y="521430"/>
                          <a:pt x="335541" y="415493"/>
                          <a:pt x="322250" y="309531"/>
                        </a:cubicBezTo>
                        <a:close/>
                        <a:moveTo>
                          <a:pt x="365684" y="58452"/>
                        </a:moveTo>
                        <a:cubicBezTo>
                          <a:pt x="375273" y="59277"/>
                          <a:pt x="368542" y="74581"/>
                          <a:pt x="369939" y="81248"/>
                        </a:cubicBezTo>
                        <a:lnTo>
                          <a:pt x="175946" y="137382"/>
                        </a:lnTo>
                        <a:cubicBezTo>
                          <a:pt x="175946" y="127984"/>
                          <a:pt x="175946" y="118332"/>
                          <a:pt x="175946" y="109125"/>
                        </a:cubicBezTo>
                        <a:cubicBezTo>
                          <a:pt x="212713" y="94837"/>
                          <a:pt x="258496" y="85947"/>
                          <a:pt x="287643" y="60547"/>
                        </a:cubicBezTo>
                        <a:cubicBezTo>
                          <a:pt x="313360" y="60611"/>
                          <a:pt x="339649" y="57309"/>
                          <a:pt x="365430" y="58452"/>
                        </a:cubicBezTo>
                        <a:close/>
                        <a:moveTo>
                          <a:pt x="175438" y="205454"/>
                        </a:moveTo>
                        <a:lnTo>
                          <a:pt x="366827" y="159671"/>
                        </a:lnTo>
                        <a:lnTo>
                          <a:pt x="364224" y="230791"/>
                        </a:lnTo>
                        <a:cubicBezTo>
                          <a:pt x="308090" y="199041"/>
                          <a:pt x="233033" y="208248"/>
                          <a:pt x="175311" y="231616"/>
                        </a:cubicBezTo>
                        <a:close/>
                        <a:moveTo>
                          <a:pt x="175438" y="187230"/>
                        </a:moveTo>
                        <a:cubicBezTo>
                          <a:pt x="175438" y="176688"/>
                          <a:pt x="175438" y="166084"/>
                          <a:pt x="175438" y="155480"/>
                        </a:cubicBezTo>
                        <a:lnTo>
                          <a:pt x="368796" y="99536"/>
                        </a:lnTo>
                        <a:lnTo>
                          <a:pt x="367272" y="141256"/>
                        </a:lnTo>
                        <a:close/>
                        <a:moveTo>
                          <a:pt x="229032" y="21622"/>
                        </a:moveTo>
                        <a:cubicBezTo>
                          <a:pt x="256401" y="25305"/>
                          <a:pt x="342570" y="-222"/>
                          <a:pt x="338760" y="40672"/>
                        </a:cubicBezTo>
                        <a:lnTo>
                          <a:pt x="201600" y="44418"/>
                        </a:lnTo>
                        <a:cubicBezTo>
                          <a:pt x="197155" y="28861"/>
                          <a:pt x="217793" y="22765"/>
                          <a:pt x="229096" y="21749"/>
                        </a:cubicBezTo>
                        <a:close/>
                        <a:moveTo>
                          <a:pt x="263830" y="59150"/>
                        </a:moveTo>
                        <a:cubicBezTo>
                          <a:pt x="235046" y="71260"/>
                          <a:pt x="205645" y="81858"/>
                          <a:pt x="175756" y="90900"/>
                        </a:cubicBezTo>
                        <a:lnTo>
                          <a:pt x="175756" y="63722"/>
                        </a:lnTo>
                        <a:cubicBezTo>
                          <a:pt x="201664" y="62897"/>
                          <a:pt x="238113" y="59976"/>
                          <a:pt x="263894" y="59404"/>
                        </a:cubicBezTo>
                        <a:close/>
                        <a:moveTo>
                          <a:pt x="260973" y="230600"/>
                        </a:moveTo>
                        <a:cubicBezTo>
                          <a:pt x="306439" y="226028"/>
                          <a:pt x="366891" y="233838"/>
                          <a:pt x="384036" y="283432"/>
                        </a:cubicBezTo>
                        <a:cubicBezTo>
                          <a:pt x="303873" y="296939"/>
                          <a:pt x="222193" y="298945"/>
                          <a:pt x="141466" y="289401"/>
                        </a:cubicBezTo>
                        <a:cubicBezTo>
                          <a:pt x="157404" y="243554"/>
                          <a:pt x="218110" y="233521"/>
                          <a:pt x="261036" y="230854"/>
                        </a:cubicBezTo>
                        <a:close/>
                        <a:moveTo>
                          <a:pt x="259639" y="630269"/>
                        </a:moveTo>
                        <a:cubicBezTo>
                          <a:pt x="238005" y="630606"/>
                          <a:pt x="216313" y="630796"/>
                          <a:pt x="194552" y="630841"/>
                        </a:cubicBezTo>
                        <a:cubicBezTo>
                          <a:pt x="210300" y="525005"/>
                          <a:pt x="226003" y="419176"/>
                          <a:pt x="241669" y="313341"/>
                        </a:cubicBezTo>
                        <a:cubicBezTo>
                          <a:pt x="248019" y="313341"/>
                          <a:pt x="254369" y="313341"/>
                          <a:pt x="260719" y="313341"/>
                        </a:cubicBezTo>
                        <a:cubicBezTo>
                          <a:pt x="254172" y="418871"/>
                          <a:pt x="253810" y="524694"/>
                          <a:pt x="259639" y="630269"/>
                        </a:cubicBezTo>
                        <a:close/>
                        <a:moveTo>
                          <a:pt x="177089" y="630904"/>
                        </a:moveTo>
                        <a:cubicBezTo>
                          <a:pt x="155309" y="630904"/>
                          <a:pt x="133528" y="630904"/>
                          <a:pt x="111748" y="630333"/>
                        </a:cubicBezTo>
                        <a:cubicBezTo>
                          <a:pt x="143498" y="524478"/>
                          <a:pt x="175248" y="418751"/>
                          <a:pt x="206490" y="312833"/>
                        </a:cubicBezTo>
                        <a:lnTo>
                          <a:pt x="224206" y="313277"/>
                        </a:lnTo>
                        <a:cubicBezTo>
                          <a:pt x="208630" y="419195"/>
                          <a:pt x="192920" y="525069"/>
                          <a:pt x="177089" y="630904"/>
                        </a:cubicBezTo>
                        <a:close/>
                        <a:moveTo>
                          <a:pt x="76759" y="501047"/>
                        </a:moveTo>
                        <a:cubicBezTo>
                          <a:pt x="112129" y="441801"/>
                          <a:pt x="157849" y="381857"/>
                          <a:pt x="157468" y="309721"/>
                        </a:cubicBezTo>
                        <a:cubicBezTo>
                          <a:pt x="168009" y="310737"/>
                          <a:pt x="178550" y="311499"/>
                          <a:pt x="189218" y="312071"/>
                        </a:cubicBezTo>
                        <a:cubicBezTo>
                          <a:pt x="157550" y="417906"/>
                          <a:pt x="125908" y="523887"/>
                          <a:pt x="94285" y="630015"/>
                        </a:cubicBezTo>
                        <a:cubicBezTo>
                          <a:pt x="74854" y="629571"/>
                          <a:pt x="55423" y="629126"/>
                          <a:pt x="35992" y="628491"/>
                        </a:cubicBezTo>
                        <a:cubicBezTo>
                          <a:pt x="33960" y="582454"/>
                          <a:pt x="54026" y="539591"/>
                          <a:pt x="76886" y="500920"/>
                        </a:cubicBezTo>
                        <a:close/>
                        <a:moveTo>
                          <a:pt x="356858" y="897604"/>
                        </a:moveTo>
                        <a:cubicBezTo>
                          <a:pt x="221222" y="951325"/>
                          <a:pt x="58725" y="859504"/>
                          <a:pt x="34024" y="716248"/>
                        </a:cubicBezTo>
                        <a:cubicBezTo>
                          <a:pt x="191294" y="742912"/>
                          <a:pt x="352178" y="739813"/>
                          <a:pt x="508305" y="707104"/>
                        </a:cubicBezTo>
                        <a:lnTo>
                          <a:pt x="509194" y="707549"/>
                        </a:lnTo>
                        <a:cubicBezTo>
                          <a:pt x="496145" y="793623"/>
                          <a:pt x="438030" y="866134"/>
                          <a:pt x="356858" y="897604"/>
                        </a:cubicBezTo>
                        <a:close/>
                        <a:moveTo>
                          <a:pt x="512560" y="681704"/>
                        </a:moveTo>
                        <a:cubicBezTo>
                          <a:pt x="511855" y="684092"/>
                          <a:pt x="510985" y="686422"/>
                          <a:pt x="509956" y="688689"/>
                        </a:cubicBezTo>
                        <a:cubicBezTo>
                          <a:pt x="348952" y="722706"/>
                          <a:pt x="182842" y="724865"/>
                          <a:pt x="21006" y="695039"/>
                        </a:cubicBezTo>
                        <a:cubicBezTo>
                          <a:pt x="14332" y="679355"/>
                          <a:pt x="14961" y="661511"/>
                          <a:pt x="22721" y="646335"/>
                        </a:cubicBezTo>
                        <a:cubicBezTo>
                          <a:pt x="183897" y="651967"/>
                          <a:pt x="345263" y="649148"/>
                          <a:pt x="506146" y="637889"/>
                        </a:cubicBezTo>
                        <a:cubicBezTo>
                          <a:pt x="514351" y="650945"/>
                          <a:pt x="516681" y="666845"/>
                          <a:pt x="512560" y="68170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1067" name="Google Shape;1067;p9"/>
                <p:cNvSpPr/>
                <p:nvPr/>
              </p:nvSpPr>
              <p:spPr>
                <a:xfrm>
                  <a:off x="786932" y="2632808"/>
                  <a:ext cx="17700" cy="3450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068" name="Google Shape;1068;p9"/>
              <p:cNvSpPr/>
              <p:nvPr/>
            </p:nvSpPr>
            <p:spPr>
              <a:xfrm>
                <a:off x="636125" y="3766050"/>
                <a:ext cx="121425" cy="74300"/>
              </a:xfrm>
              <a:custGeom>
                <a:avLst/>
                <a:gdLst/>
                <a:ahLst/>
                <a:cxnLst/>
                <a:rect l="l" t="t" r="r" b="b"/>
                <a:pathLst>
                  <a:path w="4857" h="2972" extrusionOk="0">
                    <a:moveTo>
                      <a:pt x="0" y="0"/>
                    </a:moveTo>
                    <a:cubicBezTo>
                      <a:pt x="1186" y="1482"/>
                      <a:pt x="3080" y="2306"/>
                      <a:pt x="4857" y="2972"/>
                    </a:cubicBezTo>
                  </a:path>
                </a:pathLst>
              </a:custGeom>
              <a:noFill/>
              <a:ln w="19050" cap="rnd" cmpd="sng">
                <a:solidFill>
                  <a:schemeClr val="lt1"/>
                </a:solidFill>
                <a:prstDash val="solid"/>
                <a:round/>
                <a:headEnd type="none" w="med" len="med"/>
                <a:tailEnd type="none" w="med" len="med"/>
              </a:ln>
            </p:spPr>
          </p:sp>
        </p:grpSp>
      </p:grpSp>
      <p:grpSp>
        <p:nvGrpSpPr>
          <p:cNvPr id="1069" name="Google Shape;1069;p9"/>
          <p:cNvGrpSpPr/>
          <p:nvPr/>
        </p:nvGrpSpPr>
        <p:grpSpPr>
          <a:xfrm>
            <a:off x="7283455" y="8"/>
            <a:ext cx="855084" cy="1570797"/>
            <a:chOff x="6010934" y="870580"/>
            <a:chExt cx="1046700" cy="1922797"/>
          </a:xfrm>
        </p:grpSpPr>
        <p:grpSp>
          <p:nvGrpSpPr>
            <p:cNvPr id="1070" name="Google Shape;1070;p9"/>
            <p:cNvGrpSpPr/>
            <p:nvPr/>
          </p:nvGrpSpPr>
          <p:grpSpPr>
            <a:xfrm>
              <a:off x="6010934" y="1746678"/>
              <a:ext cx="1046700" cy="1046700"/>
              <a:chOff x="764100" y="3623300"/>
              <a:chExt cx="1046700" cy="1046700"/>
            </a:xfrm>
          </p:grpSpPr>
          <p:sp>
            <p:nvSpPr>
              <p:cNvPr id="1071" name="Google Shape;1071;p9"/>
              <p:cNvSpPr/>
              <p:nvPr/>
            </p:nvSpPr>
            <p:spPr>
              <a:xfrm>
                <a:off x="764100" y="3623300"/>
                <a:ext cx="1046700" cy="1046700"/>
              </a:xfrm>
              <a:prstGeom prst="ellipse">
                <a:avLst/>
              </a:prstGeom>
              <a:solidFill>
                <a:srgbClr val="76DC35">
                  <a:alpha val="100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72" name="Google Shape;1072;p9"/>
              <p:cNvSpPr/>
              <p:nvPr/>
            </p:nvSpPr>
            <p:spPr>
              <a:xfrm>
                <a:off x="922769" y="3781968"/>
                <a:ext cx="729300" cy="729300"/>
              </a:xfrm>
              <a:prstGeom prst="ellipse">
                <a:avLst/>
              </a:prstGeom>
              <a:solidFill>
                <a:srgbClr val="76DC35">
                  <a:alpha val="100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73" name="Google Shape;1073;p9"/>
            <p:cNvGrpSpPr/>
            <p:nvPr/>
          </p:nvGrpSpPr>
          <p:grpSpPr>
            <a:xfrm>
              <a:off x="6308747" y="870580"/>
              <a:ext cx="441786" cy="1701306"/>
              <a:chOff x="1121941" y="2406098"/>
              <a:chExt cx="404159" cy="1556405"/>
            </a:xfrm>
          </p:grpSpPr>
          <p:grpSp>
            <p:nvGrpSpPr>
              <p:cNvPr id="1074" name="Google Shape;1074;p9"/>
              <p:cNvGrpSpPr/>
              <p:nvPr/>
            </p:nvGrpSpPr>
            <p:grpSpPr>
              <a:xfrm>
                <a:off x="1121941" y="2406098"/>
                <a:ext cx="404159" cy="1556405"/>
                <a:chOff x="1121941" y="2406098"/>
                <a:chExt cx="404159" cy="1556405"/>
              </a:xfrm>
            </p:grpSpPr>
            <p:grpSp>
              <p:nvGrpSpPr>
                <p:cNvPr id="1075" name="Google Shape;1075;p9"/>
                <p:cNvGrpSpPr/>
                <p:nvPr/>
              </p:nvGrpSpPr>
              <p:grpSpPr>
                <a:xfrm>
                  <a:off x="1121941" y="2971595"/>
                  <a:ext cx="404159" cy="990908"/>
                  <a:chOff x="1121941" y="2969319"/>
                  <a:chExt cx="404159" cy="990908"/>
                </a:xfrm>
              </p:grpSpPr>
              <p:sp>
                <p:nvSpPr>
                  <p:cNvPr id="1076" name="Google Shape;1076;p9"/>
                  <p:cNvSpPr/>
                  <p:nvPr/>
                </p:nvSpPr>
                <p:spPr>
                  <a:xfrm>
                    <a:off x="1210876" y="2975878"/>
                    <a:ext cx="215728" cy="222824"/>
                  </a:xfrm>
                  <a:custGeom>
                    <a:avLst/>
                    <a:gdLst/>
                    <a:ahLst/>
                    <a:cxnLst/>
                    <a:rect l="l" t="t" r="r" b="b"/>
                    <a:pathLst>
                      <a:path w="215728" h="222824" extrusionOk="0">
                        <a:moveTo>
                          <a:pt x="14190" y="222824"/>
                        </a:moveTo>
                        <a:cubicBezTo>
                          <a:pt x="13301" y="174692"/>
                          <a:pt x="-21687" y="79251"/>
                          <a:pt x="21620" y="60582"/>
                        </a:cubicBezTo>
                        <a:cubicBezTo>
                          <a:pt x="36987" y="27244"/>
                          <a:pt x="55021" y="2797"/>
                          <a:pt x="105440" y="321"/>
                        </a:cubicBezTo>
                        <a:cubicBezTo>
                          <a:pt x="154017" y="-2156"/>
                          <a:pt x="177385" y="9655"/>
                          <a:pt x="182021" y="37976"/>
                        </a:cubicBezTo>
                        <a:cubicBezTo>
                          <a:pt x="233265" y="47692"/>
                          <a:pt x="210405" y="171326"/>
                          <a:pt x="211993" y="215776"/>
                        </a:cubicBezTo>
                        <a:cubicBezTo>
                          <a:pt x="143159" y="198060"/>
                          <a:pt x="79024" y="196790"/>
                          <a:pt x="14190" y="22282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77" name="Google Shape;1077;p9"/>
                  <p:cNvSpPr/>
                  <p:nvPr/>
                </p:nvSpPr>
                <p:spPr>
                  <a:xfrm>
                    <a:off x="1160257" y="3179981"/>
                    <a:ext cx="324636" cy="229478"/>
                  </a:xfrm>
                  <a:custGeom>
                    <a:avLst/>
                    <a:gdLst/>
                    <a:ahLst/>
                    <a:cxnLst/>
                    <a:rect l="l" t="t" r="r" b="b"/>
                    <a:pathLst>
                      <a:path w="324636" h="229478" extrusionOk="0">
                        <a:moveTo>
                          <a:pt x="1626" y="229478"/>
                        </a:moveTo>
                        <a:cubicBezTo>
                          <a:pt x="-8216" y="108447"/>
                          <a:pt x="24042" y="-8456"/>
                          <a:pt x="169393" y="878"/>
                        </a:cubicBezTo>
                        <a:cubicBezTo>
                          <a:pt x="307379" y="-10678"/>
                          <a:pt x="337541" y="93334"/>
                          <a:pt x="320206" y="222176"/>
                        </a:cubicBezTo>
                        <a:cubicBezTo>
                          <a:pt x="210923" y="232019"/>
                          <a:pt x="109767" y="228018"/>
                          <a:pt x="1626" y="229478"/>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78" name="Google Shape;1078;p9"/>
                  <p:cNvSpPr/>
                  <p:nvPr/>
                </p:nvSpPr>
                <p:spPr>
                  <a:xfrm>
                    <a:off x="1128931" y="3411844"/>
                    <a:ext cx="389306" cy="540604"/>
                  </a:xfrm>
                  <a:custGeom>
                    <a:avLst/>
                    <a:gdLst/>
                    <a:ahLst/>
                    <a:cxnLst/>
                    <a:rect l="l" t="t" r="r" b="b"/>
                    <a:pathLst>
                      <a:path w="389306" h="540604" extrusionOk="0">
                        <a:moveTo>
                          <a:pt x="192718" y="540604"/>
                        </a:moveTo>
                        <a:cubicBezTo>
                          <a:pt x="42795" y="527142"/>
                          <a:pt x="232596" y="425161"/>
                          <a:pt x="116836" y="455260"/>
                        </a:cubicBezTo>
                        <a:cubicBezTo>
                          <a:pt x="83054" y="460150"/>
                          <a:pt x="19744" y="479835"/>
                          <a:pt x="7679" y="435512"/>
                        </a:cubicBezTo>
                        <a:cubicBezTo>
                          <a:pt x="-6227" y="397920"/>
                          <a:pt x="57844" y="371440"/>
                          <a:pt x="34857" y="364582"/>
                        </a:cubicBezTo>
                        <a:cubicBezTo>
                          <a:pt x="15807" y="363122"/>
                          <a:pt x="3107" y="353533"/>
                          <a:pt x="1393" y="338801"/>
                        </a:cubicBezTo>
                        <a:cubicBezTo>
                          <a:pt x="-3560" y="319434"/>
                          <a:pt x="17585" y="304638"/>
                          <a:pt x="35175" y="291748"/>
                        </a:cubicBezTo>
                        <a:cubicBezTo>
                          <a:pt x="33651" y="285398"/>
                          <a:pt x="30158" y="276762"/>
                          <a:pt x="28380" y="270412"/>
                        </a:cubicBezTo>
                        <a:cubicBezTo>
                          <a:pt x="-19689" y="256061"/>
                          <a:pt x="-258" y="192307"/>
                          <a:pt x="38985" y="180877"/>
                        </a:cubicBezTo>
                        <a:cubicBezTo>
                          <a:pt x="42490" y="180629"/>
                          <a:pt x="45138" y="177588"/>
                          <a:pt x="44890" y="174082"/>
                        </a:cubicBezTo>
                        <a:cubicBezTo>
                          <a:pt x="44643" y="170577"/>
                          <a:pt x="41601" y="167929"/>
                          <a:pt x="38096" y="168177"/>
                        </a:cubicBezTo>
                        <a:cubicBezTo>
                          <a:pt x="3044" y="163224"/>
                          <a:pt x="21776" y="119663"/>
                          <a:pt x="43303" y="106836"/>
                        </a:cubicBezTo>
                        <a:cubicBezTo>
                          <a:pt x="74418" y="82706"/>
                          <a:pt x="71370" y="31969"/>
                          <a:pt x="69020" y="5680"/>
                        </a:cubicBezTo>
                        <a:cubicBezTo>
                          <a:pt x="85911" y="5045"/>
                          <a:pt x="131758" y="4664"/>
                          <a:pt x="151570" y="4601"/>
                        </a:cubicBezTo>
                        <a:cubicBezTo>
                          <a:pt x="174303" y="59274"/>
                          <a:pt x="87499" y="134903"/>
                          <a:pt x="126170" y="158652"/>
                        </a:cubicBezTo>
                        <a:cubicBezTo>
                          <a:pt x="332545" y="108296"/>
                          <a:pt x="234120" y="166526"/>
                          <a:pt x="237422" y="1362"/>
                        </a:cubicBezTo>
                        <a:cubicBezTo>
                          <a:pt x="249741" y="-2130"/>
                          <a:pt x="299271" y="2378"/>
                          <a:pt x="325624" y="854"/>
                        </a:cubicBezTo>
                        <a:cubicBezTo>
                          <a:pt x="266823" y="105439"/>
                          <a:pt x="408174" y="108804"/>
                          <a:pt x="387155" y="185449"/>
                        </a:cubicBezTo>
                        <a:cubicBezTo>
                          <a:pt x="375090" y="210849"/>
                          <a:pt x="334958" y="200752"/>
                          <a:pt x="326830" y="215802"/>
                        </a:cubicBezTo>
                        <a:cubicBezTo>
                          <a:pt x="326830" y="221707"/>
                          <a:pt x="332101" y="222152"/>
                          <a:pt x="337054" y="222152"/>
                        </a:cubicBezTo>
                        <a:cubicBezTo>
                          <a:pt x="407539" y="236439"/>
                          <a:pt x="379472" y="299177"/>
                          <a:pt x="313876" y="302733"/>
                        </a:cubicBezTo>
                        <a:cubicBezTo>
                          <a:pt x="286508" y="321783"/>
                          <a:pt x="354897" y="305337"/>
                          <a:pt x="360866" y="348326"/>
                        </a:cubicBezTo>
                        <a:cubicBezTo>
                          <a:pt x="367661" y="376711"/>
                          <a:pt x="350135" y="382108"/>
                          <a:pt x="333307" y="403444"/>
                        </a:cubicBezTo>
                        <a:cubicBezTo>
                          <a:pt x="365565" y="417414"/>
                          <a:pt x="387663" y="440084"/>
                          <a:pt x="362200" y="476469"/>
                        </a:cubicBezTo>
                        <a:cubicBezTo>
                          <a:pt x="318321" y="516411"/>
                          <a:pt x="249868" y="528857"/>
                          <a:pt x="192718" y="540604"/>
                        </a:cubicBezTo>
                        <a:close/>
                      </a:path>
                    </a:pathLst>
                  </a:custGeom>
                  <a:solidFill>
                    <a:srgbClr val="CFE5BD"/>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79" name="Google Shape;1079;p9"/>
                  <p:cNvSpPr/>
                  <p:nvPr/>
                </p:nvSpPr>
                <p:spPr>
                  <a:xfrm>
                    <a:off x="1121941" y="2969319"/>
                    <a:ext cx="404159" cy="990908"/>
                  </a:xfrm>
                  <a:custGeom>
                    <a:avLst/>
                    <a:gdLst/>
                    <a:ahLst/>
                    <a:cxnLst/>
                    <a:rect l="l" t="t" r="r" b="b"/>
                    <a:pathLst>
                      <a:path w="404159" h="990908" extrusionOk="0">
                        <a:moveTo>
                          <a:pt x="396558" y="583905"/>
                        </a:moveTo>
                        <a:cubicBezTo>
                          <a:pt x="363665" y="545170"/>
                          <a:pt x="299149" y="524850"/>
                          <a:pt x="338075" y="447063"/>
                        </a:cubicBezTo>
                        <a:cubicBezTo>
                          <a:pt x="339535" y="444205"/>
                          <a:pt x="370904" y="448269"/>
                          <a:pt x="367920" y="426933"/>
                        </a:cubicBezTo>
                        <a:cubicBezTo>
                          <a:pt x="376619" y="356321"/>
                          <a:pt x="377762" y="266786"/>
                          <a:pt x="312865" y="222019"/>
                        </a:cubicBezTo>
                        <a:cubicBezTo>
                          <a:pt x="314326" y="182014"/>
                          <a:pt x="328359" y="29931"/>
                          <a:pt x="274257" y="35328"/>
                        </a:cubicBezTo>
                        <a:cubicBezTo>
                          <a:pt x="255207" y="-16234"/>
                          <a:pt x="119635" y="-11789"/>
                          <a:pt x="115888" y="51521"/>
                        </a:cubicBezTo>
                        <a:cubicBezTo>
                          <a:pt x="66358" y="56474"/>
                          <a:pt x="92711" y="194840"/>
                          <a:pt x="93600" y="232242"/>
                        </a:cubicBezTo>
                        <a:cubicBezTo>
                          <a:pt x="31814" y="278470"/>
                          <a:pt x="26607" y="363941"/>
                          <a:pt x="28766" y="435442"/>
                        </a:cubicBezTo>
                        <a:cubicBezTo>
                          <a:pt x="29211" y="460842"/>
                          <a:pt x="57849" y="448840"/>
                          <a:pt x="70740" y="450746"/>
                        </a:cubicBezTo>
                        <a:cubicBezTo>
                          <a:pt x="73851" y="483511"/>
                          <a:pt x="74994" y="521611"/>
                          <a:pt x="46991" y="544408"/>
                        </a:cubicBezTo>
                        <a:cubicBezTo>
                          <a:pt x="20829" y="559775"/>
                          <a:pt x="1906" y="611464"/>
                          <a:pt x="44133" y="617497"/>
                        </a:cubicBezTo>
                        <a:cubicBezTo>
                          <a:pt x="890" y="630197"/>
                          <a:pt x="-22097" y="700682"/>
                          <a:pt x="29973" y="716557"/>
                        </a:cubicBezTo>
                        <a:cubicBezTo>
                          <a:pt x="31179" y="718461"/>
                          <a:pt x="32132" y="730336"/>
                          <a:pt x="35878" y="733384"/>
                        </a:cubicBezTo>
                        <a:cubicBezTo>
                          <a:pt x="-9588" y="750021"/>
                          <a:pt x="-11620" y="809584"/>
                          <a:pt x="41276" y="813584"/>
                        </a:cubicBezTo>
                        <a:cubicBezTo>
                          <a:pt x="-3746" y="839747"/>
                          <a:pt x="-8318" y="908200"/>
                          <a:pt x="53150" y="912772"/>
                        </a:cubicBezTo>
                        <a:cubicBezTo>
                          <a:pt x="88837" y="913153"/>
                          <a:pt x="124016" y="903310"/>
                          <a:pt x="159259" y="898421"/>
                        </a:cubicBezTo>
                        <a:cubicBezTo>
                          <a:pt x="137224" y="913788"/>
                          <a:pt x="124270" y="946998"/>
                          <a:pt x="142368" y="970176"/>
                        </a:cubicBezTo>
                        <a:cubicBezTo>
                          <a:pt x="170879" y="1006688"/>
                          <a:pt x="222568" y="986051"/>
                          <a:pt x="258319" y="975319"/>
                        </a:cubicBezTo>
                        <a:cubicBezTo>
                          <a:pt x="297562" y="961285"/>
                          <a:pt x="346012" y="957857"/>
                          <a:pt x="374079" y="923821"/>
                        </a:cubicBezTo>
                        <a:cubicBezTo>
                          <a:pt x="397638" y="896008"/>
                          <a:pt x="385382" y="849653"/>
                          <a:pt x="346647" y="845652"/>
                        </a:cubicBezTo>
                        <a:cubicBezTo>
                          <a:pt x="371279" y="834501"/>
                          <a:pt x="382207" y="805495"/>
                          <a:pt x="371057" y="780857"/>
                        </a:cubicBezTo>
                        <a:cubicBezTo>
                          <a:pt x="362344" y="761610"/>
                          <a:pt x="342259" y="750123"/>
                          <a:pt x="321247" y="752371"/>
                        </a:cubicBezTo>
                        <a:cubicBezTo>
                          <a:pt x="385382" y="748434"/>
                          <a:pt x="427991" y="685505"/>
                          <a:pt x="350584" y="659597"/>
                        </a:cubicBezTo>
                        <a:cubicBezTo>
                          <a:pt x="302515" y="655787"/>
                          <a:pt x="436690" y="669821"/>
                          <a:pt x="396558" y="583905"/>
                        </a:cubicBezTo>
                        <a:close/>
                        <a:moveTo>
                          <a:pt x="291339" y="83525"/>
                        </a:moveTo>
                        <a:cubicBezTo>
                          <a:pt x="291847" y="98828"/>
                          <a:pt x="292418" y="114132"/>
                          <a:pt x="292926" y="129435"/>
                        </a:cubicBezTo>
                        <a:lnTo>
                          <a:pt x="105792" y="175981"/>
                        </a:lnTo>
                        <a:cubicBezTo>
                          <a:pt x="105030" y="163916"/>
                          <a:pt x="104776" y="151851"/>
                          <a:pt x="104776" y="139786"/>
                        </a:cubicBezTo>
                        <a:cubicBezTo>
                          <a:pt x="166307" y="129753"/>
                          <a:pt x="229172" y="100162"/>
                          <a:pt x="291085" y="83525"/>
                        </a:cubicBezTo>
                        <a:close/>
                        <a:moveTo>
                          <a:pt x="293561" y="147533"/>
                        </a:moveTo>
                        <a:lnTo>
                          <a:pt x="295847" y="212049"/>
                        </a:lnTo>
                        <a:cubicBezTo>
                          <a:pt x="235459" y="188897"/>
                          <a:pt x="168117" y="192212"/>
                          <a:pt x="110300" y="221193"/>
                        </a:cubicBezTo>
                        <a:cubicBezTo>
                          <a:pt x="109094" y="212113"/>
                          <a:pt x="108141" y="202969"/>
                          <a:pt x="107379" y="193824"/>
                        </a:cubicBezTo>
                        <a:close/>
                        <a:moveTo>
                          <a:pt x="194057" y="16152"/>
                        </a:moveTo>
                        <a:cubicBezTo>
                          <a:pt x="213869" y="14056"/>
                          <a:pt x="248984" y="13548"/>
                          <a:pt x="256096" y="36979"/>
                        </a:cubicBezTo>
                        <a:cubicBezTo>
                          <a:pt x="215139" y="41107"/>
                          <a:pt x="174181" y="45615"/>
                          <a:pt x="133224" y="49679"/>
                        </a:cubicBezTo>
                        <a:cubicBezTo>
                          <a:pt x="136208" y="21613"/>
                          <a:pt x="171768" y="18438"/>
                          <a:pt x="193803" y="16152"/>
                        </a:cubicBezTo>
                        <a:close/>
                        <a:moveTo>
                          <a:pt x="111507" y="70444"/>
                        </a:moveTo>
                        <a:cubicBezTo>
                          <a:pt x="137605" y="72095"/>
                          <a:pt x="295276" y="37170"/>
                          <a:pt x="290323" y="65554"/>
                        </a:cubicBezTo>
                        <a:cubicBezTo>
                          <a:pt x="228918" y="86446"/>
                          <a:pt x="165355" y="103083"/>
                          <a:pt x="105093" y="126197"/>
                        </a:cubicBezTo>
                        <a:cubicBezTo>
                          <a:pt x="106681" y="108417"/>
                          <a:pt x="102680" y="86065"/>
                          <a:pt x="111189" y="70444"/>
                        </a:cubicBezTo>
                        <a:close/>
                        <a:moveTo>
                          <a:pt x="46419" y="432902"/>
                        </a:moveTo>
                        <a:cubicBezTo>
                          <a:pt x="42609" y="356067"/>
                          <a:pt x="52769" y="256499"/>
                          <a:pt x="137034" y="227416"/>
                        </a:cubicBezTo>
                        <a:cubicBezTo>
                          <a:pt x="293561" y="176616"/>
                          <a:pt x="379921" y="271866"/>
                          <a:pt x="350521" y="426870"/>
                        </a:cubicBezTo>
                        <a:close/>
                        <a:moveTo>
                          <a:pt x="262319" y="567204"/>
                        </a:moveTo>
                        <a:lnTo>
                          <a:pt x="131636" y="595081"/>
                        </a:lnTo>
                        <a:cubicBezTo>
                          <a:pt x="113348" y="568538"/>
                          <a:pt x="184595" y="524850"/>
                          <a:pt x="164974" y="448459"/>
                        </a:cubicBezTo>
                        <a:lnTo>
                          <a:pt x="238443" y="446999"/>
                        </a:lnTo>
                        <a:cubicBezTo>
                          <a:pt x="232189" y="488604"/>
                          <a:pt x="240558" y="531086"/>
                          <a:pt x="262129" y="567204"/>
                        </a:cubicBezTo>
                        <a:close/>
                        <a:moveTo>
                          <a:pt x="36069" y="586890"/>
                        </a:moveTo>
                        <a:cubicBezTo>
                          <a:pt x="68771" y="527644"/>
                          <a:pt x="97854" y="542440"/>
                          <a:pt x="88456" y="450238"/>
                        </a:cubicBezTo>
                        <a:lnTo>
                          <a:pt x="147194" y="449031"/>
                        </a:lnTo>
                        <a:cubicBezTo>
                          <a:pt x="167514" y="524469"/>
                          <a:pt x="99442" y="554759"/>
                          <a:pt x="112269" y="599272"/>
                        </a:cubicBezTo>
                        <a:cubicBezTo>
                          <a:pt x="91758" y="603272"/>
                          <a:pt x="37466" y="620926"/>
                          <a:pt x="35878" y="586890"/>
                        </a:cubicBezTo>
                        <a:close/>
                        <a:moveTo>
                          <a:pt x="354521" y="867496"/>
                        </a:moveTo>
                        <a:cubicBezTo>
                          <a:pt x="402781" y="909914"/>
                          <a:pt x="318771" y="944458"/>
                          <a:pt x="283211" y="949347"/>
                        </a:cubicBezTo>
                        <a:cubicBezTo>
                          <a:pt x="248095" y="957158"/>
                          <a:pt x="212154" y="978875"/>
                          <a:pt x="175642" y="970239"/>
                        </a:cubicBezTo>
                        <a:cubicBezTo>
                          <a:pt x="158497" y="964588"/>
                          <a:pt x="146178" y="949094"/>
                          <a:pt x="153544" y="930805"/>
                        </a:cubicBezTo>
                        <a:cubicBezTo>
                          <a:pt x="160021" y="906612"/>
                          <a:pt x="304483" y="850160"/>
                          <a:pt x="354331" y="867496"/>
                        </a:cubicBezTo>
                        <a:close/>
                        <a:moveTo>
                          <a:pt x="354204" y="786153"/>
                        </a:moveTo>
                        <a:cubicBezTo>
                          <a:pt x="394399" y="853463"/>
                          <a:pt x="147765" y="877339"/>
                          <a:pt x="105157" y="889086"/>
                        </a:cubicBezTo>
                        <a:cubicBezTo>
                          <a:pt x="51372" y="908136"/>
                          <a:pt x="-12699" y="873592"/>
                          <a:pt x="53912" y="821966"/>
                        </a:cubicBezTo>
                        <a:cubicBezTo>
                          <a:pt x="113793" y="817648"/>
                          <a:pt x="325502" y="741766"/>
                          <a:pt x="354013" y="786153"/>
                        </a:cubicBezTo>
                        <a:close/>
                        <a:moveTo>
                          <a:pt x="293053" y="674392"/>
                        </a:moveTo>
                        <a:cubicBezTo>
                          <a:pt x="319977" y="665884"/>
                          <a:pt x="378143" y="666963"/>
                          <a:pt x="373000" y="710841"/>
                        </a:cubicBezTo>
                        <a:cubicBezTo>
                          <a:pt x="350838" y="738020"/>
                          <a:pt x="307214" y="742210"/>
                          <a:pt x="275972" y="753831"/>
                        </a:cubicBezTo>
                        <a:cubicBezTo>
                          <a:pt x="232030" y="758022"/>
                          <a:pt x="61977" y="815490"/>
                          <a:pt x="26988" y="789454"/>
                        </a:cubicBezTo>
                        <a:cubicBezTo>
                          <a:pt x="-10032" y="761896"/>
                          <a:pt x="65088" y="743608"/>
                          <a:pt x="53912" y="723859"/>
                        </a:cubicBezTo>
                        <a:cubicBezTo>
                          <a:pt x="132462" y="707666"/>
                          <a:pt x="214059" y="690648"/>
                          <a:pt x="292863" y="674392"/>
                        </a:cubicBezTo>
                        <a:close/>
                        <a:moveTo>
                          <a:pt x="354648" y="639531"/>
                        </a:moveTo>
                        <a:cubicBezTo>
                          <a:pt x="294323" y="652993"/>
                          <a:pt x="239840" y="662772"/>
                          <a:pt x="179515" y="676044"/>
                        </a:cubicBezTo>
                        <a:lnTo>
                          <a:pt x="47308" y="704555"/>
                        </a:lnTo>
                        <a:cubicBezTo>
                          <a:pt x="37021" y="705889"/>
                          <a:pt x="23750" y="694522"/>
                          <a:pt x="19241" y="685505"/>
                        </a:cubicBezTo>
                        <a:cubicBezTo>
                          <a:pt x="-15620" y="609813"/>
                          <a:pt x="264224" y="596160"/>
                          <a:pt x="316294" y="573745"/>
                        </a:cubicBezTo>
                        <a:cubicBezTo>
                          <a:pt x="326899" y="571459"/>
                          <a:pt x="326835" y="553298"/>
                          <a:pt x="314961" y="555838"/>
                        </a:cubicBezTo>
                        <a:lnTo>
                          <a:pt x="281687" y="563331"/>
                        </a:lnTo>
                        <a:cubicBezTo>
                          <a:pt x="258871" y="529206"/>
                          <a:pt x="249695" y="487760"/>
                          <a:pt x="255969" y="447190"/>
                        </a:cubicBezTo>
                        <a:lnTo>
                          <a:pt x="321946" y="445856"/>
                        </a:lnTo>
                        <a:cubicBezTo>
                          <a:pt x="294831" y="486433"/>
                          <a:pt x="311722" y="544154"/>
                          <a:pt x="352870" y="568347"/>
                        </a:cubicBezTo>
                        <a:cubicBezTo>
                          <a:pt x="382398" y="583334"/>
                          <a:pt x="401575" y="632483"/>
                          <a:pt x="354458" y="63953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1080" name="Google Shape;1080;p9"/>
                <p:cNvSpPr/>
                <p:nvPr/>
              </p:nvSpPr>
              <p:spPr>
                <a:xfrm>
                  <a:off x="1308638" y="2406098"/>
                  <a:ext cx="17700" cy="5718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081" name="Google Shape;1081;p9"/>
              <p:cNvSpPr/>
              <p:nvPr/>
            </p:nvSpPr>
            <p:spPr>
              <a:xfrm>
                <a:off x="1183450" y="3621050"/>
                <a:ext cx="70700" cy="18125"/>
              </a:xfrm>
              <a:custGeom>
                <a:avLst/>
                <a:gdLst/>
                <a:ahLst/>
                <a:cxnLst/>
                <a:rect l="l" t="t" r="r" b="b"/>
                <a:pathLst>
                  <a:path w="2828" h="725" extrusionOk="0">
                    <a:moveTo>
                      <a:pt x="0" y="725"/>
                    </a:moveTo>
                    <a:cubicBezTo>
                      <a:pt x="930" y="439"/>
                      <a:pt x="1889" y="256"/>
                      <a:pt x="2828" y="0"/>
                    </a:cubicBezTo>
                  </a:path>
                </a:pathLst>
              </a:custGeom>
              <a:noFill/>
              <a:ln w="19050" cap="rnd" cmpd="sng">
                <a:solidFill>
                  <a:schemeClr val="lt1"/>
                </a:solidFill>
                <a:prstDash val="solid"/>
                <a:round/>
                <a:headEnd type="none" w="med" len="med"/>
                <a:tailEnd type="none" w="med" len="med"/>
              </a:ln>
            </p:spPr>
          </p:sp>
          <p:sp>
            <p:nvSpPr>
              <p:cNvPr id="1082" name="Google Shape;1082;p9"/>
              <p:cNvSpPr/>
              <p:nvPr/>
            </p:nvSpPr>
            <p:spPr>
              <a:xfrm>
                <a:off x="1188900" y="3717125"/>
                <a:ext cx="76125" cy="18100"/>
              </a:xfrm>
              <a:custGeom>
                <a:avLst/>
                <a:gdLst/>
                <a:ahLst/>
                <a:cxnLst/>
                <a:rect l="l" t="t" r="r" b="b"/>
                <a:pathLst>
                  <a:path w="3045" h="724" extrusionOk="0">
                    <a:moveTo>
                      <a:pt x="0" y="724"/>
                    </a:moveTo>
                    <a:cubicBezTo>
                      <a:pt x="995" y="410"/>
                      <a:pt x="2019" y="187"/>
                      <a:pt x="3045" y="0"/>
                    </a:cubicBezTo>
                  </a:path>
                </a:pathLst>
              </a:custGeom>
              <a:noFill/>
              <a:ln w="19050" cap="rnd" cmpd="sng">
                <a:solidFill>
                  <a:schemeClr val="lt1"/>
                </a:solidFill>
                <a:prstDash val="solid"/>
                <a:round/>
                <a:headEnd type="none" w="med" len="med"/>
                <a:tailEnd type="none" w="med" len="med"/>
              </a:ln>
            </p:spPr>
          </p:sp>
          <p:sp>
            <p:nvSpPr>
              <p:cNvPr id="1083" name="Google Shape;1083;p9"/>
              <p:cNvSpPr/>
              <p:nvPr/>
            </p:nvSpPr>
            <p:spPr>
              <a:xfrm>
                <a:off x="1185275" y="3820425"/>
                <a:ext cx="39875" cy="9050"/>
              </a:xfrm>
              <a:custGeom>
                <a:avLst/>
                <a:gdLst/>
                <a:ahLst/>
                <a:cxnLst/>
                <a:rect l="l" t="t" r="r" b="b"/>
                <a:pathLst>
                  <a:path w="1595" h="362" extrusionOk="0">
                    <a:moveTo>
                      <a:pt x="0" y="362"/>
                    </a:moveTo>
                    <a:cubicBezTo>
                      <a:pt x="526" y="219"/>
                      <a:pt x="1059" y="97"/>
                      <a:pt x="1595" y="0"/>
                    </a:cubicBezTo>
                  </a:path>
                </a:pathLst>
              </a:custGeom>
              <a:noFill/>
              <a:ln w="19050" cap="rnd" cmpd="sng">
                <a:solidFill>
                  <a:schemeClr val="lt1"/>
                </a:solidFill>
                <a:prstDash val="solid"/>
                <a:round/>
                <a:headEnd type="none" w="med" len="med"/>
                <a:tailEnd type="none" w="med" len="med"/>
              </a:ln>
            </p:spPr>
          </p:sp>
          <p:sp>
            <p:nvSpPr>
              <p:cNvPr id="1084" name="Google Shape;1084;p9"/>
              <p:cNvSpPr/>
              <p:nvPr/>
            </p:nvSpPr>
            <p:spPr>
              <a:xfrm>
                <a:off x="1301250" y="3911025"/>
                <a:ext cx="18125" cy="7250"/>
              </a:xfrm>
              <a:custGeom>
                <a:avLst/>
                <a:gdLst/>
                <a:ahLst/>
                <a:cxnLst/>
                <a:rect l="l" t="t" r="r" b="b"/>
                <a:pathLst>
                  <a:path w="725" h="290" extrusionOk="0">
                    <a:moveTo>
                      <a:pt x="0" y="290"/>
                    </a:moveTo>
                    <a:cubicBezTo>
                      <a:pt x="363" y="145"/>
                      <a:pt x="363" y="145"/>
                      <a:pt x="725" y="0"/>
                    </a:cubicBezTo>
                  </a:path>
                </a:pathLst>
              </a:custGeom>
              <a:noFill/>
              <a:ln w="19050" cap="rnd" cmpd="sng">
                <a:solidFill>
                  <a:schemeClr val="lt1"/>
                </a:solidFill>
                <a:prstDash val="solid"/>
                <a:round/>
                <a:headEnd type="none" w="med" len="med"/>
                <a:tailEnd type="none" w="med" len="med"/>
              </a:ln>
            </p:spPr>
          </p:sp>
        </p:grpSp>
      </p:grpSp>
      <p:grpSp>
        <p:nvGrpSpPr>
          <p:cNvPr id="1085" name="Google Shape;1085;p9"/>
          <p:cNvGrpSpPr/>
          <p:nvPr/>
        </p:nvGrpSpPr>
        <p:grpSpPr>
          <a:xfrm>
            <a:off x="2962528" y="1"/>
            <a:ext cx="427115" cy="1642832"/>
            <a:chOff x="721731" y="746204"/>
            <a:chExt cx="522827" cy="2010974"/>
          </a:xfrm>
        </p:grpSpPr>
        <p:grpSp>
          <p:nvGrpSpPr>
            <p:cNvPr id="1086" name="Google Shape;1086;p9"/>
            <p:cNvGrpSpPr/>
            <p:nvPr/>
          </p:nvGrpSpPr>
          <p:grpSpPr>
            <a:xfrm>
              <a:off x="721731" y="2234351"/>
              <a:ext cx="522827" cy="522827"/>
              <a:chOff x="764100" y="3623300"/>
              <a:chExt cx="1046700" cy="1046700"/>
            </a:xfrm>
          </p:grpSpPr>
          <p:sp>
            <p:nvSpPr>
              <p:cNvPr id="1087" name="Google Shape;1087;p9"/>
              <p:cNvSpPr/>
              <p:nvPr/>
            </p:nvSpPr>
            <p:spPr>
              <a:xfrm>
                <a:off x="764100" y="3623300"/>
                <a:ext cx="1046700" cy="1046700"/>
              </a:xfrm>
              <a:prstGeom prst="ellipse">
                <a:avLst/>
              </a:prstGeom>
              <a:solidFill>
                <a:srgbClr val="FFDE00">
                  <a:alpha val="1341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88" name="Google Shape;1088;p9"/>
              <p:cNvSpPr/>
              <p:nvPr/>
            </p:nvSpPr>
            <p:spPr>
              <a:xfrm>
                <a:off x="922769" y="3781968"/>
                <a:ext cx="729300" cy="729300"/>
              </a:xfrm>
              <a:prstGeom prst="ellipse">
                <a:avLst/>
              </a:prstGeom>
              <a:solidFill>
                <a:srgbClr val="FFDE00">
                  <a:alpha val="1341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89" name="Google Shape;1089;p9"/>
            <p:cNvGrpSpPr/>
            <p:nvPr/>
          </p:nvGrpSpPr>
          <p:grpSpPr>
            <a:xfrm>
              <a:off x="892053" y="746204"/>
              <a:ext cx="182209" cy="1869993"/>
              <a:chOff x="3305183" y="1611869"/>
              <a:chExt cx="166690" cy="1710724"/>
            </a:xfrm>
          </p:grpSpPr>
          <p:grpSp>
            <p:nvGrpSpPr>
              <p:cNvPr id="1090" name="Google Shape;1090;p9"/>
              <p:cNvGrpSpPr/>
              <p:nvPr/>
            </p:nvGrpSpPr>
            <p:grpSpPr>
              <a:xfrm>
                <a:off x="3305183" y="1611869"/>
                <a:ext cx="166690" cy="1710724"/>
                <a:chOff x="3305183" y="1611869"/>
                <a:chExt cx="166690" cy="1710724"/>
              </a:xfrm>
            </p:grpSpPr>
            <p:grpSp>
              <p:nvGrpSpPr>
                <p:cNvPr id="1091" name="Google Shape;1091;p9"/>
                <p:cNvGrpSpPr/>
                <p:nvPr/>
              </p:nvGrpSpPr>
              <p:grpSpPr>
                <a:xfrm>
                  <a:off x="3305183" y="2971595"/>
                  <a:ext cx="166690" cy="350998"/>
                  <a:chOff x="3305183" y="3146560"/>
                  <a:chExt cx="166690" cy="350998"/>
                </a:xfrm>
              </p:grpSpPr>
              <p:sp>
                <p:nvSpPr>
                  <p:cNvPr id="1092" name="Google Shape;1092;p9"/>
                  <p:cNvSpPr/>
                  <p:nvPr/>
                </p:nvSpPr>
                <p:spPr>
                  <a:xfrm>
                    <a:off x="3324821" y="3152836"/>
                    <a:ext cx="119489" cy="117177"/>
                  </a:xfrm>
                  <a:custGeom>
                    <a:avLst/>
                    <a:gdLst/>
                    <a:ahLst/>
                    <a:cxnLst/>
                    <a:rect l="l" t="t" r="r" b="b"/>
                    <a:pathLst>
                      <a:path w="119489" h="117177" extrusionOk="0">
                        <a:moveTo>
                          <a:pt x="5460" y="117177"/>
                        </a:moveTo>
                        <a:cubicBezTo>
                          <a:pt x="4508" y="91777"/>
                          <a:pt x="-9653" y="30373"/>
                          <a:pt x="11810" y="23896"/>
                        </a:cubicBezTo>
                        <a:cubicBezTo>
                          <a:pt x="18160" y="22118"/>
                          <a:pt x="14668" y="14561"/>
                          <a:pt x="19494" y="10688"/>
                        </a:cubicBezTo>
                        <a:cubicBezTo>
                          <a:pt x="31241" y="-2901"/>
                          <a:pt x="96456" y="-6838"/>
                          <a:pt x="96456" y="18879"/>
                        </a:cubicBezTo>
                        <a:cubicBezTo>
                          <a:pt x="95751" y="22315"/>
                          <a:pt x="97967" y="25668"/>
                          <a:pt x="101409" y="26373"/>
                        </a:cubicBezTo>
                        <a:cubicBezTo>
                          <a:pt x="101866" y="26467"/>
                          <a:pt x="102336" y="26506"/>
                          <a:pt x="102806" y="26499"/>
                        </a:cubicBezTo>
                        <a:cubicBezTo>
                          <a:pt x="133731" y="28849"/>
                          <a:pt x="111569" y="90507"/>
                          <a:pt x="114744" y="11393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93" name="Google Shape;1093;p9"/>
                  <p:cNvSpPr/>
                  <p:nvPr/>
                </p:nvSpPr>
                <p:spPr>
                  <a:xfrm>
                    <a:off x="3312763" y="3270014"/>
                    <a:ext cx="150661" cy="221107"/>
                  </a:xfrm>
                  <a:custGeom>
                    <a:avLst/>
                    <a:gdLst/>
                    <a:ahLst/>
                    <a:cxnLst/>
                    <a:rect l="l" t="t" r="r" b="b"/>
                    <a:pathLst>
                      <a:path w="150661" h="221107" extrusionOk="0">
                        <a:moveTo>
                          <a:pt x="72636" y="221107"/>
                        </a:moveTo>
                        <a:cubicBezTo>
                          <a:pt x="-3564" y="204978"/>
                          <a:pt x="-15057" y="136779"/>
                          <a:pt x="16184" y="2477"/>
                        </a:cubicBezTo>
                        <a:cubicBezTo>
                          <a:pt x="54284" y="1207"/>
                          <a:pt x="87558" y="1270"/>
                          <a:pt x="125595" y="0"/>
                        </a:cubicBezTo>
                        <a:cubicBezTo>
                          <a:pt x="164330" y="92202"/>
                          <a:pt x="166299" y="206629"/>
                          <a:pt x="72636" y="221107"/>
                        </a:cubicBezTo>
                        <a:close/>
                      </a:path>
                    </a:pathLst>
                  </a:custGeom>
                  <a:solidFill>
                    <a:srgbClr val="FFF2CC"/>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94" name="Google Shape;1094;p9"/>
                  <p:cNvSpPr/>
                  <p:nvPr/>
                </p:nvSpPr>
                <p:spPr>
                  <a:xfrm>
                    <a:off x="3305183" y="3146560"/>
                    <a:ext cx="166690" cy="350998"/>
                  </a:xfrm>
                  <a:custGeom>
                    <a:avLst/>
                    <a:gdLst/>
                    <a:ahLst/>
                    <a:cxnLst/>
                    <a:rect l="l" t="t" r="r" b="b"/>
                    <a:pathLst>
                      <a:path w="166690" h="350998" extrusionOk="0">
                        <a:moveTo>
                          <a:pt x="140987" y="124596"/>
                        </a:moveTo>
                        <a:cubicBezTo>
                          <a:pt x="147337" y="122247"/>
                          <a:pt x="143336" y="59572"/>
                          <a:pt x="144542" y="54238"/>
                        </a:cubicBezTo>
                        <a:cubicBezTo>
                          <a:pt x="146828" y="39252"/>
                          <a:pt x="140097" y="24647"/>
                          <a:pt x="122571" y="26425"/>
                        </a:cubicBezTo>
                        <a:cubicBezTo>
                          <a:pt x="129683" y="-8309"/>
                          <a:pt x="29417" y="-8500"/>
                          <a:pt x="29925" y="24075"/>
                        </a:cubicBezTo>
                        <a:cubicBezTo>
                          <a:pt x="15891" y="25536"/>
                          <a:pt x="12399" y="39633"/>
                          <a:pt x="13478" y="51635"/>
                        </a:cubicBezTo>
                        <a:cubicBezTo>
                          <a:pt x="16145" y="75955"/>
                          <a:pt x="8335" y="105292"/>
                          <a:pt x="17034" y="127263"/>
                        </a:cubicBezTo>
                        <a:cubicBezTo>
                          <a:pt x="17034" y="127263"/>
                          <a:pt x="17034" y="127644"/>
                          <a:pt x="17034" y="127835"/>
                        </a:cubicBezTo>
                        <a:cubicBezTo>
                          <a:pt x="-77835" y="451748"/>
                          <a:pt x="259922" y="398789"/>
                          <a:pt x="140987" y="124596"/>
                        </a:cubicBezTo>
                        <a:close/>
                        <a:moveTo>
                          <a:pt x="126254" y="42427"/>
                        </a:moveTo>
                        <a:cubicBezTo>
                          <a:pt x="126699" y="51254"/>
                          <a:pt x="126699" y="64842"/>
                          <a:pt x="126889" y="74177"/>
                        </a:cubicBezTo>
                        <a:lnTo>
                          <a:pt x="31258" y="101736"/>
                        </a:lnTo>
                        <a:cubicBezTo>
                          <a:pt x="31258" y="96719"/>
                          <a:pt x="31258" y="91640"/>
                          <a:pt x="31258" y="86560"/>
                        </a:cubicBezTo>
                        <a:cubicBezTo>
                          <a:pt x="57865" y="73415"/>
                          <a:pt x="88408" y="58556"/>
                          <a:pt x="112348" y="40903"/>
                        </a:cubicBezTo>
                        <a:cubicBezTo>
                          <a:pt x="116793" y="41665"/>
                          <a:pt x="123778" y="38490"/>
                          <a:pt x="126254" y="42427"/>
                        </a:cubicBezTo>
                        <a:close/>
                        <a:moveTo>
                          <a:pt x="89044" y="212671"/>
                        </a:moveTo>
                        <a:cubicBezTo>
                          <a:pt x="81112" y="208784"/>
                          <a:pt x="71771" y="209070"/>
                          <a:pt x="64088" y="213433"/>
                        </a:cubicBezTo>
                        <a:cubicBezTo>
                          <a:pt x="67943" y="186762"/>
                          <a:pt x="70883" y="159947"/>
                          <a:pt x="72914" y="132978"/>
                        </a:cubicBezTo>
                        <a:lnTo>
                          <a:pt x="83964" y="132978"/>
                        </a:lnTo>
                        <a:cubicBezTo>
                          <a:pt x="83049" y="159642"/>
                          <a:pt x="84751" y="186337"/>
                          <a:pt x="89044" y="212671"/>
                        </a:cubicBezTo>
                        <a:close/>
                        <a:moveTo>
                          <a:pt x="50944" y="114118"/>
                        </a:moveTo>
                        <a:lnTo>
                          <a:pt x="127144" y="92148"/>
                        </a:lnTo>
                        <a:lnTo>
                          <a:pt x="127144" y="113420"/>
                        </a:lnTo>
                        <a:cubicBezTo>
                          <a:pt x="101299" y="114880"/>
                          <a:pt x="75899" y="115135"/>
                          <a:pt x="50626" y="114118"/>
                        </a:cubicBezTo>
                        <a:close/>
                        <a:moveTo>
                          <a:pt x="90695" y="39950"/>
                        </a:moveTo>
                        <a:cubicBezTo>
                          <a:pt x="74692" y="48269"/>
                          <a:pt x="47832" y="59826"/>
                          <a:pt x="31385" y="67255"/>
                        </a:cubicBezTo>
                        <a:cubicBezTo>
                          <a:pt x="31385" y="58937"/>
                          <a:pt x="31766" y="47634"/>
                          <a:pt x="31385" y="39379"/>
                        </a:cubicBezTo>
                        <a:cubicBezTo>
                          <a:pt x="33036" y="39379"/>
                          <a:pt x="75835" y="39442"/>
                          <a:pt x="90377" y="39950"/>
                        </a:cubicBezTo>
                        <a:close/>
                        <a:moveTo>
                          <a:pt x="45736" y="22361"/>
                        </a:moveTo>
                        <a:cubicBezTo>
                          <a:pt x="60214" y="644"/>
                          <a:pt x="112920" y="11122"/>
                          <a:pt x="111395" y="26616"/>
                        </a:cubicBezTo>
                        <a:cubicBezTo>
                          <a:pt x="92028" y="25854"/>
                          <a:pt x="63834" y="27314"/>
                          <a:pt x="44466" y="26616"/>
                        </a:cubicBezTo>
                        <a:cubicBezTo>
                          <a:pt x="44339" y="26171"/>
                          <a:pt x="45165" y="22742"/>
                          <a:pt x="45419" y="22361"/>
                        </a:cubicBezTo>
                        <a:close/>
                        <a:moveTo>
                          <a:pt x="125556" y="309127"/>
                        </a:moveTo>
                        <a:cubicBezTo>
                          <a:pt x="22686" y="406028"/>
                          <a:pt x="-873" y="195335"/>
                          <a:pt x="33798" y="131708"/>
                        </a:cubicBezTo>
                        <a:cubicBezTo>
                          <a:pt x="41101" y="132153"/>
                          <a:pt x="48467" y="132470"/>
                          <a:pt x="55833" y="132661"/>
                        </a:cubicBezTo>
                        <a:cubicBezTo>
                          <a:pt x="60913" y="148536"/>
                          <a:pt x="25734" y="268678"/>
                          <a:pt x="58500" y="243023"/>
                        </a:cubicBezTo>
                        <a:cubicBezTo>
                          <a:pt x="62310" y="237436"/>
                          <a:pt x="67708" y="228101"/>
                          <a:pt x="75454" y="228037"/>
                        </a:cubicBezTo>
                        <a:cubicBezTo>
                          <a:pt x="84979" y="228037"/>
                          <a:pt x="91076" y="238960"/>
                          <a:pt x="95394" y="245881"/>
                        </a:cubicBezTo>
                        <a:cubicBezTo>
                          <a:pt x="128985" y="268931"/>
                          <a:pt x="92536" y="150631"/>
                          <a:pt x="101744" y="132661"/>
                        </a:cubicBezTo>
                        <a:cubicBezTo>
                          <a:pt x="109173" y="132661"/>
                          <a:pt x="116602" y="132089"/>
                          <a:pt x="124032" y="131644"/>
                        </a:cubicBezTo>
                        <a:cubicBezTo>
                          <a:pt x="155591" y="183968"/>
                          <a:pt x="160671" y="257311"/>
                          <a:pt x="125239" y="30912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1095" name="Google Shape;1095;p9"/>
                <p:cNvSpPr/>
                <p:nvPr/>
              </p:nvSpPr>
              <p:spPr>
                <a:xfrm>
                  <a:off x="3375914" y="1611869"/>
                  <a:ext cx="17700" cy="13659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096" name="Google Shape;1096;p9"/>
              <p:cNvSpPr/>
              <p:nvPr/>
            </p:nvSpPr>
            <p:spPr>
              <a:xfrm>
                <a:off x="3352825" y="3244100"/>
                <a:ext cx="27200" cy="29000"/>
              </a:xfrm>
              <a:custGeom>
                <a:avLst/>
                <a:gdLst/>
                <a:ahLst/>
                <a:cxnLst/>
                <a:rect l="l" t="t" r="r" b="b"/>
                <a:pathLst>
                  <a:path w="1088" h="1160" extrusionOk="0">
                    <a:moveTo>
                      <a:pt x="0" y="0"/>
                    </a:moveTo>
                    <a:cubicBezTo>
                      <a:pt x="294" y="441"/>
                      <a:pt x="670" y="834"/>
                      <a:pt x="1088" y="1160"/>
                    </a:cubicBezTo>
                  </a:path>
                </a:pathLst>
              </a:custGeom>
              <a:noFill/>
              <a:ln w="19050" cap="rnd" cmpd="sng">
                <a:solidFill>
                  <a:schemeClr val="lt1"/>
                </a:solidFill>
                <a:prstDash val="solid"/>
                <a:round/>
                <a:headEnd type="none" w="med" len="med"/>
                <a:tailEnd type="none" w="med" len="med"/>
              </a:ln>
            </p:spPr>
          </p:sp>
        </p:grpSp>
      </p:grpSp>
    </p:spTree>
    <p:extLst>
      <p:ext uri="{BB962C8B-B14F-4D97-AF65-F5344CB8AC3E}">
        <p14:creationId xmlns:p14="http://schemas.microsoft.com/office/powerpoint/2010/main" val="194666781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097"/>
        <p:cNvGrpSpPr/>
        <p:nvPr/>
      </p:nvGrpSpPr>
      <p:grpSpPr>
        <a:xfrm>
          <a:off x="0" y="0"/>
          <a:ext cx="0" cy="0"/>
          <a:chOff x="0" y="0"/>
          <a:chExt cx="0" cy="0"/>
        </a:xfrm>
      </p:grpSpPr>
      <p:sp>
        <p:nvSpPr>
          <p:cNvPr id="1098" name="Google Shape;1098;p10"/>
          <p:cNvSpPr txBox="1">
            <a:spLocks noGrp="1"/>
          </p:cNvSpPr>
          <p:nvPr>
            <p:ph type="sldNum" idx="12"/>
          </p:nvPr>
        </p:nvSpPr>
        <p:spPr>
          <a:xfrm>
            <a:off x="11595204" y="6231533"/>
            <a:ext cx="444000" cy="5248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defTabSz="1219170">
              <a:buClr>
                <a:srgbClr val="000000"/>
              </a:buClr>
            </a:pPr>
            <a:fld id="{00000000-1234-1234-1234-123412341234}" type="slidenum">
              <a:rPr lang="en" kern="0" smtClean="0">
                <a:solidFill>
                  <a:srgbClr val="26303D"/>
                </a:solidFill>
              </a:rPr>
              <a:pPr defTabSz="1219170">
                <a:buClr>
                  <a:srgbClr val="000000"/>
                </a:buClr>
              </a:pPr>
              <a:t>‹#›</a:t>
            </a:fld>
            <a:endParaRPr lang="en" kern="0">
              <a:solidFill>
                <a:srgbClr val="26303D"/>
              </a:solidFill>
            </a:endParaRPr>
          </a:p>
        </p:txBody>
      </p:sp>
      <p:grpSp>
        <p:nvGrpSpPr>
          <p:cNvPr id="1099" name="Google Shape;1099;p10"/>
          <p:cNvGrpSpPr/>
          <p:nvPr/>
        </p:nvGrpSpPr>
        <p:grpSpPr>
          <a:xfrm>
            <a:off x="9066846" y="-39"/>
            <a:ext cx="3176401" cy="6147288"/>
            <a:chOff x="6800134" y="-29"/>
            <a:chExt cx="2382301" cy="4610466"/>
          </a:xfrm>
        </p:grpSpPr>
        <p:grpSp>
          <p:nvGrpSpPr>
            <p:cNvPr id="1100" name="Google Shape;1100;p10"/>
            <p:cNvGrpSpPr/>
            <p:nvPr/>
          </p:nvGrpSpPr>
          <p:grpSpPr>
            <a:xfrm>
              <a:off x="7737776" y="-17"/>
              <a:ext cx="448629" cy="4610455"/>
              <a:chOff x="6798998" y="-1296139"/>
              <a:chExt cx="476555" cy="4897445"/>
            </a:xfrm>
          </p:grpSpPr>
          <p:sp>
            <p:nvSpPr>
              <p:cNvPr id="1101" name="Google Shape;1101;p10"/>
              <p:cNvSpPr/>
              <p:nvPr/>
            </p:nvSpPr>
            <p:spPr>
              <a:xfrm>
                <a:off x="6798998" y="2971595"/>
                <a:ext cx="476555" cy="629711"/>
              </a:xfrm>
              <a:custGeom>
                <a:avLst/>
                <a:gdLst/>
                <a:ahLst/>
                <a:cxnLst/>
                <a:rect l="l" t="t" r="r" b="b"/>
                <a:pathLst>
                  <a:path w="476555" h="629711" extrusionOk="0">
                    <a:moveTo>
                      <a:pt x="320201" y="161890"/>
                    </a:moveTo>
                    <a:cubicBezTo>
                      <a:pt x="320201" y="126330"/>
                      <a:pt x="347824" y="28984"/>
                      <a:pt x="296008" y="26762"/>
                    </a:cubicBezTo>
                    <a:cubicBezTo>
                      <a:pt x="297722" y="-5496"/>
                      <a:pt x="165198" y="-10957"/>
                      <a:pt x="178406" y="23460"/>
                    </a:cubicBezTo>
                    <a:cubicBezTo>
                      <a:pt x="166277" y="25936"/>
                      <a:pt x="129701" y="19840"/>
                      <a:pt x="140306" y="41430"/>
                    </a:cubicBezTo>
                    <a:cubicBezTo>
                      <a:pt x="138210" y="84864"/>
                      <a:pt x="137448" y="128425"/>
                      <a:pt x="135797" y="171859"/>
                    </a:cubicBezTo>
                    <a:cubicBezTo>
                      <a:pt x="-17047" y="238661"/>
                      <a:pt x="-46892" y="457165"/>
                      <a:pt x="77123" y="566385"/>
                    </a:cubicBezTo>
                    <a:cubicBezTo>
                      <a:pt x="364651" y="804827"/>
                      <a:pt x="669451" y="303241"/>
                      <a:pt x="320201" y="16189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02" name="Google Shape;1102;p10"/>
              <p:cNvSpPr/>
              <p:nvPr/>
            </p:nvSpPr>
            <p:spPr>
              <a:xfrm>
                <a:off x="7026850" y="-1296139"/>
                <a:ext cx="17700" cy="42711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103" name="Google Shape;1103;p10"/>
            <p:cNvGrpSpPr/>
            <p:nvPr/>
          </p:nvGrpSpPr>
          <p:grpSpPr>
            <a:xfrm>
              <a:off x="8636876" y="46"/>
              <a:ext cx="382387" cy="1450044"/>
              <a:chOff x="5578966" y="2422197"/>
              <a:chExt cx="406190" cy="1540306"/>
            </a:xfrm>
          </p:grpSpPr>
          <p:sp>
            <p:nvSpPr>
              <p:cNvPr id="1104" name="Google Shape;1104;p10"/>
              <p:cNvSpPr/>
              <p:nvPr/>
            </p:nvSpPr>
            <p:spPr>
              <a:xfrm>
                <a:off x="5578966" y="2971595"/>
                <a:ext cx="406190" cy="990908"/>
              </a:xfrm>
              <a:custGeom>
                <a:avLst/>
                <a:gdLst/>
                <a:ahLst/>
                <a:cxnLst/>
                <a:rect l="l" t="t" r="r" b="b"/>
                <a:pathLst>
                  <a:path w="406190" h="990908" extrusionOk="0">
                    <a:moveTo>
                      <a:pt x="340083" y="447063"/>
                    </a:moveTo>
                    <a:cubicBezTo>
                      <a:pt x="341480" y="444205"/>
                      <a:pt x="372913" y="448269"/>
                      <a:pt x="369865" y="426933"/>
                    </a:cubicBezTo>
                    <a:cubicBezTo>
                      <a:pt x="378628" y="356321"/>
                      <a:pt x="379771" y="266786"/>
                      <a:pt x="314811" y="222019"/>
                    </a:cubicBezTo>
                    <a:cubicBezTo>
                      <a:pt x="316334" y="182014"/>
                      <a:pt x="330368" y="29931"/>
                      <a:pt x="276266" y="35328"/>
                    </a:cubicBezTo>
                    <a:cubicBezTo>
                      <a:pt x="257216" y="-16234"/>
                      <a:pt x="121643" y="-11789"/>
                      <a:pt x="117897" y="51521"/>
                    </a:cubicBezTo>
                    <a:cubicBezTo>
                      <a:pt x="68303" y="56474"/>
                      <a:pt x="94719" y="194840"/>
                      <a:pt x="95608" y="232242"/>
                    </a:cubicBezTo>
                    <a:cubicBezTo>
                      <a:pt x="33823" y="278470"/>
                      <a:pt x="28616" y="363941"/>
                      <a:pt x="30775" y="435442"/>
                    </a:cubicBezTo>
                    <a:cubicBezTo>
                      <a:pt x="31219" y="460842"/>
                      <a:pt x="59794" y="448840"/>
                      <a:pt x="72685" y="450746"/>
                    </a:cubicBezTo>
                    <a:cubicBezTo>
                      <a:pt x="75860" y="483511"/>
                      <a:pt x="77003" y="521611"/>
                      <a:pt x="48999" y="544408"/>
                    </a:cubicBezTo>
                    <a:cubicBezTo>
                      <a:pt x="22774" y="559775"/>
                      <a:pt x="3851" y="611464"/>
                      <a:pt x="46078" y="617497"/>
                    </a:cubicBezTo>
                    <a:cubicBezTo>
                      <a:pt x="2835" y="630197"/>
                      <a:pt x="-17041" y="715159"/>
                      <a:pt x="37824" y="733384"/>
                    </a:cubicBezTo>
                    <a:cubicBezTo>
                      <a:pt x="-17041" y="742719"/>
                      <a:pt x="-9611" y="809584"/>
                      <a:pt x="43284" y="813584"/>
                    </a:cubicBezTo>
                    <a:cubicBezTo>
                      <a:pt x="-1801" y="839747"/>
                      <a:pt x="-6309" y="908200"/>
                      <a:pt x="55095" y="912772"/>
                    </a:cubicBezTo>
                    <a:cubicBezTo>
                      <a:pt x="90782" y="913153"/>
                      <a:pt x="126025" y="903310"/>
                      <a:pt x="161268" y="898421"/>
                    </a:cubicBezTo>
                    <a:cubicBezTo>
                      <a:pt x="139233" y="913788"/>
                      <a:pt x="126279" y="946998"/>
                      <a:pt x="144313" y="970176"/>
                    </a:cubicBezTo>
                    <a:cubicBezTo>
                      <a:pt x="172888" y="1006688"/>
                      <a:pt x="224577" y="986051"/>
                      <a:pt x="260327" y="975319"/>
                    </a:cubicBezTo>
                    <a:cubicBezTo>
                      <a:pt x="299570" y="961285"/>
                      <a:pt x="348021" y="957857"/>
                      <a:pt x="376088" y="923821"/>
                    </a:cubicBezTo>
                    <a:cubicBezTo>
                      <a:pt x="399646" y="896008"/>
                      <a:pt x="387327" y="849653"/>
                      <a:pt x="348656" y="845652"/>
                    </a:cubicBezTo>
                    <a:cubicBezTo>
                      <a:pt x="373288" y="834501"/>
                      <a:pt x="384216" y="805495"/>
                      <a:pt x="373065" y="780857"/>
                    </a:cubicBezTo>
                    <a:cubicBezTo>
                      <a:pt x="364353" y="761610"/>
                      <a:pt x="344268" y="750123"/>
                      <a:pt x="323256" y="752371"/>
                    </a:cubicBezTo>
                    <a:cubicBezTo>
                      <a:pt x="387455" y="748370"/>
                      <a:pt x="429999" y="685505"/>
                      <a:pt x="352656" y="659597"/>
                    </a:cubicBezTo>
                    <a:cubicBezTo>
                      <a:pt x="304650" y="655978"/>
                      <a:pt x="438889" y="670011"/>
                      <a:pt x="398503" y="584096"/>
                    </a:cubicBezTo>
                    <a:cubicBezTo>
                      <a:pt x="365928" y="545170"/>
                      <a:pt x="301412" y="524850"/>
                      <a:pt x="340083" y="447063"/>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05" name="Google Shape;1105;p10"/>
              <p:cNvSpPr/>
              <p:nvPr/>
            </p:nvSpPr>
            <p:spPr>
              <a:xfrm>
                <a:off x="5774600" y="2422197"/>
                <a:ext cx="17700" cy="5529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106" name="Google Shape;1106;p10"/>
            <p:cNvGrpSpPr/>
            <p:nvPr/>
          </p:nvGrpSpPr>
          <p:grpSpPr>
            <a:xfrm>
              <a:off x="8035385" y="23"/>
              <a:ext cx="439174" cy="2683136"/>
              <a:chOff x="6176324" y="940075"/>
              <a:chExt cx="466512" cy="2850155"/>
            </a:xfrm>
          </p:grpSpPr>
          <p:sp>
            <p:nvSpPr>
              <p:cNvPr id="1107" name="Google Shape;1107;p10"/>
              <p:cNvSpPr/>
              <p:nvPr/>
            </p:nvSpPr>
            <p:spPr>
              <a:xfrm>
                <a:off x="6176324" y="2971595"/>
                <a:ext cx="466512" cy="818636"/>
              </a:xfrm>
              <a:custGeom>
                <a:avLst/>
                <a:gdLst/>
                <a:ahLst/>
                <a:cxnLst/>
                <a:rect l="l" t="t" r="r" b="b"/>
                <a:pathLst>
                  <a:path w="466512" h="818636" extrusionOk="0">
                    <a:moveTo>
                      <a:pt x="332323" y="212841"/>
                    </a:moveTo>
                    <a:cubicBezTo>
                      <a:pt x="341531" y="160708"/>
                      <a:pt x="342674" y="107476"/>
                      <a:pt x="335880" y="54980"/>
                    </a:cubicBezTo>
                    <a:cubicBezTo>
                      <a:pt x="332578" y="42280"/>
                      <a:pt x="316004" y="50599"/>
                      <a:pt x="306479" y="48630"/>
                    </a:cubicBezTo>
                    <a:cubicBezTo>
                      <a:pt x="306923" y="-17537"/>
                      <a:pt x="162779" y="-14870"/>
                      <a:pt x="159984" y="48630"/>
                    </a:cubicBezTo>
                    <a:cubicBezTo>
                      <a:pt x="98580" y="52250"/>
                      <a:pt x="140934" y="172709"/>
                      <a:pt x="140554" y="213159"/>
                    </a:cubicBezTo>
                    <a:cubicBezTo>
                      <a:pt x="105057" y="231383"/>
                      <a:pt x="103723" y="274563"/>
                      <a:pt x="102454" y="310060"/>
                    </a:cubicBezTo>
                    <a:cubicBezTo>
                      <a:pt x="97246" y="356427"/>
                      <a:pt x="82324" y="401182"/>
                      <a:pt x="58766" y="441441"/>
                    </a:cubicBezTo>
                    <a:cubicBezTo>
                      <a:pt x="-124178" y="764783"/>
                      <a:pt x="171287" y="823140"/>
                      <a:pt x="250027" y="818377"/>
                    </a:cubicBezTo>
                    <a:cubicBezTo>
                      <a:pt x="471579" y="804979"/>
                      <a:pt x="517362" y="615177"/>
                      <a:pt x="413476" y="441441"/>
                    </a:cubicBezTo>
                    <a:cubicBezTo>
                      <a:pt x="355628" y="353938"/>
                      <a:pt x="388838" y="243448"/>
                      <a:pt x="332323" y="212841"/>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08" name="Google Shape;1108;p10"/>
              <p:cNvSpPr/>
              <p:nvPr/>
            </p:nvSpPr>
            <p:spPr>
              <a:xfrm>
                <a:off x="6400713" y="940075"/>
                <a:ext cx="17700" cy="20349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109" name="Google Shape;1109;p10"/>
            <p:cNvGrpSpPr/>
            <p:nvPr/>
          </p:nvGrpSpPr>
          <p:grpSpPr>
            <a:xfrm>
              <a:off x="6999976" y="11"/>
              <a:ext cx="271476" cy="3307837"/>
              <a:chOff x="7883572" y="308161"/>
              <a:chExt cx="288375" cy="3513742"/>
            </a:xfrm>
          </p:grpSpPr>
          <p:sp>
            <p:nvSpPr>
              <p:cNvPr id="1110" name="Google Shape;1110;p10"/>
              <p:cNvSpPr/>
              <p:nvPr/>
            </p:nvSpPr>
            <p:spPr>
              <a:xfrm>
                <a:off x="7883572" y="2971595"/>
                <a:ext cx="288375" cy="850309"/>
              </a:xfrm>
              <a:custGeom>
                <a:avLst/>
                <a:gdLst/>
                <a:ahLst/>
                <a:cxnLst/>
                <a:rect l="l" t="t" r="r" b="b"/>
                <a:pathLst>
                  <a:path w="288375" h="850309" extrusionOk="0">
                    <a:moveTo>
                      <a:pt x="226863" y="202395"/>
                    </a:moveTo>
                    <a:cubicBezTo>
                      <a:pt x="222671" y="167343"/>
                      <a:pt x="255946" y="35010"/>
                      <a:pt x="207051" y="37295"/>
                    </a:cubicBezTo>
                    <a:cubicBezTo>
                      <a:pt x="200701" y="-10202"/>
                      <a:pt x="93830" y="-14965"/>
                      <a:pt x="96497" y="38311"/>
                    </a:cubicBezTo>
                    <a:cubicBezTo>
                      <a:pt x="44998" y="23897"/>
                      <a:pt x="95354" y="195792"/>
                      <a:pt x="59222" y="197824"/>
                    </a:cubicBezTo>
                    <a:cubicBezTo>
                      <a:pt x="-24216" y="202459"/>
                      <a:pt x="4930" y="466873"/>
                      <a:pt x="4930" y="713126"/>
                    </a:cubicBezTo>
                    <a:cubicBezTo>
                      <a:pt x="4930" y="781261"/>
                      <a:pt x="39093" y="845714"/>
                      <a:pt x="141201" y="850095"/>
                    </a:cubicBezTo>
                    <a:cubicBezTo>
                      <a:pt x="238420" y="854223"/>
                      <a:pt x="280901" y="798280"/>
                      <a:pt x="281283" y="718016"/>
                    </a:cubicBezTo>
                    <a:cubicBezTo>
                      <a:pt x="282172" y="443314"/>
                      <a:pt x="316208" y="200173"/>
                      <a:pt x="226863" y="202395"/>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11" name="Google Shape;1111;p10"/>
              <p:cNvSpPr/>
              <p:nvPr/>
            </p:nvSpPr>
            <p:spPr>
              <a:xfrm>
                <a:off x="8024899" y="308161"/>
                <a:ext cx="17700" cy="26670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112" name="Google Shape;1112;p10"/>
            <p:cNvGrpSpPr/>
            <p:nvPr/>
          </p:nvGrpSpPr>
          <p:grpSpPr>
            <a:xfrm>
              <a:off x="6827964" y="636458"/>
              <a:ext cx="230791" cy="243118"/>
              <a:chOff x="3770248" y="2527300"/>
              <a:chExt cx="180404" cy="190055"/>
            </a:xfrm>
          </p:grpSpPr>
          <p:sp>
            <p:nvSpPr>
              <p:cNvPr id="1113" name="Google Shape;1113;p10"/>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rgbClr val="FFE599"/>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14" name="Google Shape;1114;p10"/>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rgbClr val="FFE599"/>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15" name="Google Shape;1115;p10"/>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rgbClr val="FFE599"/>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16" name="Google Shape;1116;p10"/>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rgbClr val="FFE599"/>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1117" name="Google Shape;1117;p10"/>
            <p:cNvGrpSpPr/>
            <p:nvPr/>
          </p:nvGrpSpPr>
          <p:grpSpPr>
            <a:xfrm>
              <a:off x="8763367" y="2641902"/>
              <a:ext cx="230809" cy="243156"/>
              <a:chOff x="3770248" y="2527300"/>
              <a:chExt cx="180404" cy="190055"/>
            </a:xfrm>
          </p:grpSpPr>
          <p:sp>
            <p:nvSpPr>
              <p:cNvPr id="1118" name="Google Shape;1118;p10"/>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rgbClr val="D9D2E9"/>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19" name="Google Shape;1119;p10"/>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rgbClr val="D9D2E9"/>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20" name="Google Shape;1120;p10"/>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rgbClr val="D9D2E9"/>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21" name="Google Shape;1121;p10"/>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rgbClr val="D9D2E9"/>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1122" name="Google Shape;1122;p10"/>
            <p:cNvGrpSpPr/>
            <p:nvPr/>
          </p:nvGrpSpPr>
          <p:grpSpPr>
            <a:xfrm rot="5400000">
              <a:off x="8655427" y="4253521"/>
              <a:ext cx="201871" cy="231166"/>
              <a:chOff x="3462796" y="2555878"/>
              <a:chExt cx="157798" cy="180711"/>
            </a:xfrm>
          </p:grpSpPr>
          <p:sp>
            <p:nvSpPr>
              <p:cNvPr id="1123" name="Google Shape;1123;p10"/>
              <p:cNvSpPr/>
              <p:nvPr/>
            </p:nvSpPr>
            <p:spPr>
              <a:xfrm>
                <a:off x="3528860" y="2555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24" name="Google Shape;1124;p10"/>
              <p:cNvSpPr/>
              <p:nvPr/>
            </p:nvSpPr>
            <p:spPr>
              <a:xfrm>
                <a:off x="3528860" y="2682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25" name="Google Shape;1125;p10"/>
              <p:cNvSpPr/>
              <p:nvPr/>
            </p:nvSpPr>
            <p:spPr>
              <a:xfrm>
                <a:off x="3571315" y="2597137"/>
                <a:ext cx="47570" cy="33554"/>
              </a:xfrm>
              <a:custGeom>
                <a:avLst/>
                <a:gdLst/>
                <a:ahLst/>
                <a:cxnLst/>
                <a:rect l="l" t="t" r="r" b="b"/>
                <a:pathLst>
                  <a:path w="47570" h="33554" extrusionOk="0">
                    <a:moveTo>
                      <a:pt x="47423" y="3886"/>
                    </a:moveTo>
                    <a:cubicBezTo>
                      <a:pt x="36183" y="-9449"/>
                      <a:pt x="10910" y="15189"/>
                      <a:pt x="306" y="22936"/>
                    </a:cubicBezTo>
                    <a:cubicBezTo>
                      <a:pt x="-4584" y="50305"/>
                      <a:pt x="50788" y="17729"/>
                      <a:pt x="47423" y="3886"/>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26" name="Google Shape;1126;p10"/>
              <p:cNvSpPr/>
              <p:nvPr/>
            </p:nvSpPr>
            <p:spPr>
              <a:xfrm>
                <a:off x="3572203" y="2660050"/>
                <a:ext cx="48391" cy="35006"/>
              </a:xfrm>
              <a:custGeom>
                <a:avLst/>
                <a:gdLst/>
                <a:ahLst/>
                <a:cxnLst/>
                <a:rect l="l" t="t" r="r" b="b"/>
                <a:pathLst>
                  <a:path w="48391" h="35006" extrusionOk="0">
                    <a:moveTo>
                      <a:pt x="45900" y="20221"/>
                    </a:moveTo>
                    <a:cubicBezTo>
                      <a:pt x="32120" y="15713"/>
                      <a:pt x="14849" y="-8608"/>
                      <a:pt x="1450" y="3203"/>
                    </a:cubicBezTo>
                    <a:cubicBezTo>
                      <a:pt x="-11123" y="21047"/>
                      <a:pt x="62664" y="54384"/>
                      <a:pt x="45900" y="20221"/>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27" name="Google Shape;1127;p10"/>
              <p:cNvSpPr/>
              <p:nvPr/>
            </p:nvSpPr>
            <p:spPr>
              <a:xfrm>
                <a:off x="3466564" y="2662661"/>
                <a:ext cx="42019" cy="33548"/>
              </a:xfrm>
              <a:custGeom>
                <a:avLst/>
                <a:gdLst/>
                <a:ahLst/>
                <a:cxnLst/>
                <a:rect l="l" t="t" r="r" b="b"/>
                <a:pathLst>
                  <a:path w="42019" h="33548" extrusionOk="0">
                    <a:moveTo>
                      <a:pt x="41239" y="1798"/>
                    </a:moveTo>
                    <a:cubicBezTo>
                      <a:pt x="31397" y="-7981"/>
                      <a:pt x="-17625" y="24912"/>
                      <a:pt x="6695" y="33548"/>
                    </a:cubicBezTo>
                    <a:cubicBezTo>
                      <a:pt x="17935" y="27452"/>
                      <a:pt x="47145" y="17991"/>
                      <a:pt x="41239" y="1798"/>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28" name="Google Shape;1128;p10"/>
              <p:cNvSpPr/>
              <p:nvPr/>
            </p:nvSpPr>
            <p:spPr>
              <a:xfrm>
                <a:off x="3462796" y="2597064"/>
                <a:ext cx="40843" cy="33781"/>
              </a:xfrm>
              <a:custGeom>
                <a:avLst/>
                <a:gdLst/>
                <a:ahLst/>
                <a:cxnLst/>
                <a:rect l="l" t="t" r="r" b="b"/>
                <a:pathLst>
                  <a:path w="40843" h="33781" extrusionOk="0">
                    <a:moveTo>
                      <a:pt x="38339" y="18755"/>
                    </a:moveTo>
                    <a:cubicBezTo>
                      <a:pt x="27163" y="13865"/>
                      <a:pt x="13447" y="-8614"/>
                      <a:pt x="1509" y="3578"/>
                    </a:cubicBezTo>
                    <a:cubicBezTo>
                      <a:pt x="-10556" y="21676"/>
                      <a:pt x="54151" y="52346"/>
                      <a:pt x="38339" y="18755"/>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1129" name="Google Shape;1129;p10"/>
            <p:cNvGrpSpPr/>
            <p:nvPr/>
          </p:nvGrpSpPr>
          <p:grpSpPr>
            <a:xfrm rot="-2700000">
              <a:off x="7375305" y="1863439"/>
              <a:ext cx="169840" cy="178926"/>
              <a:chOff x="3770248" y="2527300"/>
              <a:chExt cx="180404" cy="190055"/>
            </a:xfrm>
          </p:grpSpPr>
          <p:sp>
            <p:nvSpPr>
              <p:cNvPr id="1130" name="Google Shape;1130;p10"/>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31" name="Google Shape;1131;p10"/>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32" name="Google Shape;1132;p10"/>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33" name="Google Shape;1133;p10"/>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1134" name="Google Shape;1134;p10"/>
            <p:cNvGrpSpPr/>
            <p:nvPr/>
          </p:nvGrpSpPr>
          <p:grpSpPr>
            <a:xfrm>
              <a:off x="6800134" y="23"/>
              <a:ext cx="985363" cy="1665685"/>
              <a:chOff x="2484475" y="1329455"/>
              <a:chExt cx="1046700" cy="1769370"/>
            </a:xfrm>
          </p:grpSpPr>
          <p:sp>
            <p:nvSpPr>
              <p:cNvPr id="1135" name="Google Shape;1135;p10"/>
              <p:cNvSpPr/>
              <p:nvPr/>
            </p:nvSpPr>
            <p:spPr>
              <a:xfrm>
                <a:off x="2484475" y="2052125"/>
                <a:ext cx="1046700" cy="1046700"/>
              </a:xfrm>
              <a:prstGeom prst="ellipse">
                <a:avLst/>
              </a:prstGeom>
              <a:solidFill>
                <a:srgbClr val="FFDE00">
                  <a:alpha val="1341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36" name="Google Shape;1136;p10"/>
              <p:cNvSpPr/>
              <p:nvPr/>
            </p:nvSpPr>
            <p:spPr>
              <a:xfrm>
                <a:off x="2643144" y="2210793"/>
                <a:ext cx="729300" cy="729300"/>
              </a:xfrm>
              <a:prstGeom prst="ellipse">
                <a:avLst/>
              </a:prstGeom>
              <a:solidFill>
                <a:srgbClr val="FFDE00">
                  <a:alpha val="1341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137" name="Google Shape;1137;p10"/>
              <p:cNvGrpSpPr/>
              <p:nvPr/>
            </p:nvGrpSpPr>
            <p:grpSpPr>
              <a:xfrm>
                <a:off x="2769703" y="1329455"/>
                <a:ext cx="510180" cy="1483501"/>
                <a:chOff x="1818382" y="2433081"/>
                <a:chExt cx="466728" cy="1357150"/>
              </a:xfrm>
            </p:grpSpPr>
            <p:grpSp>
              <p:nvGrpSpPr>
                <p:cNvPr id="1138" name="Google Shape;1138;p10"/>
                <p:cNvGrpSpPr/>
                <p:nvPr/>
              </p:nvGrpSpPr>
              <p:grpSpPr>
                <a:xfrm>
                  <a:off x="1818382" y="2971595"/>
                  <a:ext cx="466728" cy="818636"/>
                  <a:chOff x="1818382" y="2942618"/>
                  <a:chExt cx="466728" cy="818636"/>
                </a:xfrm>
              </p:grpSpPr>
              <p:sp>
                <p:nvSpPr>
                  <p:cNvPr id="1139" name="Google Shape;1139;p10"/>
                  <p:cNvSpPr/>
                  <p:nvPr/>
                </p:nvSpPr>
                <p:spPr>
                  <a:xfrm>
                    <a:off x="1951772" y="2948396"/>
                    <a:ext cx="202080" cy="208143"/>
                  </a:xfrm>
                  <a:custGeom>
                    <a:avLst/>
                    <a:gdLst/>
                    <a:ahLst/>
                    <a:cxnLst/>
                    <a:rect l="l" t="t" r="r" b="b"/>
                    <a:pathLst>
                      <a:path w="202080" h="208143" extrusionOk="0">
                        <a:moveTo>
                          <a:pt x="15038" y="208143"/>
                        </a:moveTo>
                        <a:cubicBezTo>
                          <a:pt x="13132" y="168837"/>
                          <a:pt x="-13030" y="86033"/>
                          <a:pt x="8370" y="57521"/>
                        </a:cubicBezTo>
                        <a:cubicBezTo>
                          <a:pt x="12625" y="47552"/>
                          <a:pt x="30278" y="53140"/>
                          <a:pt x="32881" y="42726"/>
                        </a:cubicBezTo>
                        <a:cubicBezTo>
                          <a:pt x="35485" y="-11186"/>
                          <a:pt x="164834" y="-17218"/>
                          <a:pt x="166739" y="42726"/>
                        </a:cubicBezTo>
                        <a:cubicBezTo>
                          <a:pt x="166739" y="51679"/>
                          <a:pt x="176899" y="48123"/>
                          <a:pt x="182106" y="47679"/>
                        </a:cubicBezTo>
                        <a:cubicBezTo>
                          <a:pt x="221285" y="61458"/>
                          <a:pt x="190869" y="163884"/>
                          <a:pt x="190171" y="205921"/>
                        </a:cubicBezTo>
                        <a:cubicBezTo>
                          <a:pt x="129528" y="203254"/>
                          <a:pt x="70029" y="200523"/>
                          <a:pt x="15038" y="208143"/>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40" name="Google Shape;1140;p10"/>
                  <p:cNvSpPr/>
                  <p:nvPr/>
                </p:nvSpPr>
                <p:spPr>
                  <a:xfrm>
                    <a:off x="1833104" y="3156294"/>
                    <a:ext cx="444195" cy="592827"/>
                  </a:xfrm>
                  <a:custGeom>
                    <a:avLst/>
                    <a:gdLst/>
                    <a:ahLst/>
                    <a:cxnLst/>
                    <a:rect l="l" t="t" r="r" b="b"/>
                    <a:pathLst>
                      <a:path w="444195" h="592827" extrusionOk="0">
                        <a:moveTo>
                          <a:pt x="211556" y="592827"/>
                        </a:moveTo>
                        <a:cubicBezTo>
                          <a:pt x="2006" y="586922"/>
                          <a:pt x="-51715" y="421377"/>
                          <a:pt x="49695" y="230877"/>
                        </a:cubicBezTo>
                        <a:cubicBezTo>
                          <a:pt x="155993" y="12945"/>
                          <a:pt x="800" y="-5978"/>
                          <a:pt x="315315" y="1198"/>
                        </a:cubicBezTo>
                        <a:cubicBezTo>
                          <a:pt x="366115" y="53077"/>
                          <a:pt x="345160" y="156709"/>
                          <a:pt x="388277" y="228972"/>
                        </a:cubicBezTo>
                        <a:cubicBezTo>
                          <a:pt x="514134" y="439856"/>
                          <a:pt x="415645" y="578159"/>
                          <a:pt x="211556" y="592827"/>
                        </a:cubicBezTo>
                        <a:close/>
                      </a:path>
                    </a:pathLst>
                  </a:custGeom>
                  <a:solidFill>
                    <a:srgbClr val="FFE599"/>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41" name="Google Shape;1141;p10"/>
                  <p:cNvSpPr/>
                  <p:nvPr/>
                </p:nvSpPr>
                <p:spPr>
                  <a:xfrm>
                    <a:off x="1818382" y="2942618"/>
                    <a:ext cx="466728" cy="818636"/>
                  </a:xfrm>
                  <a:custGeom>
                    <a:avLst/>
                    <a:gdLst/>
                    <a:ahLst/>
                    <a:cxnLst/>
                    <a:rect l="l" t="t" r="r" b="b"/>
                    <a:pathLst>
                      <a:path w="466728" h="818636" extrusionOk="0">
                        <a:moveTo>
                          <a:pt x="413730" y="440997"/>
                        </a:moveTo>
                        <a:cubicBezTo>
                          <a:pt x="355564" y="353938"/>
                          <a:pt x="388838" y="243448"/>
                          <a:pt x="332323" y="212841"/>
                        </a:cubicBezTo>
                        <a:cubicBezTo>
                          <a:pt x="341474" y="160701"/>
                          <a:pt x="342668" y="107476"/>
                          <a:pt x="335879" y="54980"/>
                        </a:cubicBezTo>
                        <a:cubicBezTo>
                          <a:pt x="332577" y="42280"/>
                          <a:pt x="316004" y="50599"/>
                          <a:pt x="306479" y="48630"/>
                        </a:cubicBezTo>
                        <a:cubicBezTo>
                          <a:pt x="306860" y="-17537"/>
                          <a:pt x="162715" y="-14870"/>
                          <a:pt x="159921" y="48630"/>
                        </a:cubicBezTo>
                        <a:cubicBezTo>
                          <a:pt x="98580" y="52250"/>
                          <a:pt x="141252" y="172709"/>
                          <a:pt x="140553" y="213159"/>
                        </a:cubicBezTo>
                        <a:cubicBezTo>
                          <a:pt x="105057" y="231383"/>
                          <a:pt x="103723" y="274563"/>
                          <a:pt x="102453" y="310060"/>
                        </a:cubicBezTo>
                        <a:cubicBezTo>
                          <a:pt x="97234" y="356427"/>
                          <a:pt x="82349" y="401182"/>
                          <a:pt x="58765" y="441441"/>
                        </a:cubicBezTo>
                        <a:cubicBezTo>
                          <a:pt x="-124178" y="764783"/>
                          <a:pt x="171288" y="823140"/>
                          <a:pt x="250027" y="818377"/>
                        </a:cubicBezTo>
                        <a:cubicBezTo>
                          <a:pt x="471833" y="804535"/>
                          <a:pt x="517553" y="614542"/>
                          <a:pt x="413730" y="440997"/>
                        </a:cubicBezTo>
                        <a:close/>
                        <a:moveTo>
                          <a:pt x="322417" y="107431"/>
                        </a:moveTo>
                        <a:cubicBezTo>
                          <a:pt x="322862" y="119369"/>
                          <a:pt x="322862" y="131371"/>
                          <a:pt x="322417" y="143309"/>
                        </a:cubicBezTo>
                        <a:cubicBezTo>
                          <a:pt x="265788" y="153837"/>
                          <a:pt x="209934" y="168156"/>
                          <a:pt x="155222" y="186171"/>
                        </a:cubicBezTo>
                        <a:cubicBezTo>
                          <a:pt x="153825" y="175757"/>
                          <a:pt x="152555" y="165343"/>
                          <a:pt x="151348" y="154866"/>
                        </a:cubicBezTo>
                        <a:cubicBezTo>
                          <a:pt x="209191" y="142185"/>
                          <a:pt x="266302" y="126348"/>
                          <a:pt x="322417" y="107431"/>
                        </a:cubicBezTo>
                        <a:close/>
                        <a:moveTo>
                          <a:pt x="270538" y="514911"/>
                        </a:moveTo>
                        <a:cubicBezTo>
                          <a:pt x="290921" y="432742"/>
                          <a:pt x="171033" y="476811"/>
                          <a:pt x="221770" y="547423"/>
                        </a:cubicBezTo>
                        <a:cubicBezTo>
                          <a:pt x="201005" y="569394"/>
                          <a:pt x="150777" y="562726"/>
                          <a:pt x="161064" y="525135"/>
                        </a:cubicBezTo>
                        <a:cubicBezTo>
                          <a:pt x="172367" y="494210"/>
                          <a:pt x="197449" y="470143"/>
                          <a:pt x="209133" y="439028"/>
                        </a:cubicBezTo>
                        <a:cubicBezTo>
                          <a:pt x="238966" y="372588"/>
                          <a:pt x="245906" y="298128"/>
                          <a:pt x="228882" y="227319"/>
                        </a:cubicBezTo>
                        <a:cubicBezTo>
                          <a:pt x="235124" y="229339"/>
                          <a:pt x="241887" y="229040"/>
                          <a:pt x="247932" y="226494"/>
                        </a:cubicBezTo>
                        <a:cubicBezTo>
                          <a:pt x="236185" y="314949"/>
                          <a:pt x="272697" y="400547"/>
                          <a:pt x="308511" y="479605"/>
                        </a:cubicBezTo>
                        <a:cubicBezTo>
                          <a:pt x="345150" y="534913"/>
                          <a:pt x="303494" y="594603"/>
                          <a:pt x="246471" y="547804"/>
                        </a:cubicBezTo>
                        <a:cubicBezTo>
                          <a:pt x="256295" y="538253"/>
                          <a:pt x="264340" y="527027"/>
                          <a:pt x="270220" y="514657"/>
                        </a:cubicBezTo>
                        <a:close/>
                        <a:moveTo>
                          <a:pt x="235803" y="534596"/>
                        </a:moveTo>
                        <a:cubicBezTo>
                          <a:pt x="220436" y="518467"/>
                          <a:pt x="229072" y="474017"/>
                          <a:pt x="255235" y="493956"/>
                        </a:cubicBezTo>
                        <a:cubicBezTo>
                          <a:pt x="261394" y="509196"/>
                          <a:pt x="244439" y="523039"/>
                          <a:pt x="235486" y="534342"/>
                        </a:cubicBezTo>
                        <a:close/>
                        <a:moveTo>
                          <a:pt x="157317" y="205602"/>
                        </a:moveTo>
                        <a:cubicBezTo>
                          <a:pt x="157317" y="204904"/>
                          <a:pt x="157317" y="204205"/>
                          <a:pt x="157317" y="203507"/>
                        </a:cubicBezTo>
                        <a:cubicBezTo>
                          <a:pt x="210956" y="185962"/>
                          <a:pt x="265655" y="171839"/>
                          <a:pt x="321084" y="161216"/>
                        </a:cubicBezTo>
                        <a:cubicBezTo>
                          <a:pt x="320004" y="176138"/>
                          <a:pt x="318353" y="190997"/>
                          <a:pt x="315941" y="205666"/>
                        </a:cubicBezTo>
                        <a:cubicBezTo>
                          <a:pt x="298795" y="200713"/>
                          <a:pt x="178971" y="199443"/>
                          <a:pt x="157317" y="205602"/>
                        </a:cubicBezTo>
                        <a:close/>
                        <a:moveTo>
                          <a:pt x="318925" y="66537"/>
                        </a:moveTo>
                        <a:cubicBezTo>
                          <a:pt x="319750" y="74157"/>
                          <a:pt x="320449" y="81714"/>
                          <a:pt x="320957" y="89334"/>
                        </a:cubicBezTo>
                        <a:cubicBezTo>
                          <a:pt x="264493" y="108111"/>
                          <a:pt x="207095" y="123967"/>
                          <a:pt x="148999" y="136832"/>
                        </a:cubicBezTo>
                        <a:cubicBezTo>
                          <a:pt x="148173" y="129402"/>
                          <a:pt x="147602" y="121909"/>
                          <a:pt x="147094" y="114480"/>
                        </a:cubicBezTo>
                        <a:cubicBezTo>
                          <a:pt x="199367" y="108301"/>
                          <a:pt x="249945" y="92020"/>
                          <a:pt x="296001" y="66537"/>
                        </a:cubicBezTo>
                        <a:close/>
                        <a:moveTo>
                          <a:pt x="177002" y="47805"/>
                        </a:moveTo>
                        <a:cubicBezTo>
                          <a:pt x="177828" y="8498"/>
                          <a:pt x="287810" y="8625"/>
                          <a:pt x="288699" y="48313"/>
                        </a:cubicBezTo>
                        <a:cubicBezTo>
                          <a:pt x="251424" y="48313"/>
                          <a:pt x="214213" y="48694"/>
                          <a:pt x="176939" y="48313"/>
                        </a:cubicBezTo>
                        <a:cubicBezTo>
                          <a:pt x="177193" y="48059"/>
                          <a:pt x="177257" y="47932"/>
                          <a:pt x="177257" y="47805"/>
                        </a:cubicBezTo>
                        <a:close/>
                        <a:moveTo>
                          <a:pt x="146713" y="71871"/>
                        </a:moveTo>
                        <a:cubicBezTo>
                          <a:pt x="177002" y="57520"/>
                          <a:pt x="222532" y="70411"/>
                          <a:pt x="256949" y="66537"/>
                        </a:cubicBezTo>
                        <a:cubicBezTo>
                          <a:pt x="221592" y="81917"/>
                          <a:pt x="184178" y="92039"/>
                          <a:pt x="145888" y="96573"/>
                        </a:cubicBezTo>
                        <a:cubicBezTo>
                          <a:pt x="146141" y="88381"/>
                          <a:pt x="143792" y="79555"/>
                          <a:pt x="146967" y="71871"/>
                        </a:cubicBezTo>
                        <a:close/>
                        <a:moveTo>
                          <a:pt x="350675" y="770371"/>
                        </a:moveTo>
                        <a:cubicBezTo>
                          <a:pt x="158270" y="868796"/>
                          <a:pt x="-63536" y="698362"/>
                          <a:pt x="54193" y="490971"/>
                        </a:cubicBezTo>
                        <a:cubicBezTo>
                          <a:pt x="77371" y="438901"/>
                          <a:pt x="106010" y="388355"/>
                          <a:pt x="116804" y="331713"/>
                        </a:cubicBezTo>
                        <a:cubicBezTo>
                          <a:pt x="121885" y="263641"/>
                          <a:pt x="121122" y="204713"/>
                          <a:pt x="210721" y="223255"/>
                        </a:cubicBezTo>
                        <a:cubicBezTo>
                          <a:pt x="226723" y="301360"/>
                          <a:pt x="222278" y="385688"/>
                          <a:pt x="180939" y="456554"/>
                        </a:cubicBezTo>
                        <a:cubicBezTo>
                          <a:pt x="165001" y="485129"/>
                          <a:pt x="126457" y="522975"/>
                          <a:pt x="147030" y="558154"/>
                        </a:cubicBezTo>
                        <a:cubicBezTo>
                          <a:pt x="165636" y="587936"/>
                          <a:pt x="208752" y="581459"/>
                          <a:pt x="231739" y="560377"/>
                        </a:cubicBezTo>
                        <a:cubicBezTo>
                          <a:pt x="277777" y="613590"/>
                          <a:pt x="364772" y="561710"/>
                          <a:pt x="334482" y="495924"/>
                        </a:cubicBezTo>
                        <a:cubicBezTo>
                          <a:pt x="299240" y="409120"/>
                          <a:pt x="249964" y="319521"/>
                          <a:pt x="265267" y="222874"/>
                        </a:cubicBezTo>
                        <a:cubicBezTo>
                          <a:pt x="351310" y="205475"/>
                          <a:pt x="350675" y="267324"/>
                          <a:pt x="355438" y="332031"/>
                        </a:cubicBezTo>
                        <a:cubicBezTo>
                          <a:pt x="394553" y="482907"/>
                          <a:pt x="549557" y="659881"/>
                          <a:pt x="350929" y="77011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1142" name="Google Shape;1142;p10"/>
                <p:cNvSpPr/>
                <p:nvPr/>
              </p:nvSpPr>
              <p:spPr>
                <a:xfrm>
                  <a:off x="2046046" y="2433081"/>
                  <a:ext cx="17700" cy="5448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143" name="Google Shape;1143;p10"/>
              <p:cNvSpPr/>
              <p:nvPr/>
            </p:nvSpPr>
            <p:spPr>
              <a:xfrm>
                <a:off x="2848289" y="2564652"/>
                <a:ext cx="130735" cy="158472"/>
              </a:xfrm>
              <a:custGeom>
                <a:avLst/>
                <a:gdLst/>
                <a:ahLst/>
                <a:cxnLst/>
                <a:rect l="l" t="t" r="r" b="b"/>
                <a:pathLst>
                  <a:path w="4784" h="5799" extrusionOk="0">
                    <a:moveTo>
                      <a:pt x="0" y="0"/>
                    </a:moveTo>
                    <a:cubicBezTo>
                      <a:pt x="0" y="2506"/>
                      <a:pt x="2375" y="5110"/>
                      <a:pt x="4784" y="5799"/>
                    </a:cubicBezTo>
                  </a:path>
                </a:pathLst>
              </a:custGeom>
              <a:noFill/>
              <a:ln w="38100" cap="rnd" cmpd="sng">
                <a:solidFill>
                  <a:schemeClr val="lt1"/>
                </a:solidFill>
                <a:prstDash val="solid"/>
                <a:round/>
                <a:headEnd type="none" w="med" len="med"/>
                <a:tailEnd type="none" w="med" len="med"/>
              </a:ln>
            </p:spPr>
          </p:sp>
        </p:grpSp>
        <p:grpSp>
          <p:nvGrpSpPr>
            <p:cNvPr id="1144" name="Google Shape;1144;p10"/>
            <p:cNvGrpSpPr/>
            <p:nvPr/>
          </p:nvGrpSpPr>
          <p:grpSpPr>
            <a:xfrm>
              <a:off x="8330194" y="-10"/>
              <a:ext cx="852241" cy="2641273"/>
              <a:chOff x="3961868" y="-891976"/>
              <a:chExt cx="905291" cy="2805686"/>
            </a:xfrm>
          </p:grpSpPr>
          <p:grpSp>
            <p:nvGrpSpPr>
              <p:cNvPr id="1145" name="Google Shape;1145;p10"/>
              <p:cNvGrpSpPr/>
              <p:nvPr/>
            </p:nvGrpSpPr>
            <p:grpSpPr>
              <a:xfrm>
                <a:off x="3961868" y="1008419"/>
                <a:ext cx="905291" cy="905291"/>
                <a:chOff x="764100" y="3623300"/>
                <a:chExt cx="1046700" cy="1046700"/>
              </a:xfrm>
            </p:grpSpPr>
            <p:sp>
              <p:nvSpPr>
                <p:cNvPr id="1146" name="Google Shape;1146;p10"/>
                <p:cNvSpPr/>
                <p:nvPr/>
              </p:nvSpPr>
              <p:spPr>
                <a:xfrm>
                  <a:off x="764100" y="3623300"/>
                  <a:ext cx="1046700" cy="1046700"/>
                </a:xfrm>
                <a:prstGeom prst="ellipse">
                  <a:avLst/>
                </a:prstGeom>
                <a:solidFill>
                  <a:srgbClr val="D8B8FF">
                    <a:alpha val="167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47" name="Google Shape;1147;p10"/>
                <p:cNvSpPr/>
                <p:nvPr/>
              </p:nvSpPr>
              <p:spPr>
                <a:xfrm>
                  <a:off x="922769" y="3781968"/>
                  <a:ext cx="729300" cy="729300"/>
                </a:xfrm>
                <a:prstGeom prst="ellipse">
                  <a:avLst/>
                </a:prstGeom>
                <a:solidFill>
                  <a:srgbClr val="D8B8FF">
                    <a:alpha val="167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148" name="Google Shape;1148;p10"/>
              <p:cNvGrpSpPr/>
              <p:nvPr/>
            </p:nvGrpSpPr>
            <p:grpSpPr>
              <a:xfrm>
                <a:off x="4155315" y="-891976"/>
                <a:ext cx="522826" cy="2613070"/>
                <a:chOff x="2447534" y="1219291"/>
                <a:chExt cx="478297" cy="2390513"/>
              </a:xfrm>
            </p:grpSpPr>
            <p:grpSp>
              <p:nvGrpSpPr>
                <p:cNvPr id="1149" name="Google Shape;1149;p10"/>
                <p:cNvGrpSpPr/>
                <p:nvPr/>
              </p:nvGrpSpPr>
              <p:grpSpPr>
                <a:xfrm>
                  <a:off x="2447534" y="1219291"/>
                  <a:ext cx="478297" cy="2390513"/>
                  <a:chOff x="2447534" y="1219291"/>
                  <a:chExt cx="478297" cy="2390513"/>
                </a:xfrm>
              </p:grpSpPr>
              <p:grpSp>
                <p:nvGrpSpPr>
                  <p:cNvPr id="1150" name="Google Shape;1150;p10"/>
                  <p:cNvGrpSpPr/>
                  <p:nvPr/>
                </p:nvGrpSpPr>
                <p:grpSpPr>
                  <a:xfrm>
                    <a:off x="2447534" y="2971595"/>
                    <a:ext cx="478297" cy="638209"/>
                    <a:chOff x="2447534" y="3081786"/>
                    <a:chExt cx="478297" cy="638209"/>
                  </a:xfrm>
                </p:grpSpPr>
                <p:sp>
                  <p:nvSpPr>
                    <p:cNvPr id="1151" name="Google Shape;1151;p10"/>
                    <p:cNvSpPr/>
                    <p:nvPr/>
                  </p:nvSpPr>
                  <p:spPr>
                    <a:xfrm>
                      <a:off x="2591014" y="3097533"/>
                      <a:ext cx="179593" cy="168416"/>
                    </a:xfrm>
                    <a:custGeom>
                      <a:avLst/>
                      <a:gdLst/>
                      <a:ahLst/>
                      <a:cxnLst/>
                      <a:rect l="l" t="t" r="r" b="b"/>
                      <a:pathLst>
                        <a:path w="179593" h="168416" extrusionOk="0">
                          <a:moveTo>
                            <a:pt x="0" y="168417"/>
                          </a:moveTo>
                          <a:cubicBezTo>
                            <a:pt x="0" y="125745"/>
                            <a:pt x="5779" y="81168"/>
                            <a:pt x="2349" y="39004"/>
                          </a:cubicBezTo>
                          <a:cubicBezTo>
                            <a:pt x="8128" y="33924"/>
                            <a:pt x="29020" y="36527"/>
                            <a:pt x="37148" y="34622"/>
                          </a:cubicBezTo>
                          <a:cubicBezTo>
                            <a:pt x="48577" y="31575"/>
                            <a:pt x="35052" y="16652"/>
                            <a:pt x="41148" y="11254"/>
                          </a:cubicBezTo>
                          <a:cubicBezTo>
                            <a:pt x="60198" y="-10653"/>
                            <a:pt x="146685" y="1412"/>
                            <a:pt x="147320" y="30304"/>
                          </a:cubicBezTo>
                          <a:cubicBezTo>
                            <a:pt x="146577" y="33733"/>
                            <a:pt x="148761" y="37112"/>
                            <a:pt x="152184" y="37855"/>
                          </a:cubicBezTo>
                          <a:cubicBezTo>
                            <a:pt x="152527" y="37925"/>
                            <a:pt x="152876" y="37969"/>
                            <a:pt x="153226" y="37988"/>
                          </a:cubicBezTo>
                          <a:cubicBezTo>
                            <a:pt x="199009" y="46307"/>
                            <a:pt x="171196" y="124983"/>
                            <a:pt x="171514" y="162194"/>
                          </a:cubicBezTo>
                          <a:cubicBezTo>
                            <a:pt x="116268" y="155717"/>
                            <a:pt x="51435" y="152225"/>
                            <a:pt x="0" y="168417"/>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52" name="Google Shape;1152;p10"/>
                    <p:cNvSpPr/>
                    <p:nvPr/>
                  </p:nvSpPr>
                  <p:spPr>
                    <a:xfrm>
                      <a:off x="2458233" y="3250561"/>
                      <a:ext cx="453667" cy="462047"/>
                    </a:xfrm>
                    <a:custGeom>
                      <a:avLst/>
                      <a:gdLst/>
                      <a:ahLst/>
                      <a:cxnLst/>
                      <a:rect l="l" t="t" r="r" b="b"/>
                      <a:pathLst>
                        <a:path w="453667" h="462047" extrusionOk="0">
                          <a:moveTo>
                            <a:pt x="221935" y="462048"/>
                          </a:moveTo>
                          <a:cubicBezTo>
                            <a:pt x="-59306" y="460714"/>
                            <a:pt x="-82865" y="22373"/>
                            <a:pt x="206568" y="847"/>
                          </a:cubicBezTo>
                          <a:cubicBezTo>
                            <a:pt x="522671" y="-22712"/>
                            <a:pt x="543753" y="452904"/>
                            <a:pt x="221935" y="462048"/>
                          </a:cubicBezTo>
                          <a:close/>
                        </a:path>
                      </a:pathLst>
                    </a:custGeom>
                    <a:solidFill>
                      <a:srgbClr val="D9D2E9"/>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53" name="Google Shape;1153;p10"/>
                    <p:cNvSpPr/>
                    <p:nvPr/>
                  </p:nvSpPr>
                  <p:spPr>
                    <a:xfrm>
                      <a:off x="2447534" y="3081786"/>
                      <a:ext cx="478297" cy="638209"/>
                    </a:xfrm>
                    <a:custGeom>
                      <a:avLst/>
                      <a:gdLst/>
                      <a:ahLst/>
                      <a:cxnLst/>
                      <a:rect l="l" t="t" r="r" b="b"/>
                      <a:pathLst>
                        <a:path w="478297" h="638209" extrusionOk="0">
                          <a:moveTo>
                            <a:pt x="474760" y="358979"/>
                          </a:moveTo>
                          <a:cubicBezTo>
                            <a:pt x="461679" y="274778"/>
                            <a:pt x="399195" y="202960"/>
                            <a:pt x="320201" y="173178"/>
                          </a:cubicBezTo>
                          <a:cubicBezTo>
                            <a:pt x="320201" y="137618"/>
                            <a:pt x="347824" y="40273"/>
                            <a:pt x="296008" y="38050"/>
                          </a:cubicBezTo>
                          <a:cubicBezTo>
                            <a:pt x="297722" y="5792"/>
                            <a:pt x="256955" y="7316"/>
                            <a:pt x="234286" y="3379"/>
                          </a:cubicBezTo>
                          <a:cubicBezTo>
                            <a:pt x="210981" y="-4749"/>
                            <a:pt x="165198" y="331"/>
                            <a:pt x="178406" y="34748"/>
                          </a:cubicBezTo>
                          <a:cubicBezTo>
                            <a:pt x="166277" y="37224"/>
                            <a:pt x="129765" y="31129"/>
                            <a:pt x="140306" y="52718"/>
                          </a:cubicBezTo>
                          <a:cubicBezTo>
                            <a:pt x="138210" y="96153"/>
                            <a:pt x="137448" y="139713"/>
                            <a:pt x="135797" y="183148"/>
                          </a:cubicBezTo>
                          <a:cubicBezTo>
                            <a:pt x="-17047" y="249949"/>
                            <a:pt x="-46892" y="468453"/>
                            <a:pt x="77123" y="577673"/>
                          </a:cubicBezTo>
                          <a:cubicBezTo>
                            <a:pt x="240636" y="727914"/>
                            <a:pt x="512416" y="577165"/>
                            <a:pt x="474760" y="358979"/>
                          </a:cubicBezTo>
                          <a:close/>
                          <a:moveTo>
                            <a:pt x="304771" y="167971"/>
                          </a:moveTo>
                          <a:cubicBezTo>
                            <a:pt x="286165" y="163081"/>
                            <a:pt x="266226" y="157748"/>
                            <a:pt x="246922" y="159144"/>
                          </a:cubicBezTo>
                          <a:cubicBezTo>
                            <a:pt x="215172" y="156033"/>
                            <a:pt x="182914" y="164288"/>
                            <a:pt x="153514" y="175273"/>
                          </a:cubicBezTo>
                          <a:cubicBezTo>
                            <a:pt x="153514" y="170829"/>
                            <a:pt x="153514" y="166320"/>
                            <a:pt x="153958" y="161875"/>
                          </a:cubicBezTo>
                          <a:cubicBezTo>
                            <a:pt x="206600" y="153398"/>
                            <a:pt x="258035" y="138666"/>
                            <a:pt x="307184" y="117997"/>
                          </a:cubicBezTo>
                          <a:cubicBezTo>
                            <a:pt x="306422" y="134634"/>
                            <a:pt x="305342" y="151334"/>
                            <a:pt x="304771" y="167971"/>
                          </a:cubicBezTo>
                          <a:close/>
                          <a:moveTo>
                            <a:pt x="292515" y="378092"/>
                          </a:moveTo>
                          <a:cubicBezTo>
                            <a:pt x="301278" y="393079"/>
                            <a:pt x="305215" y="416700"/>
                            <a:pt x="297087" y="432131"/>
                          </a:cubicBezTo>
                          <a:cubicBezTo>
                            <a:pt x="286356" y="434925"/>
                            <a:pt x="294928" y="387363"/>
                            <a:pt x="292515" y="378092"/>
                          </a:cubicBezTo>
                          <a:close/>
                          <a:moveTo>
                            <a:pt x="233524" y="360440"/>
                          </a:moveTo>
                          <a:cubicBezTo>
                            <a:pt x="220881" y="353181"/>
                            <a:pt x="206085" y="350622"/>
                            <a:pt x="191741" y="353200"/>
                          </a:cubicBezTo>
                          <a:cubicBezTo>
                            <a:pt x="193900" y="295606"/>
                            <a:pt x="196313" y="237948"/>
                            <a:pt x="198599" y="180354"/>
                          </a:cubicBezTo>
                          <a:cubicBezTo>
                            <a:pt x="213394" y="176480"/>
                            <a:pt x="265528" y="177750"/>
                            <a:pt x="276005" y="180354"/>
                          </a:cubicBezTo>
                          <a:cubicBezTo>
                            <a:pt x="275707" y="235389"/>
                            <a:pt x="275415" y="290418"/>
                            <a:pt x="275116" y="345454"/>
                          </a:cubicBezTo>
                          <a:cubicBezTo>
                            <a:pt x="259679" y="343733"/>
                            <a:pt x="244312" y="349263"/>
                            <a:pt x="233524" y="360440"/>
                          </a:cubicBezTo>
                          <a:close/>
                          <a:moveTo>
                            <a:pt x="244636" y="403619"/>
                          </a:moveTo>
                          <a:cubicBezTo>
                            <a:pt x="254860" y="460769"/>
                            <a:pt x="203615" y="463119"/>
                            <a:pt x="235365" y="386855"/>
                          </a:cubicBezTo>
                          <a:cubicBezTo>
                            <a:pt x="239537" y="391777"/>
                            <a:pt x="242687" y="397473"/>
                            <a:pt x="244636" y="403619"/>
                          </a:cubicBezTo>
                          <a:close/>
                          <a:moveTo>
                            <a:pt x="203234" y="18174"/>
                          </a:moveTo>
                          <a:cubicBezTo>
                            <a:pt x="226920" y="23191"/>
                            <a:pt x="260384" y="18174"/>
                            <a:pt x="278228" y="35383"/>
                          </a:cubicBezTo>
                          <a:cubicBezTo>
                            <a:pt x="250357" y="33268"/>
                            <a:pt x="222392" y="32805"/>
                            <a:pt x="194471" y="33986"/>
                          </a:cubicBezTo>
                          <a:cubicBezTo>
                            <a:pt x="198916" y="25413"/>
                            <a:pt x="186407" y="19063"/>
                            <a:pt x="203234" y="18174"/>
                          </a:cubicBezTo>
                          <a:close/>
                          <a:moveTo>
                            <a:pt x="157451" y="54369"/>
                          </a:moveTo>
                          <a:cubicBezTo>
                            <a:pt x="205711" y="53036"/>
                            <a:pt x="261591" y="43511"/>
                            <a:pt x="306358" y="62688"/>
                          </a:cubicBezTo>
                          <a:lnTo>
                            <a:pt x="156308" y="90501"/>
                          </a:lnTo>
                          <a:close/>
                          <a:moveTo>
                            <a:pt x="308136" y="80468"/>
                          </a:moveTo>
                          <a:cubicBezTo>
                            <a:pt x="308701" y="80385"/>
                            <a:pt x="309254" y="80239"/>
                            <a:pt x="309787" y="80023"/>
                          </a:cubicBezTo>
                          <a:cubicBezTo>
                            <a:pt x="309279" y="87135"/>
                            <a:pt x="308263" y="92723"/>
                            <a:pt x="308136" y="99073"/>
                          </a:cubicBezTo>
                          <a:cubicBezTo>
                            <a:pt x="258975" y="120276"/>
                            <a:pt x="207381" y="135338"/>
                            <a:pt x="154530" y="143904"/>
                          </a:cubicBezTo>
                          <a:lnTo>
                            <a:pt x="155673" y="109043"/>
                          </a:lnTo>
                          <a:close/>
                          <a:moveTo>
                            <a:pt x="378685" y="571513"/>
                          </a:moveTo>
                          <a:cubicBezTo>
                            <a:pt x="88871" y="776746"/>
                            <a:pt x="-158652" y="297384"/>
                            <a:pt x="181009" y="184735"/>
                          </a:cubicBezTo>
                          <a:cubicBezTo>
                            <a:pt x="178787" y="242774"/>
                            <a:pt x="176183" y="300749"/>
                            <a:pt x="174151" y="358788"/>
                          </a:cubicBezTo>
                          <a:cubicBezTo>
                            <a:pt x="71345" y="420066"/>
                            <a:pt x="191741" y="557798"/>
                            <a:pt x="191360" y="371488"/>
                          </a:cubicBezTo>
                          <a:cubicBezTo>
                            <a:pt x="201799" y="369437"/>
                            <a:pt x="212626" y="371031"/>
                            <a:pt x="222030" y="375997"/>
                          </a:cubicBezTo>
                          <a:cubicBezTo>
                            <a:pt x="159673" y="513474"/>
                            <a:pt x="315756" y="467310"/>
                            <a:pt x="246795" y="371107"/>
                          </a:cubicBezTo>
                          <a:cubicBezTo>
                            <a:pt x="254364" y="364078"/>
                            <a:pt x="265052" y="361500"/>
                            <a:pt x="274989" y="364313"/>
                          </a:cubicBezTo>
                          <a:cubicBezTo>
                            <a:pt x="279561" y="390666"/>
                            <a:pt x="263115" y="429528"/>
                            <a:pt x="284324" y="449276"/>
                          </a:cubicBezTo>
                          <a:cubicBezTo>
                            <a:pt x="335124" y="459118"/>
                            <a:pt x="324964" y="368631"/>
                            <a:pt x="292642" y="351804"/>
                          </a:cubicBezTo>
                          <a:lnTo>
                            <a:pt x="293531" y="184481"/>
                          </a:lnTo>
                          <a:cubicBezTo>
                            <a:pt x="465172" y="225438"/>
                            <a:pt x="517686" y="462167"/>
                            <a:pt x="378685" y="571513"/>
                          </a:cubicBezTo>
                          <a:close/>
                          <a:moveTo>
                            <a:pt x="173453" y="378537"/>
                          </a:moveTo>
                          <a:cubicBezTo>
                            <a:pt x="170786" y="400508"/>
                            <a:pt x="176882" y="430226"/>
                            <a:pt x="158848" y="446926"/>
                          </a:cubicBezTo>
                          <a:cubicBezTo>
                            <a:pt x="145830" y="424638"/>
                            <a:pt x="150085" y="391681"/>
                            <a:pt x="173453" y="37828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1154" name="Google Shape;1154;p10"/>
                  <p:cNvSpPr/>
                  <p:nvPr/>
                </p:nvSpPr>
                <p:spPr>
                  <a:xfrm>
                    <a:off x="2675610" y="1219291"/>
                    <a:ext cx="17700" cy="17586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155" name="Google Shape;1155;p10"/>
                <p:cNvSpPr/>
                <p:nvPr/>
              </p:nvSpPr>
              <p:spPr>
                <a:xfrm>
                  <a:off x="2546350" y="3472450"/>
                  <a:ext cx="97850" cy="61625"/>
                </a:xfrm>
                <a:custGeom>
                  <a:avLst/>
                  <a:gdLst/>
                  <a:ahLst/>
                  <a:cxnLst/>
                  <a:rect l="l" t="t" r="r" b="b"/>
                  <a:pathLst>
                    <a:path w="3914" h="2465" extrusionOk="0">
                      <a:moveTo>
                        <a:pt x="0" y="0"/>
                      </a:moveTo>
                      <a:cubicBezTo>
                        <a:pt x="946" y="1217"/>
                        <a:pt x="2412" y="2117"/>
                        <a:pt x="3914" y="2465"/>
                      </a:cubicBezTo>
                    </a:path>
                  </a:pathLst>
                </a:custGeom>
                <a:noFill/>
                <a:ln w="38100" cap="rnd" cmpd="sng">
                  <a:solidFill>
                    <a:schemeClr val="lt1"/>
                  </a:solidFill>
                  <a:prstDash val="solid"/>
                  <a:round/>
                  <a:headEnd type="none" w="med" len="med"/>
                  <a:tailEnd type="none" w="med" len="med"/>
                </a:ln>
              </p:spPr>
            </p:sp>
            <p:sp>
              <p:nvSpPr>
                <p:cNvPr id="1156" name="Google Shape;1156;p10"/>
                <p:cNvSpPr/>
                <p:nvPr/>
              </p:nvSpPr>
              <p:spPr>
                <a:xfrm>
                  <a:off x="2515525" y="3392700"/>
                  <a:ext cx="9075" cy="19950"/>
                </a:xfrm>
                <a:custGeom>
                  <a:avLst/>
                  <a:gdLst/>
                  <a:ahLst/>
                  <a:cxnLst/>
                  <a:rect l="l" t="t" r="r" b="b"/>
                  <a:pathLst>
                    <a:path w="363" h="798" extrusionOk="0">
                      <a:moveTo>
                        <a:pt x="0" y="0"/>
                      </a:moveTo>
                      <a:cubicBezTo>
                        <a:pt x="182" y="399"/>
                        <a:pt x="182" y="399"/>
                        <a:pt x="363" y="798"/>
                      </a:cubicBezTo>
                    </a:path>
                  </a:pathLst>
                </a:custGeom>
                <a:noFill/>
                <a:ln w="38100" cap="rnd" cmpd="sng">
                  <a:solidFill>
                    <a:schemeClr val="lt1"/>
                  </a:solidFill>
                  <a:prstDash val="solid"/>
                  <a:round/>
                  <a:headEnd type="none" w="med" len="med"/>
                  <a:tailEnd type="none" w="med" len="med"/>
                </a:ln>
              </p:spPr>
            </p:sp>
          </p:grpSp>
        </p:grpSp>
        <p:grpSp>
          <p:nvGrpSpPr>
            <p:cNvPr id="1157" name="Google Shape;1157;p10"/>
            <p:cNvGrpSpPr/>
            <p:nvPr/>
          </p:nvGrpSpPr>
          <p:grpSpPr>
            <a:xfrm>
              <a:off x="7811773" y="-2"/>
              <a:ext cx="492189" cy="1837864"/>
              <a:chOff x="5194218" y="-536312"/>
              <a:chExt cx="522827" cy="1952267"/>
            </a:xfrm>
          </p:grpSpPr>
          <p:grpSp>
            <p:nvGrpSpPr>
              <p:cNvPr id="1158" name="Google Shape;1158;p10"/>
              <p:cNvGrpSpPr/>
              <p:nvPr/>
            </p:nvGrpSpPr>
            <p:grpSpPr>
              <a:xfrm>
                <a:off x="5194218" y="893129"/>
                <a:ext cx="522827" cy="522827"/>
                <a:chOff x="764100" y="3623300"/>
                <a:chExt cx="1046700" cy="1046700"/>
              </a:xfrm>
            </p:grpSpPr>
            <p:sp>
              <p:nvSpPr>
                <p:cNvPr id="1159" name="Google Shape;1159;p10"/>
                <p:cNvSpPr/>
                <p:nvPr/>
              </p:nvSpPr>
              <p:spPr>
                <a:xfrm>
                  <a:off x="764100" y="3623300"/>
                  <a:ext cx="1046700" cy="1046700"/>
                </a:xfrm>
                <a:prstGeom prst="ellipse">
                  <a:avLst/>
                </a:prstGeom>
                <a:solidFill>
                  <a:srgbClr val="FF8900">
                    <a:alpha val="838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60" name="Google Shape;1160;p10"/>
                <p:cNvSpPr/>
                <p:nvPr/>
              </p:nvSpPr>
              <p:spPr>
                <a:xfrm>
                  <a:off x="922769" y="3781968"/>
                  <a:ext cx="729300" cy="729300"/>
                </a:xfrm>
                <a:prstGeom prst="ellipse">
                  <a:avLst/>
                </a:prstGeom>
                <a:solidFill>
                  <a:srgbClr val="FF8900">
                    <a:alpha val="838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161" name="Google Shape;1161;p10"/>
              <p:cNvGrpSpPr/>
              <p:nvPr/>
            </p:nvGrpSpPr>
            <p:grpSpPr>
              <a:xfrm>
                <a:off x="5371921" y="-536312"/>
                <a:ext cx="182209" cy="1814066"/>
                <a:chOff x="3305183" y="1663032"/>
                <a:chExt cx="166690" cy="1659561"/>
              </a:xfrm>
            </p:grpSpPr>
            <p:grpSp>
              <p:nvGrpSpPr>
                <p:cNvPr id="1162" name="Google Shape;1162;p10"/>
                <p:cNvGrpSpPr/>
                <p:nvPr/>
              </p:nvGrpSpPr>
              <p:grpSpPr>
                <a:xfrm>
                  <a:off x="3305183" y="1663032"/>
                  <a:ext cx="166690" cy="1659561"/>
                  <a:chOff x="3305183" y="1663032"/>
                  <a:chExt cx="166690" cy="1659561"/>
                </a:xfrm>
              </p:grpSpPr>
              <p:grpSp>
                <p:nvGrpSpPr>
                  <p:cNvPr id="1163" name="Google Shape;1163;p10"/>
                  <p:cNvGrpSpPr/>
                  <p:nvPr/>
                </p:nvGrpSpPr>
                <p:grpSpPr>
                  <a:xfrm>
                    <a:off x="3305183" y="2971595"/>
                    <a:ext cx="166690" cy="350998"/>
                    <a:chOff x="3305183" y="3146560"/>
                    <a:chExt cx="166690" cy="350998"/>
                  </a:xfrm>
                </p:grpSpPr>
                <p:sp>
                  <p:nvSpPr>
                    <p:cNvPr id="1164" name="Google Shape;1164;p10"/>
                    <p:cNvSpPr/>
                    <p:nvPr/>
                  </p:nvSpPr>
                  <p:spPr>
                    <a:xfrm>
                      <a:off x="3324821" y="3152836"/>
                      <a:ext cx="119489" cy="117177"/>
                    </a:xfrm>
                    <a:custGeom>
                      <a:avLst/>
                      <a:gdLst/>
                      <a:ahLst/>
                      <a:cxnLst/>
                      <a:rect l="l" t="t" r="r" b="b"/>
                      <a:pathLst>
                        <a:path w="119489" h="117177" extrusionOk="0">
                          <a:moveTo>
                            <a:pt x="5460" y="117177"/>
                          </a:moveTo>
                          <a:cubicBezTo>
                            <a:pt x="4508" y="91777"/>
                            <a:pt x="-9653" y="30373"/>
                            <a:pt x="11810" y="23896"/>
                          </a:cubicBezTo>
                          <a:cubicBezTo>
                            <a:pt x="18160" y="22118"/>
                            <a:pt x="14668" y="14561"/>
                            <a:pt x="19494" y="10688"/>
                          </a:cubicBezTo>
                          <a:cubicBezTo>
                            <a:pt x="31241" y="-2901"/>
                            <a:pt x="96456" y="-6838"/>
                            <a:pt x="96456" y="18879"/>
                          </a:cubicBezTo>
                          <a:cubicBezTo>
                            <a:pt x="95751" y="22315"/>
                            <a:pt x="97967" y="25668"/>
                            <a:pt x="101409" y="26373"/>
                          </a:cubicBezTo>
                          <a:cubicBezTo>
                            <a:pt x="101866" y="26467"/>
                            <a:pt x="102336" y="26506"/>
                            <a:pt x="102806" y="26499"/>
                          </a:cubicBezTo>
                          <a:cubicBezTo>
                            <a:pt x="133731" y="28849"/>
                            <a:pt x="111569" y="90507"/>
                            <a:pt x="114744" y="11393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65" name="Google Shape;1165;p10"/>
                    <p:cNvSpPr/>
                    <p:nvPr/>
                  </p:nvSpPr>
                  <p:spPr>
                    <a:xfrm>
                      <a:off x="3312763" y="3270014"/>
                      <a:ext cx="150661" cy="221107"/>
                    </a:xfrm>
                    <a:custGeom>
                      <a:avLst/>
                      <a:gdLst/>
                      <a:ahLst/>
                      <a:cxnLst/>
                      <a:rect l="l" t="t" r="r" b="b"/>
                      <a:pathLst>
                        <a:path w="150661" h="221107" extrusionOk="0">
                          <a:moveTo>
                            <a:pt x="72636" y="221107"/>
                          </a:moveTo>
                          <a:cubicBezTo>
                            <a:pt x="-3564" y="204978"/>
                            <a:pt x="-15057" y="136779"/>
                            <a:pt x="16184" y="2477"/>
                          </a:cubicBezTo>
                          <a:cubicBezTo>
                            <a:pt x="54284" y="1207"/>
                            <a:pt x="87558" y="1270"/>
                            <a:pt x="125595" y="0"/>
                          </a:cubicBezTo>
                          <a:cubicBezTo>
                            <a:pt x="164330" y="92202"/>
                            <a:pt x="166299" y="206629"/>
                            <a:pt x="72636" y="221107"/>
                          </a:cubicBezTo>
                          <a:close/>
                        </a:path>
                      </a:pathLst>
                    </a:custGeom>
                    <a:solidFill>
                      <a:srgbClr val="F9CB9C"/>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66" name="Google Shape;1166;p10"/>
                    <p:cNvSpPr/>
                    <p:nvPr/>
                  </p:nvSpPr>
                  <p:spPr>
                    <a:xfrm>
                      <a:off x="3305183" y="3146560"/>
                      <a:ext cx="166690" cy="350998"/>
                    </a:xfrm>
                    <a:custGeom>
                      <a:avLst/>
                      <a:gdLst/>
                      <a:ahLst/>
                      <a:cxnLst/>
                      <a:rect l="l" t="t" r="r" b="b"/>
                      <a:pathLst>
                        <a:path w="166690" h="350998" extrusionOk="0">
                          <a:moveTo>
                            <a:pt x="140987" y="124596"/>
                          </a:moveTo>
                          <a:cubicBezTo>
                            <a:pt x="147337" y="122247"/>
                            <a:pt x="143336" y="59572"/>
                            <a:pt x="144542" y="54238"/>
                          </a:cubicBezTo>
                          <a:cubicBezTo>
                            <a:pt x="146828" y="39252"/>
                            <a:pt x="140097" y="24647"/>
                            <a:pt x="122571" y="26425"/>
                          </a:cubicBezTo>
                          <a:cubicBezTo>
                            <a:pt x="129683" y="-8309"/>
                            <a:pt x="29417" y="-8500"/>
                            <a:pt x="29925" y="24075"/>
                          </a:cubicBezTo>
                          <a:cubicBezTo>
                            <a:pt x="15891" y="25536"/>
                            <a:pt x="12399" y="39633"/>
                            <a:pt x="13478" y="51635"/>
                          </a:cubicBezTo>
                          <a:cubicBezTo>
                            <a:pt x="16145" y="75955"/>
                            <a:pt x="8335" y="105292"/>
                            <a:pt x="17034" y="127263"/>
                          </a:cubicBezTo>
                          <a:cubicBezTo>
                            <a:pt x="17034" y="127263"/>
                            <a:pt x="17034" y="127644"/>
                            <a:pt x="17034" y="127835"/>
                          </a:cubicBezTo>
                          <a:cubicBezTo>
                            <a:pt x="-77835" y="451748"/>
                            <a:pt x="259922" y="398789"/>
                            <a:pt x="140987" y="124596"/>
                          </a:cubicBezTo>
                          <a:close/>
                          <a:moveTo>
                            <a:pt x="126254" y="42427"/>
                          </a:moveTo>
                          <a:cubicBezTo>
                            <a:pt x="126699" y="51254"/>
                            <a:pt x="126699" y="64842"/>
                            <a:pt x="126889" y="74177"/>
                          </a:cubicBezTo>
                          <a:lnTo>
                            <a:pt x="31258" y="101736"/>
                          </a:lnTo>
                          <a:cubicBezTo>
                            <a:pt x="31258" y="96719"/>
                            <a:pt x="31258" y="91640"/>
                            <a:pt x="31258" y="86560"/>
                          </a:cubicBezTo>
                          <a:cubicBezTo>
                            <a:pt x="57865" y="73415"/>
                            <a:pt x="88408" y="58556"/>
                            <a:pt x="112348" y="40903"/>
                          </a:cubicBezTo>
                          <a:cubicBezTo>
                            <a:pt x="116793" y="41665"/>
                            <a:pt x="123778" y="38490"/>
                            <a:pt x="126254" y="42427"/>
                          </a:cubicBezTo>
                          <a:close/>
                          <a:moveTo>
                            <a:pt x="89044" y="212671"/>
                          </a:moveTo>
                          <a:cubicBezTo>
                            <a:pt x="81112" y="208784"/>
                            <a:pt x="71771" y="209070"/>
                            <a:pt x="64088" y="213433"/>
                          </a:cubicBezTo>
                          <a:cubicBezTo>
                            <a:pt x="67943" y="186762"/>
                            <a:pt x="70883" y="159947"/>
                            <a:pt x="72914" y="132978"/>
                          </a:cubicBezTo>
                          <a:lnTo>
                            <a:pt x="83964" y="132978"/>
                          </a:lnTo>
                          <a:cubicBezTo>
                            <a:pt x="83049" y="159642"/>
                            <a:pt x="84751" y="186337"/>
                            <a:pt x="89044" y="212671"/>
                          </a:cubicBezTo>
                          <a:close/>
                          <a:moveTo>
                            <a:pt x="50944" y="114118"/>
                          </a:moveTo>
                          <a:lnTo>
                            <a:pt x="127144" y="92148"/>
                          </a:lnTo>
                          <a:lnTo>
                            <a:pt x="127144" y="113420"/>
                          </a:lnTo>
                          <a:cubicBezTo>
                            <a:pt x="101299" y="114880"/>
                            <a:pt x="75899" y="115135"/>
                            <a:pt x="50626" y="114118"/>
                          </a:cubicBezTo>
                          <a:close/>
                          <a:moveTo>
                            <a:pt x="90695" y="39950"/>
                          </a:moveTo>
                          <a:cubicBezTo>
                            <a:pt x="74692" y="48269"/>
                            <a:pt x="47832" y="59826"/>
                            <a:pt x="31385" y="67255"/>
                          </a:cubicBezTo>
                          <a:cubicBezTo>
                            <a:pt x="31385" y="58937"/>
                            <a:pt x="31766" y="47634"/>
                            <a:pt x="31385" y="39379"/>
                          </a:cubicBezTo>
                          <a:cubicBezTo>
                            <a:pt x="33036" y="39379"/>
                            <a:pt x="75835" y="39442"/>
                            <a:pt x="90377" y="39950"/>
                          </a:cubicBezTo>
                          <a:close/>
                          <a:moveTo>
                            <a:pt x="45736" y="22361"/>
                          </a:moveTo>
                          <a:cubicBezTo>
                            <a:pt x="60214" y="644"/>
                            <a:pt x="112920" y="11122"/>
                            <a:pt x="111395" y="26616"/>
                          </a:cubicBezTo>
                          <a:cubicBezTo>
                            <a:pt x="92028" y="25854"/>
                            <a:pt x="63834" y="27314"/>
                            <a:pt x="44466" y="26616"/>
                          </a:cubicBezTo>
                          <a:cubicBezTo>
                            <a:pt x="44339" y="26171"/>
                            <a:pt x="45165" y="22742"/>
                            <a:pt x="45419" y="22361"/>
                          </a:cubicBezTo>
                          <a:close/>
                          <a:moveTo>
                            <a:pt x="125556" y="309127"/>
                          </a:moveTo>
                          <a:cubicBezTo>
                            <a:pt x="22686" y="406028"/>
                            <a:pt x="-873" y="195335"/>
                            <a:pt x="33798" y="131708"/>
                          </a:cubicBezTo>
                          <a:cubicBezTo>
                            <a:pt x="41101" y="132153"/>
                            <a:pt x="48467" y="132470"/>
                            <a:pt x="55833" y="132661"/>
                          </a:cubicBezTo>
                          <a:cubicBezTo>
                            <a:pt x="60913" y="148536"/>
                            <a:pt x="25734" y="268678"/>
                            <a:pt x="58500" y="243023"/>
                          </a:cubicBezTo>
                          <a:cubicBezTo>
                            <a:pt x="62310" y="237436"/>
                            <a:pt x="67708" y="228101"/>
                            <a:pt x="75454" y="228037"/>
                          </a:cubicBezTo>
                          <a:cubicBezTo>
                            <a:pt x="84979" y="228037"/>
                            <a:pt x="91076" y="238960"/>
                            <a:pt x="95394" y="245881"/>
                          </a:cubicBezTo>
                          <a:cubicBezTo>
                            <a:pt x="128985" y="268931"/>
                            <a:pt x="92536" y="150631"/>
                            <a:pt x="101744" y="132661"/>
                          </a:cubicBezTo>
                          <a:cubicBezTo>
                            <a:pt x="109173" y="132661"/>
                            <a:pt x="116602" y="132089"/>
                            <a:pt x="124032" y="131644"/>
                          </a:cubicBezTo>
                          <a:cubicBezTo>
                            <a:pt x="155591" y="183968"/>
                            <a:pt x="160671" y="257311"/>
                            <a:pt x="125239" y="30912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1167" name="Google Shape;1167;p10"/>
                  <p:cNvSpPr/>
                  <p:nvPr/>
                </p:nvSpPr>
                <p:spPr>
                  <a:xfrm>
                    <a:off x="3375902" y="1663032"/>
                    <a:ext cx="17700" cy="13149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168" name="Google Shape;1168;p10"/>
                <p:cNvSpPr/>
                <p:nvPr/>
              </p:nvSpPr>
              <p:spPr>
                <a:xfrm>
                  <a:off x="3352825" y="3244100"/>
                  <a:ext cx="27200" cy="29000"/>
                </a:xfrm>
                <a:custGeom>
                  <a:avLst/>
                  <a:gdLst/>
                  <a:ahLst/>
                  <a:cxnLst/>
                  <a:rect l="l" t="t" r="r" b="b"/>
                  <a:pathLst>
                    <a:path w="1088" h="1160" extrusionOk="0">
                      <a:moveTo>
                        <a:pt x="0" y="0"/>
                      </a:moveTo>
                      <a:cubicBezTo>
                        <a:pt x="294" y="441"/>
                        <a:pt x="670" y="834"/>
                        <a:pt x="1088" y="1160"/>
                      </a:cubicBezTo>
                    </a:path>
                  </a:pathLst>
                </a:custGeom>
                <a:noFill/>
                <a:ln w="28575" cap="rnd" cmpd="sng">
                  <a:solidFill>
                    <a:schemeClr val="lt1"/>
                  </a:solidFill>
                  <a:prstDash val="solid"/>
                  <a:round/>
                  <a:headEnd type="none" w="med" len="med"/>
                  <a:tailEnd type="none" w="med" len="med"/>
                </a:ln>
              </p:spPr>
            </p:sp>
          </p:grpSp>
        </p:grpSp>
        <p:grpSp>
          <p:nvGrpSpPr>
            <p:cNvPr id="1169" name="Google Shape;1169;p10"/>
            <p:cNvGrpSpPr/>
            <p:nvPr/>
          </p:nvGrpSpPr>
          <p:grpSpPr>
            <a:xfrm>
              <a:off x="8018879" y="-29"/>
              <a:ext cx="810166" cy="4470272"/>
              <a:chOff x="7824797" y="-1724181"/>
              <a:chExt cx="860597" cy="4748536"/>
            </a:xfrm>
          </p:grpSpPr>
          <p:grpSp>
            <p:nvGrpSpPr>
              <p:cNvPr id="1170" name="Google Shape;1170;p10"/>
              <p:cNvGrpSpPr/>
              <p:nvPr/>
            </p:nvGrpSpPr>
            <p:grpSpPr>
              <a:xfrm>
                <a:off x="7824797" y="1891931"/>
                <a:ext cx="860597" cy="1132425"/>
                <a:chOff x="764100" y="3623300"/>
                <a:chExt cx="1046700" cy="1046700"/>
              </a:xfrm>
            </p:grpSpPr>
            <p:sp>
              <p:nvSpPr>
                <p:cNvPr id="1171" name="Google Shape;1171;p10"/>
                <p:cNvSpPr/>
                <p:nvPr/>
              </p:nvSpPr>
              <p:spPr>
                <a:xfrm>
                  <a:off x="764100" y="3623300"/>
                  <a:ext cx="1046700" cy="1046700"/>
                </a:xfrm>
                <a:prstGeom prst="ellipse">
                  <a:avLst/>
                </a:prstGeom>
                <a:solidFill>
                  <a:srgbClr val="10A3FF">
                    <a:alpha val="615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72" name="Google Shape;1172;p10"/>
                <p:cNvSpPr/>
                <p:nvPr/>
              </p:nvSpPr>
              <p:spPr>
                <a:xfrm>
                  <a:off x="922769" y="3781968"/>
                  <a:ext cx="729300" cy="729300"/>
                </a:xfrm>
                <a:prstGeom prst="ellipse">
                  <a:avLst/>
                </a:prstGeom>
                <a:solidFill>
                  <a:srgbClr val="10A3FF">
                    <a:alpha val="615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173" name="Google Shape;1173;p10"/>
              <p:cNvGrpSpPr/>
              <p:nvPr/>
            </p:nvGrpSpPr>
            <p:grpSpPr>
              <a:xfrm>
                <a:off x="8100547" y="-1724181"/>
                <a:ext cx="300376" cy="4529867"/>
                <a:chOff x="3792712" y="-322375"/>
                <a:chExt cx="274793" cy="4144055"/>
              </a:xfrm>
            </p:grpSpPr>
            <p:grpSp>
              <p:nvGrpSpPr>
                <p:cNvPr id="1174" name="Google Shape;1174;p10"/>
                <p:cNvGrpSpPr/>
                <p:nvPr/>
              </p:nvGrpSpPr>
              <p:grpSpPr>
                <a:xfrm>
                  <a:off x="3792712" y="-322375"/>
                  <a:ext cx="274793" cy="4144055"/>
                  <a:chOff x="3792712" y="-322375"/>
                  <a:chExt cx="274793" cy="4144055"/>
                </a:xfrm>
              </p:grpSpPr>
              <p:grpSp>
                <p:nvGrpSpPr>
                  <p:cNvPr id="1175" name="Google Shape;1175;p10"/>
                  <p:cNvGrpSpPr/>
                  <p:nvPr/>
                </p:nvGrpSpPr>
                <p:grpSpPr>
                  <a:xfrm>
                    <a:off x="3792712" y="2971595"/>
                    <a:ext cx="274793" cy="850085"/>
                    <a:chOff x="3792712" y="2879468"/>
                    <a:chExt cx="274793" cy="850085"/>
                  </a:xfrm>
                </p:grpSpPr>
                <p:sp>
                  <p:nvSpPr>
                    <p:cNvPr id="1176" name="Google Shape;1176;p10"/>
                    <p:cNvSpPr/>
                    <p:nvPr/>
                  </p:nvSpPr>
                  <p:spPr>
                    <a:xfrm>
                      <a:off x="3798083" y="3085793"/>
                      <a:ext cx="261578" cy="637356"/>
                    </a:xfrm>
                    <a:custGeom>
                      <a:avLst/>
                      <a:gdLst/>
                      <a:ahLst/>
                      <a:cxnLst/>
                      <a:rect l="l" t="t" r="r" b="b"/>
                      <a:pathLst>
                        <a:path w="261578" h="637356" extrusionOk="0">
                          <a:moveTo>
                            <a:pt x="126686" y="637357"/>
                          </a:moveTo>
                          <a:cubicBezTo>
                            <a:pt x="-60449" y="630435"/>
                            <a:pt x="18736" y="394850"/>
                            <a:pt x="6417" y="267723"/>
                          </a:cubicBezTo>
                          <a:cubicBezTo>
                            <a:pt x="12322" y="197048"/>
                            <a:pt x="-10665" y="53665"/>
                            <a:pt x="31817" y="8008"/>
                          </a:cubicBezTo>
                          <a:cubicBezTo>
                            <a:pt x="291595" y="-16566"/>
                            <a:pt x="262449" y="-1263"/>
                            <a:pt x="258829" y="299283"/>
                          </a:cubicBezTo>
                          <a:cubicBezTo>
                            <a:pt x="256988" y="426728"/>
                            <a:pt x="295024" y="626816"/>
                            <a:pt x="126686" y="637357"/>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77" name="Google Shape;1177;p10"/>
                    <p:cNvSpPr/>
                    <p:nvPr/>
                  </p:nvSpPr>
                  <p:spPr>
                    <a:xfrm>
                      <a:off x="3849902" y="2886279"/>
                      <a:ext cx="160096" cy="197298"/>
                    </a:xfrm>
                    <a:custGeom>
                      <a:avLst/>
                      <a:gdLst/>
                      <a:ahLst/>
                      <a:cxnLst/>
                      <a:rect l="l" t="t" r="r" b="b"/>
                      <a:pathLst>
                        <a:path w="160096" h="197298" extrusionOk="0">
                          <a:moveTo>
                            <a:pt x="0" y="197298"/>
                          </a:moveTo>
                          <a:cubicBezTo>
                            <a:pt x="14795" y="163453"/>
                            <a:pt x="-19495" y="39120"/>
                            <a:pt x="29908" y="37913"/>
                          </a:cubicBezTo>
                          <a:cubicBezTo>
                            <a:pt x="41275" y="35754"/>
                            <a:pt x="33401" y="17911"/>
                            <a:pt x="43053" y="12513"/>
                          </a:cubicBezTo>
                          <a:cubicBezTo>
                            <a:pt x="64008" y="-9902"/>
                            <a:pt x="129984" y="-1393"/>
                            <a:pt x="134239" y="31563"/>
                          </a:cubicBezTo>
                          <a:cubicBezTo>
                            <a:pt x="135826" y="40517"/>
                            <a:pt x="147891" y="34484"/>
                            <a:pt x="151955" y="41406"/>
                          </a:cubicBezTo>
                          <a:cubicBezTo>
                            <a:pt x="171640" y="64583"/>
                            <a:pt x="149479" y="158246"/>
                            <a:pt x="149161" y="196663"/>
                          </a:cubicBezTo>
                          <a:cubicBezTo>
                            <a:pt x="98234" y="196155"/>
                            <a:pt x="49847" y="189170"/>
                            <a:pt x="0" y="197298"/>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78" name="Google Shape;1178;p10"/>
                    <p:cNvSpPr/>
                    <p:nvPr/>
                  </p:nvSpPr>
                  <p:spPr>
                    <a:xfrm>
                      <a:off x="3792712" y="2879468"/>
                      <a:ext cx="274793" cy="850085"/>
                    </a:xfrm>
                    <a:custGeom>
                      <a:avLst/>
                      <a:gdLst/>
                      <a:ahLst/>
                      <a:cxnLst/>
                      <a:rect l="l" t="t" r="r" b="b"/>
                      <a:pathLst>
                        <a:path w="274793" h="850085" extrusionOk="0">
                          <a:moveTo>
                            <a:pt x="19916" y="786532"/>
                          </a:moveTo>
                          <a:cubicBezTo>
                            <a:pt x="39854" y="827489"/>
                            <a:pt x="67541" y="848572"/>
                            <a:pt x="131866" y="850032"/>
                          </a:cubicBezTo>
                          <a:cubicBezTo>
                            <a:pt x="255818" y="852953"/>
                            <a:pt x="279440" y="735732"/>
                            <a:pt x="271947" y="651213"/>
                          </a:cubicBezTo>
                          <a:cubicBezTo>
                            <a:pt x="272963" y="537612"/>
                            <a:pt x="275312" y="423947"/>
                            <a:pt x="274678" y="310345"/>
                          </a:cubicBezTo>
                          <a:cubicBezTo>
                            <a:pt x="276202" y="268245"/>
                            <a:pt x="263057" y="215095"/>
                            <a:pt x="217528" y="202395"/>
                          </a:cubicBezTo>
                          <a:cubicBezTo>
                            <a:pt x="213336" y="167343"/>
                            <a:pt x="246610" y="35073"/>
                            <a:pt x="197716" y="37295"/>
                          </a:cubicBezTo>
                          <a:cubicBezTo>
                            <a:pt x="191366" y="-10202"/>
                            <a:pt x="84495" y="-14965"/>
                            <a:pt x="87098" y="38311"/>
                          </a:cubicBezTo>
                          <a:cubicBezTo>
                            <a:pt x="75478" y="36978"/>
                            <a:pt x="60047" y="37041"/>
                            <a:pt x="58778" y="55583"/>
                          </a:cubicBezTo>
                          <a:cubicBezTo>
                            <a:pt x="55603" y="103081"/>
                            <a:pt x="55285" y="150833"/>
                            <a:pt x="49887" y="197760"/>
                          </a:cubicBezTo>
                          <a:cubicBezTo>
                            <a:pt x="-19010" y="224303"/>
                            <a:pt x="12613" y="404262"/>
                            <a:pt x="5437" y="474048"/>
                          </a:cubicBezTo>
                          <a:cubicBezTo>
                            <a:pt x="10264" y="577299"/>
                            <a:pt x="-17549" y="687980"/>
                            <a:pt x="19916" y="786532"/>
                          </a:cubicBezTo>
                          <a:close/>
                          <a:moveTo>
                            <a:pt x="102466" y="38248"/>
                          </a:moveTo>
                          <a:cubicBezTo>
                            <a:pt x="106148" y="7895"/>
                            <a:pt x="173585" y="17166"/>
                            <a:pt x="178983" y="37105"/>
                          </a:cubicBezTo>
                          <a:cubicBezTo>
                            <a:pt x="154281" y="37549"/>
                            <a:pt x="103101" y="39962"/>
                            <a:pt x="102592" y="38311"/>
                          </a:cubicBezTo>
                          <a:close/>
                          <a:moveTo>
                            <a:pt x="76177" y="56663"/>
                          </a:moveTo>
                          <a:lnTo>
                            <a:pt x="174983" y="55393"/>
                          </a:lnTo>
                          <a:cubicBezTo>
                            <a:pt x="190222" y="53361"/>
                            <a:pt x="211304" y="53298"/>
                            <a:pt x="206733" y="75459"/>
                          </a:cubicBezTo>
                          <a:lnTo>
                            <a:pt x="75287" y="111400"/>
                          </a:lnTo>
                          <a:cubicBezTo>
                            <a:pt x="75967" y="93194"/>
                            <a:pt x="76303" y="74970"/>
                            <a:pt x="76303" y="56726"/>
                          </a:cubicBezTo>
                          <a:close/>
                          <a:moveTo>
                            <a:pt x="73700" y="129879"/>
                          </a:moveTo>
                          <a:lnTo>
                            <a:pt x="205399" y="94382"/>
                          </a:lnTo>
                          <a:lnTo>
                            <a:pt x="203684" y="134069"/>
                          </a:lnTo>
                          <a:lnTo>
                            <a:pt x="71478" y="159469"/>
                          </a:lnTo>
                          <a:cubicBezTo>
                            <a:pt x="72430" y="149563"/>
                            <a:pt x="73192" y="139785"/>
                            <a:pt x="73827" y="129942"/>
                          </a:cubicBezTo>
                          <a:close/>
                          <a:moveTo>
                            <a:pt x="69191" y="177885"/>
                          </a:moveTo>
                          <a:lnTo>
                            <a:pt x="202541" y="152104"/>
                          </a:lnTo>
                          <a:cubicBezTo>
                            <a:pt x="201906" y="166391"/>
                            <a:pt x="201335" y="180615"/>
                            <a:pt x="200700" y="194839"/>
                          </a:cubicBezTo>
                          <a:lnTo>
                            <a:pt x="67350" y="193379"/>
                          </a:lnTo>
                          <a:cubicBezTo>
                            <a:pt x="68239" y="188298"/>
                            <a:pt x="68937" y="183282"/>
                            <a:pt x="69318" y="177948"/>
                          </a:cubicBezTo>
                          <a:close/>
                          <a:moveTo>
                            <a:pt x="19217" y="648102"/>
                          </a:moveTo>
                          <a:cubicBezTo>
                            <a:pt x="23154" y="519832"/>
                            <a:pt x="21947" y="391117"/>
                            <a:pt x="28171" y="263101"/>
                          </a:cubicBezTo>
                          <a:cubicBezTo>
                            <a:pt x="34965" y="198204"/>
                            <a:pt x="74589" y="211222"/>
                            <a:pt x="121960" y="210968"/>
                          </a:cubicBezTo>
                          <a:cubicBezTo>
                            <a:pt x="123103" y="217851"/>
                            <a:pt x="123674" y="224817"/>
                            <a:pt x="123674" y="231796"/>
                          </a:cubicBezTo>
                          <a:cubicBezTo>
                            <a:pt x="72874" y="256370"/>
                            <a:pt x="60174" y="344889"/>
                            <a:pt x="124246" y="360891"/>
                          </a:cubicBezTo>
                          <a:lnTo>
                            <a:pt x="124627" y="429281"/>
                          </a:lnTo>
                          <a:cubicBezTo>
                            <a:pt x="46966" y="432710"/>
                            <a:pt x="45951" y="548915"/>
                            <a:pt x="125135" y="549486"/>
                          </a:cubicBezTo>
                          <a:lnTo>
                            <a:pt x="125516" y="627083"/>
                          </a:lnTo>
                          <a:cubicBezTo>
                            <a:pt x="40" y="680677"/>
                            <a:pt x="157647" y="791422"/>
                            <a:pt x="143550" y="638069"/>
                          </a:cubicBezTo>
                          <a:cubicBezTo>
                            <a:pt x="209971" y="620416"/>
                            <a:pt x="220385" y="540533"/>
                            <a:pt x="142661" y="533675"/>
                          </a:cubicBezTo>
                          <a:lnTo>
                            <a:pt x="142280" y="444204"/>
                          </a:lnTo>
                          <a:cubicBezTo>
                            <a:pt x="216321" y="434298"/>
                            <a:pt x="216130" y="356764"/>
                            <a:pt x="141772" y="346604"/>
                          </a:cubicBezTo>
                          <a:cubicBezTo>
                            <a:pt x="141772" y="311425"/>
                            <a:pt x="141772" y="215413"/>
                            <a:pt x="140566" y="212429"/>
                          </a:cubicBezTo>
                          <a:cubicBezTo>
                            <a:pt x="140566" y="212429"/>
                            <a:pt x="194096" y="213762"/>
                            <a:pt x="198541" y="213381"/>
                          </a:cubicBezTo>
                          <a:cubicBezTo>
                            <a:pt x="218543" y="211666"/>
                            <a:pt x="234291" y="230589"/>
                            <a:pt x="243943" y="246845"/>
                          </a:cubicBezTo>
                          <a:cubicBezTo>
                            <a:pt x="271376" y="315997"/>
                            <a:pt x="250865" y="395880"/>
                            <a:pt x="255754" y="469095"/>
                          </a:cubicBezTo>
                          <a:cubicBezTo>
                            <a:pt x="240832" y="580093"/>
                            <a:pt x="308015" y="834538"/>
                            <a:pt x="136819" y="834855"/>
                          </a:cubicBezTo>
                          <a:cubicBezTo>
                            <a:pt x="35727" y="844063"/>
                            <a:pt x="10073" y="729382"/>
                            <a:pt x="19344" y="648166"/>
                          </a:cubicBezTo>
                          <a:close/>
                          <a:moveTo>
                            <a:pt x="125008" y="678137"/>
                          </a:moveTo>
                          <a:cubicBezTo>
                            <a:pt x="115928" y="731541"/>
                            <a:pt x="62968" y="668041"/>
                            <a:pt x="125643" y="645435"/>
                          </a:cubicBezTo>
                          <a:cubicBezTo>
                            <a:pt x="126272" y="656357"/>
                            <a:pt x="126100" y="667304"/>
                            <a:pt x="125135" y="678201"/>
                          </a:cubicBezTo>
                          <a:close/>
                          <a:moveTo>
                            <a:pt x="125008" y="531198"/>
                          </a:moveTo>
                          <a:cubicBezTo>
                            <a:pt x="69953" y="529293"/>
                            <a:pt x="68620" y="448966"/>
                            <a:pt x="124627" y="447315"/>
                          </a:cubicBezTo>
                          <a:close/>
                          <a:moveTo>
                            <a:pt x="124119" y="340698"/>
                          </a:moveTo>
                          <a:cubicBezTo>
                            <a:pt x="85193" y="326284"/>
                            <a:pt x="93004" y="270848"/>
                            <a:pt x="123674" y="251798"/>
                          </a:cubicBezTo>
                          <a:cubicBezTo>
                            <a:pt x="123973" y="281643"/>
                            <a:pt x="124183" y="311380"/>
                            <a:pt x="124309" y="341016"/>
                          </a:cubicBezTo>
                          <a:close/>
                          <a:moveTo>
                            <a:pt x="141835" y="365591"/>
                          </a:moveTo>
                          <a:cubicBezTo>
                            <a:pt x="190730" y="374798"/>
                            <a:pt x="194159" y="419057"/>
                            <a:pt x="141835" y="426106"/>
                          </a:cubicBezTo>
                          <a:close/>
                          <a:moveTo>
                            <a:pt x="142724" y="551899"/>
                          </a:moveTo>
                          <a:cubicBezTo>
                            <a:pt x="195493" y="559138"/>
                            <a:pt x="188127" y="605684"/>
                            <a:pt x="143296" y="619781"/>
                          </a:cubicBezTo>
                          <a:cubicBezTo>
                            <a:pt x="143042" y="601429"/>
                            <a:pt x="142978" y="571204"/>
                            <a:pt x="142915" y="55221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1179" name="Google Shape;1179;p10"/>
                  <p:cNvSpPr/>
                  <p:nvPr/>
                </p:nvSpPr>
                <p:spPr>
                  <a:xfrm>
                    <a:off x="3923169" y="-322375"/>
                    <a:ext cx="17700" cy="33003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180" name="Google Shape;1180;p10"/>
                <p:cNvSpPr/>
                <p:nvPr/>
              </p:nvSpPr>
              <p:spPr>
                <a:xfrm>
                  <a:off x="3834925" y="3637375"/>
                  <a:ext cx="76100" cy="135925"/>
                </a:xfrm>
                <a:custGeom>
                  <a:avLst/>
                  <a:gdLst/>
                  <a:ahLst/>
                  <a:cxnLst/>
                  <a:rect l="l" t="t" r="r" b="b"/>
                  <a:pathLst>
                    <a:path w="3044" h="5437" extrusionOk="0">
                      <a:moveTo>
                        <a:pt x="0" y="0"/>
                      </a:moveTo>
                      <a:cubicBezTo>
                        <a:pt x="372" y="2043"/>
                        <a:pt x="1116" y="4666"/>
                        <a:pt x="3044" y="5437"/>
                      </a:cubicBezTo>
                    </a:path>
                  </a:pathLst>
                </a:custGeom>
                <a:noFill/>
                <a:ln w="28575" cap="rnd" cmpd="sng">
                  <a:solidFill>
                    <a:schemeClr val="lt1"/>
                  </a:solidFill>
                  <a:prstDash val="solid"/>
                  <a:round/>
                  <a:headEnd type="none" w="med" len="med"/>
                  <a:tailEnd type="none" w="med" len="med"/>
                </a:ln>
              </p:spPr>
            </p:sp>
            <p:sp>
              <p:nvSpPr>
                <p:cNvPr id="1181" name="Google Shape;1181;p10"/>
                <p:cNvSpPr/>
                <p:nvPr/>
              </p:nvSpPr>
              <p:spPr>
                <a:xfrm>
                  <a:off x="3834925" y="3552200"/>
                  <a:ext cx="1825" cy="21750"/>
                </a:xfrm>
                <a:custGeom>
                  <a:avLst/>
                  <a:gdLst/>
                  <a:ahLst/>
                  <a:cxnLst/>
                  <a:rect l="l" t="t" r="r" b="b"/>
                  <a:pathLst>
                    <a:path w="73" h="870" extrusionOk="0">
                      <a:moveTo>
                        <a:pt x="0" y="0"/>
                      </a:moveTo>
                      <a:cubicBezTo>
                        <a:pt x="37" y="435"/>
                        <a:pt x="37" y="435"/>
                        <a:pt x="73" y="870"/>
                      </a:cubicBezTo>
                    </a:path>
                  </a:pathLst>
                </a:custGeom>
                <a:noFill/>
                <a:ln w="28575" cap="rnd" cmpd="sng">
                  <a:solidFill>
                    <a:schemeClr val="lt1"/>
                  </a:solidFill>
                  <a:prstDash val="solid"/>
                  <a:round/>
                  <a:headEnd type="none" w="med" len="med"/>
                  <a:tailEnd type="none" w="med" len="med"/>
                </a:ln>
              </p:spPr>
            </p:sp>
          </p:grpSp>
        </p:grpSp>
        <p:grpSp>
          <p:nvGrpSpPr>
            <p:cNvPr id="1182" name="Google Shape;1182;p10"/>
            <p:cNvGrpSpPr/>
            <p:nvPr/>
          </p:nvGrpSpPr>
          <p:grpSpPr>
            <a:xfrm>
              <a:off x="7184797" y="-17"/>
              <a:ext cx="985363" cy="3905971"/>
              <a:chOff x="1192601" y="-1724180"/>
              <a:chExt cx="1046700" cy="4149108"/>
            </a:xfrm>
          </p:grpSpPr>
          <p:grpSp>
            <p:nvGrpSpPr>
              <p:cNvPr id="1183" name="Google Shape;1183;p10"/>
              <p:cNvGrpSpPr/>
              <p:nvPr/>
            </p:nvGrpSpPr>
            <p:grpSpPr>
              <a:xfrm>
                <a:off x="1192601" y="1378228"/>
                <a:ext cx="1046700" cy="1046700"/>
                <a:chOff x="764100" y="3623300"/>
                <a:chExt cx="1046700" cy="1046700"/>
              </a:xfrm>
            </p:grpSpPr>
            <p:sp>
              <p:nvSpPr>
                <p:cNvPr id="1184" name="Google Shape;1184;p10"/>
                <p:cNvSpPr/>
                <p:nvPr/>
              </p:nvSpPr>
              <p:spPr>
                <a:xfrm>
                  <a:off x="764100" y="3623300"/>
                  <a:ext cx="1046700" cy="1046700"/>
                </a:xfrm>
                <a:prstGeom prst="ellipse">
                  <a:avLst/>
                </a:prstGeom>
                <a:solidFill>
                  <a:srgbClr val="18ECFF">
                    <a:alpha val="95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85" name="Google Shape;1185;p10"/>
                <p:cNvSpPr/>
                <p:nvPr/>
              </p:nvSpPr>
              <p:spPr>
                <a:xfrm>
                  <a:off x="922769" y="3781968"/>
                  <a:ext cx="729300" cy="729300"/>
                </a:xfrm>
                <a:prstGeom prst="ellipse">
                  <a:avLst/>
                </a:prstGeom>
                <a:solidFill>
                  <a:srgbClr val="18ECFF">
                    <a:alpha val="95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186" name="Google Shape;1186;p10"/>
              <p:cNvGrpSpPr/>
              <p:nvPr/>
            </p:nvGrpSpPr>
            <p:grpSpPr>
              <a:xfrm>
                <a:off x="1417979" y="-1724180"/>
                <a:ext cx="580390" cy="3855366"/>
                <a:chOff x="522260" y="372820"/>
                <a:chExt cx="530958" cy="3527002"/>
              </a:xfrm>
            </p:grpSpPr>
            <p:grpSp>
              <p:nvGrpSpPr>
                <p:cNvPr id="1187" name="Google Shape;1187;p10"/>
                <p:cNvGrpSpPr/>
                <p:nvPr/>
              </p:nvGrpSpPr>
              <p:grpSpPr>
                <a:xfrm>
                  <a:off x="522260" y="372820"/>
                  <a:ext cx="530958" cy="3527002"/>
                  <a:chOff x="522260" y="372820"/>
                  <a:chExt cx="530958" cy="3527002"/>
                </a:xfrm>
              </p:grpSpPr>
              <p:grpSp>
                <p:nvGrpSpPr>
                  <p:cNvPr id="1188" name="Google Shape;1188;p10"/>
                  <p:cNvGrpSpPr/>
                  <p:nvPr/>
                </p:nvGrpSpPr>
                <p:grpSpPr>
                  <a:xfrm>
                    <a:off x="522260" y="2971595"/>
                    <a:ext cx="530958" cy="928227"/>
                    <a:chOff x="522260" y="2971595"/>
                    <a:chExt cx="530958" cy="928227"/>
                  </a:xfrm>
                </p:grpSpPr>
                <p:sp>
                  <p:nvSpPr>
                    <p:cNvPr id="1189" name="Google Shape;1189;p10"/>
                    <p:cNvSpPr/>
                    <p:nvPr/>
                  </p:nvSpPr>
                  <p:spPr>
                    <a:xfrm>
                      <a:off x="531045" y="3193814"/>
                      <a:ext cx="510950" cy="500199"/>
                    </a:xfrm>
                    <a:custGeom>
                      <a:avLst/>
                      <a:gdLst/>
                      <a:ahLst/>
                      <a:cxnLst/>
                      <a:rect l="l" t="t" r="r" b="b"/>
                      <a:pathLst>
                        <a:path w="510950" h="500199" extrusionOk="0">
                          <a:moveTo>
                            <a:pt x="230344" y="500189"/>
                          </a:moveTo>
                          <a:cubicBezTo>
                            <a:pt x="153916" y="500507"/>
                            <a:pt x="77640" y="493446"/>
                            <a:pt x="2570" y="479108"/>
                          </a:cubicBezTo>
                          <a:cubicBezTo>
                            <a:pt x="-4606" y="452501"/>
                            <a:pt x="4348" y="418084"/>
                            <a:pt x="15841" y="404622"/>
                          </a:cubicBezTo>
                          <a:cubicBezTo>
                            <a:pt x="93" y="296672"/>
                            <a:pt x="174591" y="153479"/>
                            <a:pt x="126458" y="68770"/>
                          </a:cubicBezTo>
                          <a:cubicBezTo>
                            <a:pt x="128236" y="16510"/>
                            <a:pt x="219295" y="6350"/>
                            <a:pt x="261142" y="0"/>
                          </a:cubicBezTo>
                          <a:cubicBezTo>
                            <a:pt x="310926" y="4953"/>
                            <a:pt x="383443" y="12002"/>
                            <a:pt x="388777" y="70612"/>
                          </a:cubicBezTo>
                          <a:cubicBezTo>
                            <a:pt x="365980" y="191262"/>
                            <a:pt x="524603" y="342392"/>
                            <a:pt x="509998" y="472630"/>
                          </a:cubicBezTo>
                          <a:cubicBezTo>
                            <a:pt x="417936" y="491147"/>
                            <a:pt x="324248" y="500380"/>
                            <a:pt x="230344" y="5001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90" name="Google Shape;1190;p10"/>
                    <p:cNvSpPr/>
                    <p:nvPr/>
                  </p:nvSpPr>
                  <p:spPr>
                    <a:xfrm>
                      <a:off x="551585" y="3672350"/>
                      <a:ext cx="488949" cy="214629"/>
                    </a:xfrm>
                    <a:custGeom>
                      <a:avLst/>
                      <a:gdLst/>
                      <a:ahLst/>
                      <a:cxnLst/>
                      <a:rect l="l" t="t" r="r" b="b"/>
                      <a:pathLst>
                        <a:path w="488949" h="214629" extrusionOk="0">
                          <a:moveTo>
                            <a:pt x="243395" y="214630"/>
                          </a:moveTo>
                          <a:cubicBezTo>
                            <a:pt x="147256" y="214630"/>
                            <a:pt x="26352" y="160401"/>
                            <a:pt x="0" y="8001"/>
                          </a:cubicBezTo>
                          <a:cubicBezTo>
                            <a:pt x="165925" y="39751"/>
                            <a:pt x="327279" y="29528"/>
                            <a:pt x="488950" y="0"/>
                          </a:cubicBezTo>
                          <a:cubicBezTo>
                            <a:pt x="471043" y="147384"/>
                            <a:pt x="350266" y="214630"/>
                            <a:pt x="243395" y="214630"/>
                          </a:cubicBezTo>
                          <a:close/>
                        </a:path>
                      </a:pathLst>
                    </a:custGeom>
                    <a:solidFill>
                      <a:srgbClr val="C8F3F7"/>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91" name="Google Shape;1191;p10"/>
                    <p:cNvSpPr/>
                    <p:nvPr/>
                  </p:nvSpPr>
                  <p:spPr>
                    <a:xfrm>
                      <a:off x="685838" y="2977833"/>
                      <a:ext cx="219884" cy="234649"/>
                    </a:xfrm>
                    <a:custGeom>
                      <a:avLst/>
                      <a:gdLst/>
                      <a:ahLst/>
                      <a:cxnLst/>
                      <a:rect l="l" t="t" r="r" b="b"/>
                      <a:pathLst>
                        <a:path w="219884" h="234649" extrusionOk="0">
                          <a:moveTo>
                            <a:pt x="2590" y="234649"/>
                          </a:moveTo>
                          <a:cubicBezTo>
                            <a:pt x="7987" y="210011"/>
                            <a:pt x="-12142" y="33672"/>
                            <a:pt x="12877" y="45419"/>
                          </a:cubicBezTo>
                          <a:cubicBezTo>
                            <a:pt x="33197" y="50182"/>
                            <a:pt x="23545" y="24210"/>
                            <a:pt x="35038" y="16590"/>
                          </a:cubicBezTo>
                          <a:cubicBezTo>
                            <a:pt x="50913" y="906"/>
                            <a:pt x="85394" y="1604"/>
                            <a:pt x="109714" y="1922"/>
                          </a:cubicBezTo>
                          <a:cubicBezTo>
                            <a:pt x="145528" y="-936"/>
                            <a:pt x="189026" y="-6841"/>
                            <a:pt x="188835" y="38879"/>
                          </a:cubicBezTo>
                          <a:cubicBezTo>
                            <a:pt x="250875" y="39895"/>
                            <a:pt x="199503" y="186770"/>
                            <a:pt x="206869" y="233824"/>
                          </a:cubicBezTo>
                          <a:cubicBezTo>
                            <a:pt x="139369" y="212361"/>
                            <a:pt x="71932" y="215091"/>
                            <a:pt x="2590" y="23464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92" name="Google Shape;1192;p10"/>
                    <p:cNvSpPr/>
                    <p:nvPr/>
                  </p:nvSpPr>
                  <p:spPr>
                    <a:xfrm>
                      <a:off x="522260" y="2971595"/>
                      <a:ext cx="530958" cy="928227"/>
                    </a:xfrm>
                    <a:custGeom>
                      <a:avLst/>
                      <a:gdLst/>
                      <a:ahLst/>
                      <a:cxnLst/>
                      <a:rect l="l" t="t" r="r" b="b"/>
                      <a:pathLst>
                        <a:path w="530958" h="928227" extrusionOk="0">
                          <a:moveTo>
                            <a:pt x="516306" y="619347"/>
                          </a:moveTo>
                          <a:cubicBezTo>
                            <a:pt x="501638" y="504285"/>
                            <a:pt x="397942" y="417798"/>
                            <a:pt x="399530" y="298926"/>
                          </a:cubicBezTo>
                          <a:cubicBezTo>
                            <a:pt x="413182" y="300514"/>
                            <a:pt x="390830" y="254159"/>
                            <a:pt x="381178" y="244380"/>
                          </a:cubicBezTo>
                          <a:cubicBezTo>
                            <a:pt x="383210" y="187992"/>
                            <a:pt x="385369" y="132175"/>
                            <a:pt x="387528" y="75787"/>
                          </a:cubicBezTo>
                          <a:cubicBezTo>
                            <a:pt x="392481" y="54070"/>
                            <a:pt x="381559" y="34449"/>
                            <a:pt x="356731" y="40227"/>
                          </a:cubicBezTo>
                          <a:cubicBezTo>
                            <a:pt x="358255" y="-10573"/>
                            <a:pt x="307645" y="730"/>
                            <a:pt x="273609" y="1810"/>
                          </a:cubicBezTo>
                          <a:cubicBezTo>
                            <a:pt x="240780" y="1429"/>
                            <a:pt x="184074" y="-222"/>
                            <a:pt x="184328" y="45244"/>
                          </a:cubicBezTo>
                          <a:cubicBezTo>
                            <a:pt x="174803" y="45815"/>
                            <a:pt x="158928" y="42640"/>
                            <a:pt x="158928" y="56547"/>
                          </a:cubicBezTo>
                          <a:cubicBezTo>
                            <a:pt x="158928" y="118777"/>
                            <a:pt x="158039" y="180435"/>
                            <a:pt x="158357" y="242475"/>
                          </a:cubicBezTo>
                          <a:cubicBezTo>
                            <a:pt x="144260" y="248825"/>
                            <a:pt x="112383" y="292767"/>
                            <a:pt x="140577" y="307753"/>
                          </a:cubicBezTo>
                          <a:cubicBezTo>
                            <a:pt x="150102" y="385159"/>
                            <a:pt x="15736" y="506508"/>
                            <a:pt x="18784" y="626967"/>
                          </a:cubicBezTo>
                          <a:cubicBezTo>
                            <a:pt x="-3124" y="640493"/>
                            <a:pt x="-8013" y="706215"/>
                            <a:pt x="15672" y="712756"/>
                          </a:cubicBezTo>
                          <a:cubicBezTo>
                            <a:pt x="65075" y="1013238"/>
                            <a:pt x="505638" y="992854"/>
                            <a:pt x="526720" y="692753"/>
                          </a:cubicBezTo>
                          <a:cubicBezTo>
                            <a:pt x="534785" y="671862"/>
                            <a:pt x="531356" y="631984"/>
                            <a:pt x="516306" y="619347"/>
                          </a:cubicBezTo>
                          <a:close/>
                          <a:moveTo>
                            <a:pt x="498399" y="620300"/>
                          </a:moveTo>
                          <a:cubicBezTo>
                            <a:pt x="475749" y="621824"/>
                            <a:pt x="453079" y="623176"/>
                            <a:pt x="430391" y="624364"/>
                          </a:cubicBezTo>
                          <a:cubicBezTo>
                            <a:pt x="405708" y="518319"/>
                            <a:pt x="384842" y="411531"/>
                            <a:pt x="367780" y="304006"/>
                          </a:cubicBezTo>
                          <a:cubicBezTo>
                            <a:pt x="372606" y="303308"/>
                            <a:pt x="377432" y="302673"/>
                            <a:pt x="382194" y="301911"/>
                          </a:cubicBezTo>
                          <a:cubicBezTo>
                            <a:pt x="378511" y="420973"/>
                            <a:pt x="481889" y="506762"/>
                            <a:pt x="498399" y="620300"/>
                          </a:cubicBezTo>
                          <a:close/>
                          <a:moveTo>
                            <a:pt x="278689" y="312579"/>
                          </a:moveTo>
                          <a:cubicBezTo>
                            <a:pt x="287389" y="312198"/>
                            <a:pt x="296025" y="311690"/>
                            <a:pt x="304661" y="311118"/>
                          </a:cubicBezTo>
                          <a:cubicBezTo>
                            <a:pt x="318040" y="416738"/>
                            <a:pt x="331477" y="522383"/>
                            <a:pt x="344983" y="628047"/>
                          </a:cubicBezTo>
                          <a:cubicBezTo>
                            <a:pt x="322568" y="628809"/>
                            <a:pt x="300216" y="629507"/>
                            <a:pt x="277800" y="629952"/>
                          </a:cubicBezTo>
                          <a:cubicBezTo>
                            <a:pt x="271844" y="524237"/>
                            <a:pt x="272136" y="418262"/>
                            <a:pt x="278689" y="312579"/>
                          </a:cubicBezTo>
                          <a:close/>
                          <a:moveTo>
                            <a:pt x="322504" y="309531"/>
                          </a:moveTo>
                          <a:cubicBezTo>
                            <a:pt x="331775" y="308642"/>
                            <a:pt x="341046" y="307626"/>
                            <a:pt x="350317" y="306483"/>
                          </a:cubicBezTo>
                          <a:cubicBezTo>
                            <a:pt x="367253" y="413417"/>
                            <a:pt x="387928" y="519633"/>
                            <a:pt x="412357" y="625126"/>
                          </a:cubicBezTo>
                          <a:cubicBezTo>
                            <a:pt x="395910" y="625951"/>
                            <a:pt x="379400" y="626713"/>
                            <a:pt x="362954" y="627348"/>
                          </a:cubicBezTo>
                          <a:cubicBezTo>
                            <a:pt x="349111" y="521430"/>
                            <a:pt x="335541" y="415493"/>
                            <a:pt x="322250" y="309531"/>
                          </a:cubicBezTo>
                          <a:close/>
                          <a:moveTo>
                            <a:pt x="365684" y="58452"/>
                          </a:moveTo>
                          <a:cubicBezTo>
                            <a:pt x="375273" y="59277"/>
                            <a:pt x="368542" y="74581"/>
                            <a:pt x="369939" y="81248"/>
                          </a:cubicBezTo>
                          <a:lnTo>
                            <a:pt x="175946" y="137382"/>
                          </a:lnTo>
                          <a:cubicBezTo>
                            <a:pt x="175946" y="127984"/>
                            <a:pt x="175946" y="118332"/>
                            <a:pt x="175946" y="109125"/>
                          </a:cubicBezTo>
                          <a:cubicBezTo>
                            <a:pt x="212713" y="94837"/>
                            <a:pt x="258496" y="85947"/>
                            <a:pt x="287643" y="60547"/>
                          </a:cubicBezTo>
                          <a:cubicBezTo>
                            <a:pt x="313360" y="60611"/>
                            <a:pt x="339649" y="57309"/>
                            <a:pt x="365430" y="58452"/>
                          </a:cubicBezTo>
                          <a:close/>
                          <a:moveTo>
                            <a:pt x="175438" y="205454"/>
                          </a:moveTo>
                          <a:lnTo>
                            <a:pt x="366827" y="159671"/>
                          </a:lnTo>
                          <a:lnTo>
                            <a:pt x="364224" y="230791"/>
                          </a:lnTo>
                          <a:cubicBezTo>
                            <a:pt x="308090" y="199041"/>
                            <a:pt x="233033" y="208248"/>
                            <a:pt x="175311" y="231616"/>
                          </a:cubicBezTo>
                          <a:close/>
                          <a:moveTo>
                            <a:pt x="175438" y="187230"/>
                          </a:moveTo>
                          <a:cubicBezTo>
                            <a:pt x="175438" y="176688"/>
                            <a:pt x="175438" y="166084"/>
                            <a:pt x="175438" y="155480"/>
                          </a:cubicBezTo>
                          <a:lnTo>
                            <a:pt x="368796" y="99536"/>
                          </a:lnTo>
                          <a:lnTo>
                            <a:pt x="367272" y="141256"/>
                          </a:lnTo>
                          <a:close/>
                          <a:moveTo>
                            <a:pt x="229032" y="21622"/>
                          </a:moveTo>
                          <a:cubicBezTo>
                            <a:pt x="256401" y="25305"/>
                            <a:pt x="342570" y="-222"/>
                            <a:pt x="338760" y="40672"/>
                          </a:cubicBezTo>
                          <a:lnTo>
                            <a:pt x="201600" y="44418"/>
                          </a:lnTo>
                          <a:cubicBezTo>
                            <a:pt x="197155" y="28861"/>
                            <a:pt x="217793" y="22765"/>
                            <a:pt x="229096" y="21749"/>
                          </a:cubicBezTo>
                          <a:close/>
                          <a:moveTo>
                            <a:pt x="263830" y="59150"/>
                          </a:moveTo>
                          <a:cubicBezTo>
                            <a:pt x="235046" y="71260"/>
                            <a:pt x="205645" y="81858"/>
                            <a:pt x="175756" y="90900"/>
                          </a:cubicBezTo>
                          <a:lnTo>
                            <a:pt x="175756" y="63722"/>
                          </a:lnTo>
                          <a:cubicBezTo>
                            <a:pt x="201664" y="62897"/>
                            <a:pt x="238113" y="59976"/>
                            <a:pt x="263894" y="59404"/>
                          </a:cubicBezTo>
                          <a:close/>
                          <a:moveTo>
                            <a:pt x="260973" y="230600"/>
                          </a:moveTo>
                          <a:cubicBezTo>
                            <a:pt x="306439" y="226028"/>
                            <a:pt x="366891" y="233838"/>
                            <a:pt x="384036" y="283432"/>
                          </a:cubicBezTo>
                          <a:cubicBezTo>
                            <a:pt x="303873" y="296939"/>
                            <a:pt x="222193" y="298945"/>
                            <a:pt x="141466" y="289401"/>
                          </a:cubicBezTo>
                          <a:cubicBezTo>
                            <a:pt x="157404" y="243554"/>
                            <a:pt x="218110" y="233521"/>
                            <a:pt x="261036" y="230854"/>
                          </a:cubicBezTo>
                          <a:close/>
                          <a:moveTo>
                            <a:pt x="259639" y="630269"/>
                          </a:moveTo>
                          <a:cubicBezTo>
                            <a:pt x="238005" y="630606"/>
                            <a:pt x="216313" y="630796"/>
                            <a:pt x="194552" y="630841"/>
                          </a:cubicBezTo>
                          <a:cubicBezTo>
                            <a:pt x="210300" y="525005"/>
                            <a:pt x="226003" y="419176"/>
                            <a:pt x="241669" y="313341"/>
                          </a:cubicBezTo>
                          <a:cubicBezTo>
                            <a:pt x="248019" y="313341"/>
                            <a:pt x="254369" y="313341"/>
                            <a:pt x="260719" y="313341"/>
                          </a:cubicBezTo>
                          <a:cubicBezTo>
                            <a:pt x="254172" y="418871"/>
                            <a:pt x="253810" y="524694"/>
                            <a:pt x="259639" y="630269"/>
                          </a:cubicBezTo>
                          <a:close/>
                          <a:moveTo>
                            <a:pt x="177089" y="630904"/>
                          </a:moveTo>
                          <a:cubicBezTo>
                            <a:pt x="155309" y="630904"/>
                            <a:pt x="133528" y="630904"/>
                            <a:pt x="111748" y="630333"/>
                          </a:cubicBezTo>
                          <a:cubicBezTo>
                            <a:pt x="143498" y="524478"/>
                            <a:pt x="175248" y="418751"/>
                            <a:pt x="206490" y="312833"/>
                          </a:cubicBezTo>
                          <a:lnTo>
                            <a:pt x="224206" y="313277"/>
                          </a:lnTo>
                          <a:cubicBezTo>
                            <a:pt x="208630" y="419195"/>
                            <a:pt x="192920" y="525069"/>
                            <a:pt x="177089" y="630904"/>
                          </a:cubicBezTo>
                          <a:close/>
                          <a:moveTo>
                            <a:pt x="76759" y="501047"/>
                          </a:moveTo>
                          <a:cubicBezTo>
                            <a:pt x="112129" y="441801"/>
                            <a:pt x="157849" y="381857"/>
                            <a:pt x="157468" y="309721"/>
                          </a:cubicBezTo>
                          <a:cubicBezTo>
                            <a:pt x="168009" y="310737"/>
                            <a:pt x="178550" y="311499"/>
                            <a:pt x="189218" y="312071"/>
                          </a:cubicBezTo>
                          <a:cubicBezTo>
                            <a:pt x="157550" y="417906"/>
                            <a:pt x="125908" y="523887"/>
                            <a:pt x="94285" y="630015"/>
                          </a:cubicBezTo>
                          <a:cubicBezTo>
                            <a:pt x="74854" y="629571"/>
                            <a:pt x="55423" y="629126"/>
                            <a:pt x="35992" y="628491"/>
                          </a:cubicBezTo>
                          <a:cubicBezTo>
                            <a:pt x="33960" y="582454"/>
                            <a:pt x="54026" y="539591"/>
                            <a:pt x="76886" y="500920"/>
                          </a:cubicBezTo>
                          <a:close/>
                          <a:moveTo>
                            <a:pt x="356858" y="897604"/>
                          </a:moveTo>
                          <a:cubicBezTo>
                            <a:pt x="221222" y="951325"/>
                            <a:pt x="58725" y="859504"/>
                            <a:pt x="34024" y="716248"/>
                          </a:cubicBezTo>
                          <a:cubicBezTo>
                            <a:pt x="191294" y="742912"/>
                            <a:pt x="352178" y="739813"/>
                            <a:pt x="508305" y="707104"/>
                          </a:cubicBezTo>
                          <a:lnTo>
                            <a:pt x="509194" y="707549"/>
                          </a:lnTo>
                          <a:cubicBezTo>
                            <a:pt x="496145" y="793623"/>
                            <a:pt x="438030" y="866134"/>
                            <a:pt x="356858" y="897604"/>
                          </a:cubicBezTo>
                          <a:close/>
                          <a:moveTo>
                            <a:pt x="512560" y="681704"/>
                          </a:moveTo>
                          <a:cubicBezTo>
                            <a:pt x="511855" y="684092"/>
                            <a:pt x="510985" y="686422"/>
                            <a:pt x="509956" y="688689"/>
                          </a:cubicBezTo>
                          <a:cubicBezTo>
                            <a:pt x="348952" y="722706"/>
                            <a:pt x="182842" y="724865"/>
                            <a:pt x="21006" y="695039"/>
                          </a:cubicBezTo>
                          <a:cubicBezTo>
                            <a:pt x="14332" y="679355"/>
                            <a:pt x="14961" y="661511"/>
                            <a:pt x="22721" y="646335"/>
                          </a:cubicBezTo>
                          <a:cubicBezTo>
                            <a:pt x="183897" y="651967"/>
                            <a:pt x="345263" y="649148"/>
                            <a:pt x="506146" y="637889"/>
                          </a:cubicBezTo>
                          <a:cubicBezTo>
                            <a:pt x="514351" y="650945"/>
                            <a:pt x="516681" y="666845"/>
                            <a:pt x="512560" y="68170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1193" name="Google Shape;1193;p10"/>
                  <p:cNvSpPr/>
                  <p:nvPr/>
                </p:nvSpPr>
                <p:spPr>
                  <a:xfrm>
                    <a:off x="786939" y="372820"/>
                    <a:ext cx="17700" cy="26052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194" name="Google Shape;1194;p10"/>
                <p:cNvSpPr/>
                <p:nvPr/>
              </p:nvSpPr>
              <p:spPr>
                <a:xfrm>
                  <a:off x="636125" y="3766050"/>
                  <a:ext cx="121425" cy="74300"/>
                </a:xfrm>
                <a:custGeom>
                  <a:avLst/>
                  <a:gdLst/>
                  <a:ahLst/>
                  <a:cxnLst/>
                  <a:rect l="l" t="t" r="r" b="b"/>
                  <a:pathLst>
                    <a:path w="4857" h="2972" extrusionOk="0">
                      <a:moveTo>
                        <a:pt x="0" y="0"/>
                      </a:moveTo>
                      <a:cubicBezTo>
                        <a:pt x="1186" y="1482"/>
                        <a:pt x="3080" y="2306"/>
                        <a:pt x="4857" y="2972"/>
                      </a:cubicBezTo>
                    </a:path>
                  </a:pathLst>
                </a:custGeom>
                <a:noFill/>
                <a:ln w="38100" cap="rnd" cmpd="sng">
                  <a:solidFill>
                    <a:schemeClr val="lt1"/>
                  </a:solidFill>
                  <a:prstDash val="solid"/>
                  <a:round/>
                  <a:headEnd type="none" w="med" len="med"/>
                  <a:tailEnd type="none" w="med" len="med"/>
                </a:ln>
              </p:spPr>
            </p:sp>
          </p:grpSp>
        </p:grpSp>
        <p:grpSp>
          <p:nvGrpSpPr>
            <p:cNvPr id="1195" name="Google Shape;1195;p10"/>
            <p:cNvGrpSpPr/>
            <p:nvPr/>
          </p:nvGrpSpPr>
          <p:grpSpPr>
            <a:xfrm>
              <a:off x="7192739" y="3730341"/>
              <a:ext cx="148551" cy="170121"/>
              <a:chOff x="3462796" y="2555878"/>
              <a:chExt cx="157798" cy="180711"/>
            </a:xfrm>
          </p:grpSpPr>
          <p:sp>
            <p:nvSpPr>
              <p:cNvPr id="1196" name="Google Shape;1196;p10"/>
              <p:cNvSpPr/>
              <p:nvPr/>
            </p:nvSpPr>
            <p:spPr>
              <a:xfrm>
                <a:off x="3528860" y="2555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97" name="Google Shape;1197;p10"/>
              <p:cNvSpPr/>
              <p:nvPr/>
            </p:nvSpPr>
            <p:spPr>
              <a:xfrm>
                <a:off x="3528860" y="2682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98" name="Google Shape;1198;p10"/>
              <p:cNvSpPr/>
              <p:nvPr/>
            </p:nvSpPr>
            <p:spPr>
              <a:xfrm>
                <a:off x="3571315" y="2597137"/>
                <a:ext cx="47570" cy="33554"/>
              </a:xfrm>
              <a:custGeom>
                <a:avLst/>
                <a:gdLst/>
                <a:ahLst/>
                <a:cxnLst/>
                <a:rect l="l" t="t" r="r" b="b"/>
                <a:pathLst>
                  <a:path w="47570" h="33554" extrusionOk="0">
                    <a:moveTo>
                      <a:pt x="47423" y="3886"/>
                    </a:moveTo>
                    <a:cubicBezTo>
                      <a:pt x="36183" y="-9449"/>
                      <a:pt x="10910" y="15189"/>
                      <a:pt x="306" y="22936"/>
                    </a:cubicBezTo>
                    <a:cubicBezTo>
                      <a:pt x="-4584" y="50305"/>
                      <a:pt x="50788" y="17729"/>
                      <a:pt x="47423" y="388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99" name="Google Shape;1199;p10"/>
              <p:cNvSpPr/>
              <p:nvPr/>
            </p:nvSpPr>
            <p:spPr>
              <a:xfrm>
                <a:off x="3572203" y="2660050"/>
                <a:ext cx="48391" cy="35006"/>
              </a:xfrm>
              <a:custGeom>
                <a:avLst/>
                <a:gdLst/>
                <a:ahLst/>
                <a:cxnLst/>
                <a:rect l="l" t="t" r="r" b="b"/>
                <a:pathLst>
                  <a:path w="48391" h="35006" extrusionOk="0">
                    <a:moveTo>
                      <a:pt x="45900" y="20221"/>
                    </a:moveTo>
                    <a:cubicBezTo>
                      <a:pt x="32120" y="15713"/>
                      <a:pt x="14849" y="-8608"/>
                      <a:pt x="1450" y="3203"/>
                    </a:cubicBezTo>
                    <a:cubicBezTo>
                      <a:pt x="-11123" y="21047"/>
                      <a:pt x="62664" y="54384"/>
                      <a:pt x="45900" y="2022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00" name="Google Shape;1200;p10"/>
              <p:cNvSpPr/>
              <p:nvPr/>
            </p:nvSpPr>
            <p:spPr>
              <a:xfrm>
                <a:off x="3466564" y="2662661"/>
                <a:ext cx="42019" cy="33548"/>
              </a:xfrm>
              <a:custGeom>
                <a:avLst/>
                <a:gdLst/>
                <a:ahLst/>
                <a:cxnLst/>
                <a:rect l="l" t="t" r="r" b="b"/>
                <a:pathLst>
                  <a:path w="42019" h="33548" extrusionOk="0">
                    <a:moveTo>
                      <a:pt x="41239" y="1798"/>
                    </a:moveTo>
                    <a:cubicBezTo>
                      <a:pt x="31397" y="-7981"/>
                      <a:pt x="-17625" y="24912"/>
                      <a:pt x="6695" y="33548"/>
                    </a:cubicBezTo>
                    <a:cubicBezTo>
                      <a:pt x="17935" y="27452"/>
                      <a:pt x="47145" y="17991"/>
                      <a:pt x="41239" y="179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01" name="Google Shape;1201;p10"/>
              <p:cNvSpPr/>
              <p:nvPr/>
            </p:nvSpPr>
            <p:spPr>
              <a:xfrm>
                <a:off x="3462796" y="2597064"/>
                <a:ext cx="40843" cy="33781"/>
              </a:xfrm>
              <a:custGeom>
                <a:avLst/>
                <a:gdLst/>
                <a:ahLst/>
                <a:cxnLst/>
                <a:rect l="l" t="t" r="r" b="b"/>
                <a:pathLst>
                  <a:path w="40843" h="33781" extrusionOk="0">
                    <a:moveTo>
                      <a:pt x="38339" y="18755"/>
                    </a:moveTo>
                    <a:cubicBezTo>
                      <a:pt x="27163" y="13865"/>
                      <a:pt x="13447" y="-8614"/>
                      <a:pt x="1509" y="3578"/>
                    </a:cubicBezTo>
                    <a:cubicBezTo>
                      <a:pt x="-10556" y="21676"/>
                      <a:pt x="54151" y="52346"/>
                      <a:pt x="38339" y="1875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spTree>
    <p:extLst>
      <p:ext uri="{BB962C8B-B14F-4D97-AF65-F5344CB8AC3E}">
        <p14:creationId xmlns:p14="http://schemas.microsoft.com/office/powerpoint/2010/main" val="65679311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Blank - Top drawing">
  <p:cSld name="Blank - Top drawing">
    <p:spTree>
      <p:nvGrpSpPr>
        <p:cNvPr id="1" name="Shape 1202"/>
        <p:cNvGrpSpPr/>
        <p:nvPr/>
      </p:nvGrpSpPr>
      <p:grpSpPr>
        <a:xfrm>
          <a:off x="0" y="0"/>
          <a:ext cx="0" cy="0"/>
          <a:chOff x="0" y="0"/>
          <a:chExt cx="0" cy="0"/>
        </a:xfrm>
      </p:grpSpPr>
      <p:sp>
        <p:nvSpPr>
          <p:cNvPr id="1203" name="Google Shape;1203;p11"/>
          <p:cNvSpPr txBox="1">
            <a:spLocks noGrp="1"/>
          </p:cNvSpPr>
          <p:nvPr>
            <p:ph type="sldNum" idx="12"/>
          </p:nvPr>
        </p:nvSpPr>
        <p:spPr>
          <a:xfrm>
            <a:off x="11595204" y="6231533"/>
            <a:ext cx="444000" cy="5248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defTabSz="1219170">
              <a:buClr>
                <a:srgbClr val="000000"/>
              </a:buClr>
            </a:pPr>
            <a:fld id="{00000000-1234-1234-1234-123412341234}" type="slidenum">
              <a:rPr lang="en" kern="0" smtClean="0">
                <a:solidFill>
                  <a:srgbClr val="26303D"/>
                </a:solidFill>
              </a:rPr>
              <a:pPr defTabSz="1219170">
                <a:buClr>
                  <a:srgbClr val="000000"/>
                </a:buClr>
              </a:pPr>
              <a:t>‹#›</a:t>
            </a:fld>
            <a:endParaRPr lang="en" kern="0">
              <a:solidFill>
                <a:srgbClr val="26303D"/>
              </a:solidFill>
            </a:endParaRPr>
          </a:p>
        </p:txBody>
      </p:sp>
      <p:grpSp>
        <p:nvGrpSpPr>
          <p:cNvPr id="1204" name="Google Shape;1204;p11"/>
          <p:cNvGrpSpPr/>
          <p:nvPr/>
        </p:nvGrpSpPr>
        <p:grpSpPr>
          <a:xfrm>
            <a:off x="668156" y="20"/>
            <a:ext cx="296141" cy="1284833"/>
            <a:chOff x="6176324" y="1765810"/>
            <a:chExt cx="466512" cy="2024421"/>
          </a:xfrm>
        </p:grpSpPr>
        <p:sp>
          <p:nvSpPr>
            <p:cNvPr id="1205" name="Google Shape;1205;p11"/>
            <p:cNvSpPr/>
            <p:nvPr/>
          </p:nvSpPr>
          <p:spPr>
            <a:xfrm>
              <a:off x="6176324" y="2971595"/>
              <a:ext cx="466512" cy="818636"/>
            </a:xfrm>
            <a:custGeom>
              <a:avLst/>
              <a:gdLst/>
              <a:ahLst/>
              <a:cxnLst/>
              <a:rect l="l" t="t" r="r" b="b"/>
              <a:pathLst>
                <a:path w="466512" h="818636" extrusionOk="0">
                  <a:moveTo>
                    <a:pt x="332323" y="212841"/>
                  </a:moveTo>
                  <a:cubicBezTo>
                    <a:pt x="341531" y="160708"/>
                    <a:pt x="342674" y="107476"/>
                    <a:pt x="335880" y="54980"/>
                  </a:cubicBezTo>
                  <a:cubicBezTo>
                    <a:pt x="332578" y="42280"/>
                    <a:pt x="316004" y="50599"/>
                    <a:pt x="306479" y="48630"/>
                  </a:cubicBezTo>
                  <a:cubicBezTo>
                    <a:pt x="306923" y="-17537"/>
                    <a:pt x="162779" y="-14870"/>
                    <a:pt x="159984" y="48630"/>
                  </a:cubicBezTo>
                  <a:cubicBezTo>
                    <a:pt x="98580" y="52250"/>
                    <a:pt x="140934" y="172709"/>
                    <a:pt x="140554" y="213159"/>
                  </a:cubicBezTo>
                  <a:cubicBezTo>
                    <a:pt x="105057" y="231383"/>
                    <a:pt x="103723" y="274563"/>
                    <a:pt x="102454" y="310060"/>
                  </a:cubicBezTo>
                  <a:cubicBezTo>
                    <a:pt x="97246" y="356427"/>
                    <a:pt x="82324" y="401182"/>
                    <a:pt x="58766" y="441441"/>
                  </a:cubicBezTo>
                  <a:cubicBezTo>
                    <a:pt x="-124178" y="764783"/>
                    <a:pt x="171287" y="823140"/>
                    <a:pt x="250027" y="818377"/>
                  </a:cubicBezTo>
                  <a:cubicBezTo>
                    <a:pt x="471579" y="804979"/>
                    <a:pt x="517362" y="615177"/>
                    <a:pt x="413476" y="441441"/>
                  </a:cubicBezTo>
                  <a:cubicBezTo>
                    <a:pt x="355628" y="353938"/>
                    <a:pt x="388838" y="243448"/>
                    <a:pt x="332323" y="212841"/>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06" name="Google Shape;1206;p11"/>
            <p:cNvSpPr/>
            <p:nvPr/>
          </p:nvSpPr>
          <p:spPr>
            <a:xfrm>
              <a:off x="6400743" y="1765810"/>
              <a:ext cx="17700" cy="12093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07" name="Google Shape;1207;p11"/>
          <p:cNvGrpSpPr/>
          <p:nvPr/>
        </p:nvGrpSpPr>
        <p:grpSpPr>
          <a:xfrm>
            <a:off x="5405938" y="147"/>
            <a:ext cx="374804" cy="851608"/>
            <a:chOff x="4897958" y="2723139"/>
            <a:chExt cx="514087" cy="1168081"/>
          </a:xfrm>
        </p:grpSpPr>
        <p:sp>
          <p:nvSpPr>
            <p:cNvPr id="1208" name="Google Shape;1208;p11"/>
            <p:cNvSpPr/>
            <p:nvPr/>
          </p:nvSpPr>
          <p:spPr>
            <a:xfrm>
              <a:off x="4897958" y="2971595"/>
              <a:ext cx="514087" cy="919625"/>
            </a:xfrm>
            <a:custGeom>
              <a:avLst/>
              <a:gdLst/>
              <a:ahLst/>
              <a:cxnLst/>
              <a:rect l="l" t="t" r="r" b="b"/>
              <a:pathLst>
                <a:path w="514087" h="919625" extrusionOk="0">
                  <a:moveTo>
                    <a:pt x="503440" y="612940"/>
                  </a:moveTo>
                  <a:cubicBezTo>
                    <a:pt x="488835" y="497878"/>
                    <a:pt x="385076" y="411391"/>
                    <a:pt x="386663" y="292519"/>
                  </a:cubicBezTo>
                  <a:cubicBezTo>
                    <a:pt x="400316" y="294106"/>
                    <a:pt x="377964" y="247751"/>
                    <a:pt x="368312" y="237972"/>
                  </a:cubicBezTo>
                  <a:cubicBezTo>
                    <a:pt x="360247" y="200825"/>
                    <a:pt x="403681" y="12865"/>
                    <a:pt x="343674" y="33820"/>
                  </a:cubicBezTo>
                  <a:cubicBezTo>
                    <a:pt x="345134" y="-16980"/>
                    <a:pt x="171017" y="-6630"/>
                    <a:pt x="171208" y="38837"/>
                  </a:cubicBezTo>
                  <a:cubicBezTo>
                    <a:pt x="161746" y="39408"/>
                    <a:pt x="145808" y="36233"/>
                    <a:pt x="145808" y="50139"/>
                  </a:cubicBezTo>
                  <a:cubicBezTo>
                    <a:pt x="145808" y="112369"/>
                    <a:pt x="144919" y="174028"/>
                    <a:pt x="145236" y="236068"/>
                  </a:cubicBezTo>
                  <a:cubicBezTo>
                    <a:pt x="131203" y="242418"/>
                    <a:pt x="99262" y="286359"/>
                    <a:pt x="127456" y="301345"/>
                  </a:cubicBezTo>
                  <a:cubicBezTo>
                    <a:pt x="139839" y="437108"/>
                    <a:pt x="-22340" y="548995"/>
                    <a:pt x="2615" y="706349"/>
                  </a:cubicBezTo>
                  <a:cubicBezTo>
                    <a:pt x="55892" y="1056297"/>
                    <a:pt x="596023" y="940409"/>
                    <a:pt x="503440" y="61294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09" name="Google Shape;1209;p11"/>
            <p:cNvSpPr/>
            <p:nvPr/>
          </p:nvSpPr>
          <p:spPr>
            <a:xfrm>
              <a:off x="5157477" y="2723139"/>
              <a:ext cx="17700" cy="2520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10" name="Google Shape;1210;p11"/>
          <p:cNvGrpSpPr/>
          <p:nvPr/>
        </p:nvGrpSpPr>
        <p:grpSpPr>
          <a:xfrm>
            <a:off x="2688305" y="158"/>
            <a:ext cx="296140" cy="793313"/>
            <a:chOff x="5578966" y="2874382"/>
            <a:chExt cx="406190" cy="1088121"/>
          </a:xfrm>
        </p:grpSpPr>
        <p:sp>
          <p:nvSpPr>
            <p:cNvPr id="1211" name="Google Shape;1211;p11"/>
            <p:cNvSpPr/>
            <p:nvPr/>
          </p:nvSpPr>
          <p:spPr>
            <a:xfrm>
              <a:off x="5578966" y="2971595"/>
              <a:ext cx="406190" cy="990908"/>
            </a:xfrm>
            <a:custGeom>
              <a:avLst/>
              <a:gdLst/>
              <a:ahLst/>
              <a:cxnLst/>
              <a:rect l="l" t="t" r="r" b="b"/>
              <a:pathLst>
                <a:path w="406190" h="990908" extrusionOk="0">
                  <a:moveTo>
                    <a:pt x="340083" y="447063"/>
                  </a:moveTo>
                  <a:cubicBezTo>
                    <a:pt x="341480" y="444205"/>
                    <a:pt x="372913" y="448269"/>
                    <a:pt x="369865" y="426933"/>
                  </a:cubicBezTo>
                  <a:cubicBezTo>
                    <a:pt x="378628" y="356321"/>
                    <a:pt x="379771" y="266786"/>
                    <a:pt x="314811" y="222019"/>
                  </a:cubicBezTo>
                  <a:cubicBezTo>
                    <a:pt x="316334" y="182014"/>
                    <a:pt x="330368" y="29931"/>
                    <a:pt x="276266" y="35328"/>
                  </a:cubicBezTo>
                  <a:cubicBezTo>
                    <a:pt x="257216" y="-16234"/>
                    <a:pt x="121643" y="-11789"/>
                    <a:pt x="117897" y="51521"/>
                  </a:cubicBezTo>
                  <a:cubicBezTo>
                    <a:pt x="68303" y="56474"/>
                    <a:pt x="94719" y="194840"/>
                    <a:pt x="95608" y="232242"/>
                  </a:cubicBezTo>
                  <a:cubicBezTo>
                    <a:pt x="33823" y="278470"/>
                    <a:pt x="28616" y="363941"/>
                    <a:pt x="30775" y="435442"/>
                  </a:cubicBezTo>
                  <a:cubicBezTo>
                    <a:pt x="31219" y="460842"/>
                    <a:pt x="59794" y="448840"/>
                    <a:pt x="72685" y="450746"/>
                  </a:cubicBezTo>
                  <a:cubicBezTo>
                    <a:pt x="75860" y="483511"/>
                    <a:pt x="77003" y="521611"/>
                    <a:pt x="48999" y="544408"/>
                  </a:cubicBezTo>
                  <a:cubicBezTo>
                    <a:pt x="22774" y="559775"/>
                    <a:pt x="3851" y="611464"/>
                    <a:pt x="46078" y="617497"/>
                  </a:cubicBezTo>
                  <a:cubicBezTo>
                    <a:pt x="2835" y="630197"/>
                    <a:pt x="-17041" y="715159"/>
                    <a:pt x="37824" y="733384"/>
                  </a:cubicBezTo>
                  <a:cubicBezTo>
                    <a:pt x="-17041" y="742719"/>
                    <a:pt x="-9611" y="809584"/>
                    <a:pt x="43284" y="813584"/>
                  </a:cubicBezTo>
                  <a:cubicBezTo>
                    <a:pt x="-1801" y="839747"/>
                    <a:pt x="-6309" y="908200"/>
                    <a:pt x="55095" y="912772"/>
                  </a:cubicBezTo>
                  <a:cubicBezTo>
                    <a:pt x="90782" y="913153"/>
                    <a:pt x="126025" y="903310"/>
                    <a:pt x="161268" y="898421"/>
                  </a:cubicBezTo>
                  <a:cubicBezTo>
                    <a:pt x="139233" y="913788"/>
                    <a:pt x="126279" y="946998"/>
                    <a:pt x="144313" y="970176"/>
                  </a:cubicBezTo>
                  <a:cubicBezTo>
                    <a:pt x="172888" y="1006688"/>
                    <a:pt x="224577" y="986051"/>
                    <a:pt x="260327" y="975319"/>
                  </a:cubicBezTo>
                  <a:cubicBezTo>
                    <a:pt x="299570" y="961285"/>
                    <a:pt x="348021" y="957857"/>
                    <a:pt x="376088" y="923821"/>
                  </a:cubicBezTo>
                  <a:cubicBezTo>
                    <a:pt x="399646" y="896008"/>
                    <a:pt x="387327" y="849653"/>
                    <a:pt x="348656" y="845652"/>
                  </a:cubicBezTo>
                  <a:cubicBezTo>
                    <a:pt x="373288" y="834501"/>
                    <a:pt x="384216" y="805495"/>
                    <a:pt x="373065" y="780857"/>
                  </a:cubicBezTo>
                  <a:cubicBezTo>
                    <a:pt x="364353" y="761610"/>
                    <a:pt x="344268" y="750123"/>
                    <a:pt x="323256" y="752371"/>
                  </a:cubicBezTo>
                  <a:cubicBezTo>
                    <a:pt x="387455" y="748370"/>
                    <a:pt x="429999" y="685505"/>
                    <a:pt x="352656" y="659597"/>
                  </a:cubicBezTo>
                  <a:cubicBezTo>
                    <a:pt x="304650" y="655978"/>
                    <a:pt x="438889" y="670011"/>
                    <a:pt x="398503" y="584096"/>
                  </a:cubicBezTo>
                  <a:cubicBezTo>
                    <a:pt x="365928" y="545170"/>
                    <a:pt x="301412" y="524850"/>
                    <a:pt x="340083" y="447063"/>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12" name="Google Shape;1212;p11"/>
            <p:cNvSpPr/>
            <p:nvPr/>
          </p:nvSpPr>
          <p:spPr>
            <a:xfrm>
              <a:off x="5774610" y="2874382"/>
              <a:ext cx="17700" cy="1008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13" name="Google Shape;1213;p11"/>
          <p:cNvGrpSpPr/>
          <p:nvPr/>
        </p:nvGrpSpPr>
        <p:grpSpPr>
          <a:xfrm>
            <a:off x="3849762" y="109"/>
            <a:ext cx="340119" cy="1389391"/>
            <a:chOff x="6176324" y="1884520"/>
            <a:chExt cx="466512" cy="1905711"/>
          </a:xfrm>
        </p:grpSpPr>
        <p:sp>
          <p:nvSpPr>
            <p:cNvPr id="1214" name="Google Shape;1214;p11"/>
            <p:cNvSpPr/>
            <p:nvPr/>
          </p:nvSpPr>
          <p:spPr>
            <a:xfrm>
              <a:off x="6176324" y="2971595"/>
              <a:ext cx="466512" cy="818636"/>
            </a:xfrm>
            <a:custGeom>
              <a:avLst/>
              <a:gdLst/>
              <a:ahLst/>
              <a:cxnLst/>
              <a:rect l="l" t="t" r="r" b="b"/>
              <a:pathLst>
                <a:path w="466512" h="818636" extrusionOk="0">
                  <a:moveTo>
                    <a:pt x="332323" y="212841"/>
                  </a:moveTo>
                  <a:cubicBezTo>
                    <a:pt x="341531" y="160708"/>
                    <a:pt x="342674" y="107476"/>
                    <a:pt x="335880" y="54980"/>
                  </a:cubicBezTo>
                  <a:cubicBezTo>
                    <a:pt x="332578" y="42280"/>
                    <a:pt x="316004" y="50599"/>
                    <a:pt x="306479" y="48630"/>
                  </a:cubicBezTo>
                  <a:cubicBezTo>
                    <a:pt x="306923" y="-17537"/>
                    <a:pt x="162779" y="-14870"/>
                    <a:pt x="159984" y="48630"/>
                  </a:cubicBezTo>
                  <a:cubicBezTo>
                    <a:pt x="98580" y="52250"/>
                    <a:pt x="140934" y="172709"/>
                    <a:pt x="140554" y="213159"/>
                  </a:cubicBezTo>
                  <a:cubicBezTo>
                    <a:pt x="105057" y="231383"/>
                    <a:pt x="103723" y="274563"/>
                    <a:pt x="102454" y="310060"/>
                  </a:cubicBezTo>
                  <a:cubicBezTo>
                    <a:pt x="97246" y="356427"/>
                    <a:pt x="82324" y="401182"/>
                    <a:pt x="58766" y="441441"/>
                  </a:cubicBezTo>
                  <a:cubicBezTo>
                    <a:pt x="-124178" y="764783"/>
                    <a:pt x="171287" y="823140"/>
                    <a:pt x="250027" y="818377"/>
                  </a:cubicBezTo>
                  <a:cubicBezTo>
                    <a:pt x="471579" y="804979"/>
                    <a:pt x="517362" y="615177"/>
                    <a:pt x="413476" y="441441"/>
                  </a:cubicBezTo>
                  <a:cubicBezTo>
                    <a:pt x="355628" y="353938"/>
                    <a:pt x="388838" y="243448"/>
                    <a:pt x="332323" y="212841"/>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15" name="Google Shape;1215;p11"/>
            <p:cNvSpPr/>
            <p:nvPr/>
          </p:nvSpPr>
          <p:spPr>
            <a:xfrm>
              <a:off x="6400710" y="1884520"/>
              <a:ext cx="17700" cy="1090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16" name="Google Shape;1216;p11"/>
          <p:cNvGrpSpPr/>
          <p:nvPr/>
        </p:nvGrpSpPr>
        <p:grpSpPr>
          <a:xfrm>
            <a:off x="1113403" y="146"/>
            <a:ext cx="347440" cy="745916"/>
            <a:chOff x="6798998" y="2578195"/>
            <a:chExt cx="476555" cy="1023111"/>
          </a:xfrm>
        </p:grpSpPr>
        <p:sp>
          <p:nvSpPr>
            <p:cNvPr id="1217" name="Google Shape;1217;p11"/>
            <p:cNvSpPr/>
            <p:nvPr/>
          </p:nvSpPr>
          <p:spPr>
            <a:xfrm>
              <a:off x="6798998" y="2971595"/>
              <a:ext cx="476555" cy="629711"/>
            </a:xfrm>
            <a:custGeom>
              <a:avLst/>
              <a:gdLst/>
              <a:ahLst/>
              <a:cxnLst/>
              <a:rect l="l" t="t" r="r" b="b"/>
              <a:pathLst>
                <a:path w="476555" h="629711" extrusionOk="0">
                  <a:moveTo>
                    <a:pt x="320201" y="161890"/>
                  </a:moveTo>
                  <a:cubicBezTo>
                    <a:pt x="320201" y="126330"/>
                    <a:pt x="347824" y="28984"/>
                    <a:pt x="296008" y="26762"/>
                  </a:cubicBezTo>
                  <a:cubicBezTo>
                    <a:pt x="297722" y="-5496"/>
                    <a:pt x="165198" y="-10957"/>
                    <a:pt x="178406" y="23460"/>
                  </a:cubicBezTo>
                  <a:cubicBezTo>
                    <a:pt x="166277" y="25936"/>
                    <a:pt x="129701" y="19840"/>
                    <a:pt x="140306" y="41430"/>
                  </a:cubicBezTo>
                  <a:cubicBezTo>
                    <a:pt x="138210" y="84864"/>
                    <a:pt x="137448" y="128425"/>
                    <a:pt x="135797" y="171859"/>
                  </a:cubicBezTo>
                  <a:cubicBezTo>
                    <a:pt x="-17047" y="238661"/>
                    <a:pt x="-46892" y="457165"/>
                    <a:pt x="77123" y="566385"/>
                  </a:cubicBezTo>
                  <a:cubicBezTo>
                    <a:pt x="364651" y="804827"/>
                    <a:pt x="669451" y="303241"/>
                    <a:pt x="320201" y="16189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18" name="Google Shape;1218;p11"/>
            <p:cNvSpPr/>
            <p:nvPr/>
          </p:nvSpPr>
          <p:spPr>
            <a:xfrm>
              <a:off x="7026852" y="2578195"/>
              <a:ext cx="17700" cy="3969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19" name="Google Shape;1219;p11"/>
          <p:cNvGrpSpPr/>
          <p:nvPr/>
        </p:nvGrpSpPr>
        <p:grpSpPr>
          <a:xfrm>
            <a:off x="6466438" y="115"/>
            <a:ext cx="124285" cy="994037"/>
            <a:chOff x="7576714" y="1965553"/>
            <a:chExt cx="170472" cy="1363439"/>
          </a:xfrm>
        </p:grpSpPr>
        <p:sp>
          <p:nvSpPr>
            <p:cNvPr id="1220" name="Google Shape;1220;p11"/>
            <p:cNvSpPr/>
            <p:nvPr/>
          </p:nvSpPr>
          <p:spPr>
            <a:xfrm>
              <a:off x="7576714" y="2971595"/>
              <a:ext cx="170472" cy="357397"/>
            </a:xfrm>
            <a:custGeom>
              <a:avLst/>
              <a:gdLst/>
              <a:ahLst/>
              <a:cxnLst/>
              <a:rect l="l" t="t" r="r" b="b"/>
              <a:pathLst>
                <a:path w="170472" h="357397" extrusionOk="0">
                  <a:moveTo>
                    <a:pt x="127257" y="26425"/>
                  </a:moveTo>
                  <a:cubicBezTo>
                    <a:pt x="134369" y="-8309"/>
                    <a:pt x="34039" y="-8500"/>
                    <a:pt x="34611" y="24075"/>
                  </a:cubicBezTo>
                  <a:cubicBezTo>
                    <a:pt x="7052" y="26044"/>
                    <a:pt x="27879" y="109610"/>
                    <a:pt x="21911" y="127835"/>
                  </a:cubicBezTo>
                  <a:cubicBezTo>
                    <a:pt x="-89214" y="468004"/>
                    <a:pt x="264544" y="398789"/>
                    <a:pt x="145736" y="124596"/>
                  </a:cubicBezTo>
                  <a:cubicBezTo>
                    <a:pt x="152086" y="122247"/>
                    <a:pt x="157864" y="17281"/>
                    <a:pt x="127257" y="26425"/>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21" name="Google Shape;1221;p11"/>
            <p:cNvSpPr/>
            <p:nvPr/>
          </p:nvSpPr>
          <p:spPr>
            <a:xfrm>
              <a:off x="7652967" y="1965553"/>
              <a:ext cx="17700" cy="1009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22" name="Google Shape;1222;p11"/>
          <p:cNvGrpSpPr/>
          <p:nvPr/>
        </p:nvGrpSpPr>
        <p:grpSpPr>
          <a:xfrm>
            <a:off x="1932106" y="93"/>
            <a:ext cx="210244" cy="1559112"/>
            <a:chOff x="7883572" y="1683399"/>
            <a:chExt cx="288375" cy="2138505"/>
          </a:xfrm>
        </p:grpSpPr>
        <p:sp>
          <p:nvSpPr>
            <p:cNvPr id="1223" name="Google Shape;1223;p11"/>
            <p:cNvSpPr/>
            <p:nvPr/>
          </p:nvSpPr>
          <p:spPr>
            <a:xfrm>
              <a:off x="7883572" y="2971595"/>
              <a:ext cx="288375" cy="850309"/>
            </a:xfrm>
            <a:custGeom>
              <a:avLst/>
              <a:gdLst/>
              <a:ahLst/>
              <a:cxnLst/>
              <a:rect l="l" t="t" r="r" b="b"/>
              <a:pathLst>
                <a:path w="288375" h="850309" extrusionOk="0">
                  <a:moveTo>
                    <a:pt x="226863" y="202395"/>
                  </a:moveTo>
                  <a:cubicBezTo>
                    <a:pt x="222671" y="167343"/>
                    <a:pt x="255946" y="35010"/>
                    <a:pt x="207051" y="37295"/>
                  </a:cubicBezTo>
                  <a:cubicBezTo>
                    <a:pt x="200701" y="-10202"/>
                    <a:pt x="93830" y="-14965"/>
                    <a:pt x="96497" y="38311"/>
                  </a:cubicBezTo>
                  <a:cubicBezTo>
                    <a:pt x="44998" y="23897"/>
                    <a:pt x="95354" y="195792"/>
                    <a:pt x="59222" y="197824"/>
                  </a:cubicBezTo>
                  <a:cubicBezTo>
                    <a:pt x="-24216" y="202459"/>
                    <a:pt x="4930" y="466873"/>
                    <a:pt x="4930" y="713126"/>
                  </a:cubicBezTo>
                  <a:cubicBezTo>
                    <a:pt x="4930" y="781261"/>
                    <a:pt x="39093" y="845714"/>
                    <a:pt x="141201" y="850095"/>
                  </a:cubicBezTo>
                  <a:cubicBezTo>
                    <a:pt x="238420" y="854223"/>
                    <a:pt x="280901" y="798280"/>
                    <a:pt x="281283" y="718016"/>
                  </a:cubicBezTo>
                  <a:cubicBezTo>
                    <a:pt x="282172" y="443314"/>
                    <a:pt x="316208" y="200173"/>
                    <a:pt x="226863" y="202395"/>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24" name="Google Shape;1224;p11"/>
            <p:cNvSpPr/>
            <p:nvPr/>
          </p:nvSpPr>
          <p:spPr>
            <a:xfrm>
              <a:off x="8024914" y="1683399"/>
              <a:ext cx="17700" cy="12918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25" name="Google Shape;1225;p11"/>
          <p:cNvGrpSpPr/>
          <p:nvPr/>
        </p:nvGrpSpPr>
        <p:grpSpPr>
          <a:xfrm>
            <a:off x="1090196" y="123230"/>
            <a:ext cx="115045" cy="131751"/>
            <a:chOff x="3462796" y="2555878"/>
            <a:chExt cx="157798" cy="180711"/>
          </a:xfrm>
        </p:grpSpPr>
        <p:sp>
          <p:nvSpPr>
            <p:cNvPr id="1226" name="Google Shape;1226;p11"/>
            <p:cNvSpPr/>
            <p:nvPr/>
          </p:nvSpPr>
          <p:spPr>
            <a:xfrm>
              <a:off x="3528860" y="2555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27" name="Google Shape;1227;p11"/>
            <p:cNvSpPr/>
            <p:nvPr/>
          </p:nvSpPr>
          <p:spPr>
            <a:xfrm>
              <a:off x="3528860" y="2682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28" name="Google Shape;1228;p11"/>
            <p:cNvSpPr/>
            <p:nvPr/>
          </p:nvSpPr>
          <p:spPr>
            <a:xfrm>
              <a:off x="3571315" y="2597137"/>
              <a:ext cx="47570" cy="33554"/>
            </a:xfrm>
            <a:custGeom>
              <a:avLst/>
              <a:gdLst/>
              <a:ahLst/>
              <a:cxnLst/>
              <a:rect l="l" t="t" r="r" b="b"/>
              <a:pathLst>
                <a:path w="47570" h="33554" extrusionOk="0">
                  <a:moveTo>
                    <a:pt x="47423" y="3886"/>
                  </a:moveTo>
                  <a:cubicBezTo>
                    <a:pt x="36183" y="-9449"/>
                    <a:pt x="10910" y="15189"/>
                    <a:pt x="306" y="22936"/>
                  </a:cubicBezTo>
                  <a:cubicBezTo>
                    <a:pt x="-4584" y="50305"/>
                    <a:pt x="50788" y="17729"/>
                    <a:pt x="47423" y="388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29" name="Google Shape;1229;p11"/>
            <p:cNvSpPr/>
            <p:nvPr/>
          </p:nvSpPr>
          <p:spPr>
            <a:xfrm>
              <a:off x="3572203" y="2660050"/>
              <a:ext cx="48391" cy="35006"/>
            </a:xfrm>
            <a:custGeom>
              <a:avLst/>
              <a:gdLst/>
              <a:ahLst/>
              <a:cxnLst/>
              <a:rect l="l" t="t" r="r" b="b"/>
              <a:pathLst>
                <a:path w="48391" h="35006" extrusionOk="0">
                  <a:moveTo>
                    <a:pt x="45900" y="20221"/>
                  </a:moveTo>
                  <a:cubicBezTo>
                    <a:pt x="32120" y="15713"/>
                    <a:pt x="14849" y="-8608"/>
                    <a:pt x="1450" y="3203"/>
                  </a:cubicBezTo>
                  <a:cubicBezTo>
                    <a:pt x="-11123" y="21047"/>
                    <a:pt x="62664" y="54384"/>
                    <a:pt x="45900" y="2022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30" name="Google Shape;1230;p11"/>
            <p:cNvSpPr/>
            <p:nvPr/>
          </p:nvSpPr>
          <p:spPr>
            <a:xfrm>
              <a:off x="3466564" y="2662661"/>
              <a:ext cx="42019" cy="33548"/>
            </a:xfrm>
            <a:custGeom>
              <a:avLst/>
              <a:gdLst/>
              <a:ahLst/>
              <a:cxnLst/>
              <a:rect l="l" t="t" r="r" b="b"/>
              <a:pathLst>
                <a:path w="42019" h="33548" extrusionOk="0">
                  <a:moveTo>
                    <a:pt x="41239" y="1798"/>
                  </a:moveTo>
                  <a:cubicBezTo>
                    <a:pt x="31397" y="-7981"/>
                    <a:pt x="-17625" y="24912"/>
                    <a:pt x="6695" y="33548"/>
                  </a:cubicBezTo>
                  <a:cubicBezTo>
                    <a:pt x="17935" y="27452"/>
                    <a:pt x="47145" y="17991"/>
                    <a:pt x="41239" y="179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31" name="Google Shape;1231;p11"/>
            <p:cNvSpPr/>
            <p:nvPr/>
          </p:nvSpPr>
          <p:spPr>
            <a:xfrm>
              <a:off x="3462796" y="2597064"/>
              <a:ext cx="40843" cy="33781"/>
            </a:xfrm>
            <a:custGeom>
              <a:avLst/>
              <a:gdLst/>
              <a:ahLst/>
              <a:cxnLst/>
              <a:rect l="l" t="t" r="r" b="b"/>
              <a:pathLst>
                <a:path w="40843" h="33781" extrusionOk="0">
                  <a:moveTo>
                    <a:pt x="38339" y="18755"/>
                  </a:moveTo>
                  <a:cubicBezTo>
                    <a:pt x="27163" y="13865"/>
                    <a:pt x="13447" y="-8614"/>
                    <a:pt x="1509" y="3578"/>
                  </a:cubicBezTo>
                  <a:cubicBezTo>
                    <a:pt x="-10556" y="21676"/>
                    <a:pt x="54151" y="52346"/>
                    <a:pt x="38339" y="1875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1232" name="Google Shape;1232;p11"/>
          <p:cNvGrpSpPr/>
          <p:nvPr/>
        </p:nvGrpSpPr>
        <p:grpSpPr>
          <a:xfrm>
            <a:off x="3191109" y="851685"/>
            <a:ext cx="131527" cy="138563"/>
            <a:chOff x="3770248" y="2527300"/>
            <a:chExt cx="180404" cy="190055"/>
          </a:xfrm>
        </p:grpSpPr>
        <p:sp>
          <p:nvSpPr>
            <p:cNvPr id="1233" name="Google Shape;1233;p11"/>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34" name="Google Shape;1234;p11"/>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35" name="Google Shape;1235;p11"/>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36" name="Google Shape;1236;p11"/>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1237" name="Google Shape;1237;p11"/>
          <p:cNvGrpSpPr/>
          <p:nvPr/>
        </p:nvGrpSpPr>
        <p:grpSpPr>
          <a:xfrm>
            <a:off x="5931000" y="35139"/>
            <a:ext cx="156347" cy="179048"/>
            <a:chOff x="3462796" y="2555878"/>
            <a:chExt cx="157798" cy="180711"/>
          </a:xfrm>
        </p:grpSpPr>
        <p:sp>
          <p:nvSpPr>
            <p:cNvPr id="1238" name="Google Shape;1238;p11"/>
            <p:cNvSpPr/>
            <p:nvPr/>
          </p:nvSpPr>
          <p:spPr>
            <a:xfrm>
              <a:off x="3528860" y="2555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39" name="Google Shape;1239;p11"/>
            <p:cNvSpPr/>
            <p:nvPr/>
          </p:nvSpPr>
          <p:spPr>
            <a:xfrm>
              <a:off x="3528860" y="2682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40" name="Google Shape;1240;p11"/>
            <p:cNvSpPr/>
            <p:nvPr/>
          </p:nvSpPr>
          <p:spPr>
            <a:xfrm>
              <a:off x="3571315" y="2597137"/>
              <a:ext cx="47570" cy="33554"/>
            </a:xfrm>
            <a:custGeom>
              <a:avLst/>
              <a:gdLst/>
              <a:ahLst/>
              <a:cxnLst/>
              <a:rect l="l" t="t" r="r" b="b"/>
              <a:pathLst>
                <a:path w="47570" h="33554" extrusionOk="0">
                  <a:moveTo>
                    <a:pt x="47423" y="3886"/>
                  </a:moveTo>
                  <a:cubicBezTo>
                    <a:pt x="36183" y="-9449"/>
                    <a:pt x="10910" y="15189"/>
                    <a:pt x="306" y="22936"/>
                  </a:cubicBezTo>
                  <a:cubicBezTo>
                    <a:pt x="-4584" y="50305"/>
                    <a:pt x="50788" y="17729"/>
                    <a:pt x="47423" y="388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41" name="Google Shape;1241;p11"/>
            <p:cNvSpPr/>
            <p:nvPr/>
          </p:nvSpPr>
          <p:spPr>
            <a:xfrm>
              <a:off x="3572203" y="2660050"/>
              <a:ext cx="48391" cy="35006"/>
            </a:xfrm>
            <a:custGeom>
              <a:avLst/>
              <a:gdLst/>
              <a:ahLst/>
              <a:cxnLst/>
              <a:rect l="l" t="t" r="r" b="b"/>
              <a:pathLst>
                <a:path w="48391" h="35006" extrusionOk="0">
                  <a:moveTo>
                    <a:pt x="45900" y="20221"/>
                  </a:moveTo>
                  <a:cubicBezTo>
                    <a:pt x="32120" y="15713"/>
                    <a:pt x="14849" y="-8608"/>
                    <a:pt x="1450" y="3203"/>
                  </a:cubicBezTo>
                  <a:cubicBezTo>
                    <a:pt x="-11123" y="21047"/>
                    <a:pt x="62664" y="54384"/>
                    <a:pt x="45900" y="2022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42" name="Google Shape;1242;p11"/>
            <p:cNvSpPr/>
            <p:nvPr/>
          </p:nvSpPr>
          <p:spPr>
            <a:xfrm>
              <a:off x="3466564" y="2662661"/>
              <a:ext cx="42019" cy="33548"/>
            </a:xfrm>
            <a:custGeom>
              <a:avLst/>
              <a:gdLst/>
              <a:ahLst/>
              <a:cxnLst/>
              <a:rect l="l" t="t" r="r" b="b"/>
              <a:pathLst>
                <a:path w="42019" h="33548" extrusionOk="0">
                  <a:moveTo>
                    <a:pt x="41239" y="1798"/>
                  </a:moveTo>
                  <a:cubicBezTo>
                    <a:pt x="31397" y="-7981"/>
                    <a:pt x="-17625" y="24912"/>
                    <a:pt x="6695" y="33548"/>
                  </a:cubicBezTo>
                  <a:cubicBezTo>
                    <a:pt x="17935" y="27452"/>
                    <a:pt x="47145" y="17991"/>
                    <a:pt x="41239" y="179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43" name="Google Shape;1243;p11"/>
            <p:cNvSpPr/>
            <p:nvPr/>
          </p:nvSpPr>
          <p:spPr>
            <a:xfrm>
              <a:off x="3462796" y="2597064"/>
              <a:ext cx="40843" cy="33781"/>
            </a:xfrm>
            <a:custGeom>
              <a:avLst/>
              <a:gdLst/>
              <a:ahLst/>
              <a:cxnLst/>
              <a:rect l="l" t="t" r="r" b="b"/>
              <a:pathLst>
                <a:path w="40843" h="33781" extrusionOk="0">
                  <a:moveTo>
                    <a:pt x="38339" y="18755"/>
                  </a:moveTo>
                  <a:cubicBezTo>
                    <a:pt x="27163" y="13865"/>
                    <a:pt x="13447" y="-8614"/>
                    <a:pt x="1509" y="3578"/>
                  </a:cubicBezTo>
                  <a:cubicBezTo>
                    <a:pt x="-10556" y="21676"/>
                    <a:pt x="54151" y="52346"/>
                    <a:pt x="38339" y="1875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1244" name="Google Shape;1244;p11"/>
          <p:cNvGrpSpPr/>
          <p:nvPr/>
        </p:nvGrpSpPr>
        <p:grpSpPr>
          <a:xfrm>
            <a:off x="4609741" y="1205465"/>
            <a:ext cx="178744" cy="188307"/>
            <a:chOff x="3770248" y="2527300"/>
            <a:chExt cx="180404" cy="190055"/>
          </a:xfrm>
        </p:grpSpPr>
        <p:sp>
          <p:nvSpPr>
            <p:cNvPr id="1245" name="Google Shape;1245;p11"/>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46" name="Google Shape;1246;p11"/>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47" name="Google Shape;1247;p11"/>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48" name="Google Shape;1248;p11"/>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1249" name="Google Shape;1249;p11"/>
          <p:cNvGrpSpPr/>
          <p:nvPr/>
        </p:nvGrpSpPr>
        <p:grpSpPr>
          <a:xfrm rot="5400000">
            <a:off x="4426940" y="355891"/>
            <a:ext cx="156347" cy="179024"/>
            <a:chOff x="3462796" y="2555878"/>
            <a:chExt cx="157798" cy="180711"/>
          </a:xfrm>
        </p:grpSpPr>
        <p:sp>
          <p:nvSpPr>
            <p:cNvPr id="1250" name="Google Shape;1250;p11"/>
            <p:cNvSpPr/>
            <p:nvPr/>
          </p:nvSpPr>
          <p:spPr>
            <a:xfrm>
              <a:off x="3528860" y="2555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51" name="Google Shape;1251;p11"/>
            <p:cNvSpPr/>
            <p:nvPr/>
          </p:nvSpPr>
          <p:spPr>
            <a:xfrm>
              <a:off x="3528860" y="2682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52" name="Google Shape;1252;p11"/>
            <p:cNvSpPr/>
            <p:nvPr/>
          </p:nvSpPr>
          <p:spPr>
            <a:xfrm>
              <a:off x="3571315" y="2597137"/>
              <a:ext cx="47570" cy="33554"/>
            </a:xfrm>
            <a:custGeom>
              <a:avLst/>
              <a:gdLst/>
              <a:ahLst/>
              <a:cxnLst/>
              <a:rect l="l" t="t" r="r" b="b"/>
              <a:pathLst>
                <a:path w="47570" h="33554" extrusionOk="0">
                  <a:moveTo>
                    <a:pt x="47423" y="3886"/>
                  </a:moveTo>
                  <a:cubicBezTo>
                    <a:pt x="36183" y="-9449"/>
                    <a:pt x="10910" y="15189"/>
                    <a:pt x="306" y="22936"/>
                  </a:cubicBezTo>
                  <a:cubicBezTo>
                    <a:pt x="-4584" y="50305"/>
                    <a:pt x="50788" y="17729"/>
                    <a:pt x="47423" y="388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53" name="Google Shape;1253;p11"/>
            <p:cNvSpPr/>
            <p:nvPr/>
          </p:nvSpPr>
          <p:spPr>
            <a:xfrm>
              <a:off x="3572203" y="2660050"/>
              <a:ext cx="48391" cy="35006"/>
            </a:xfrm>
            <a:custGeom>
              <a:avLst/>
              <a:gdLst/>
              <a:ahLst/>
              <a:cxnLst/>
              <a:rect l="l" t="t" r="r" b="b"/>
              <a:pathLst>
                <a:path w="48391" h="35006" extrusionOk="0">
                  <a:moveTo>
                    <a:pt x="45900" y="20221"/>
                  </a:moveTo>
                  <a:cubicBezTo>
                    <a:pt x="32120" y="15713"/>
                    <a:pt x="14849" y="-8608"/>
                    <a:pt x="1450" y="3203"/>
                  </a:cubicBezTo>
                  <a:cubicBezTo>
                    <a:pt x="-11123" y="21047"/>
                    <a:pt x="62664" y="54384"/>
                    <a:pt x="45900" y="2022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54" name="Google Shape;1254;p11"/>
            <p:cNvSpPr/>
            <p:nvPr/>
          </p:nvSpPr>
          <p:spPr>
            <a:xfrm>
              <a:off x="3466564" y="2662661"/>
              <a:ext cx="42019" cy="33548"/>
            </a:xfrm>
            <a:custGeom>
              <a:avLst/>
              <a:gdLst/>
              <a:ahLst/>
              <a:cxnLst/>
              <a:rect l="l" t="t" r="r" b="b"/>
              <a:pathLst>
                <a:path w="42019" h="33548" extrusionOk="0">
                  <a:moveTo>
                    <a:pt x="41239" y="1798"/>
                  </a:moveTo>
                  <a:cubicBezTo>
                    <a:pt x="31397" y="-7981"/>
                    <a:pt x="-17625" y="24912"/>
                    <a:pt x="6695" y="33548"/>
                  </a:cubicBezTo>
                  <a:cubicBezTo>
                    <a:pt x="17935" y="27452"/>
                    <a:pt x="47145" y="17991"/>
                    <a:pt x="41239" y="179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55" name="Google Shape;1255;p11"/>
            <p:cNvSpPr/>
            <p:nvPr/>
          </p:nvSpPr>
          <p:spPr>
            <a:xfrm>
              <a:off x="3462796" y="2597064"/>
              <a:ext cx="40843" cy="33781"/>
            </a:xfrm>
            <a:custGeom>
              <a:avLst/>
              <a:gdLst/>
              <a:ahLst/>
              <a:cxnLst/>
              <a:rect l="l" t="t" r="r" b="b"/>
              <a:pathLst>
                <a:path w="40843" h="33781" extrusionOk="0">
                  <a:moveTo>
                    <a:pt x="38339" y="18755"/>
                  </a:moveTo>
                  <a:cubicBezTo>
                    <a:pt x="27163" y="13865"/>
                    <a:pt x="13447" y="-8614"/>
                    <a:pt x="1509" y="3578"/>
                  </a:cubicBezTo>
                  <a:cubicBezTo>
                    <a:pt x="-10556" y="21676"/>
                    <a:pt x="54151" y="52346"/>
                    <a:pt x="38339" y="1875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1256" name="Google Shape;1256;p11"/>
          <p:cNvGrpSpPr/>
          <p:nvPr/>
        </p:nvGrpSpPr>
        <p:grpSpPr>
          <a:xfrm>
            <a:off x="653339" y="948552"/>
            <a:ext cx="131527" cy="138563"/>
            <a:chOff x="3770248" y="2527300"/>
            <a:chExt cx="180404" cy="190055"/>
          </a:xfrm>
        </p:grpSpPr>
        <p:sp>
          <p:nvSpPr>
            <p:cNvPr id="1257" name="Google Shape;1257;p11"/>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58" name="Google Shape;1258;p11"/>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59" name="Google Shape;1259;p11"/>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60" name="Google Shape;1260;p11"/>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1261" name="Google Shape;1261;p11"/>
          <p:cNvGrpSpPr/>
          <p:nvPr/>
        </p:nvGrpSpPr>
        <p:grpSpPr>
          <a:xfrm rot="-2700000">
            <a:off x="6495714" y="1437003"/>
            <a:ext cx="131511" cy="138547"/>
            <a:chOff x="3770248" y="2527300"/>
            <a:chExt cx="180404" cy="190055"/>
          </a:xfrm>
        </p:grpSpPr>
        <p:sp>
          <p:nvSpPr>
            <p:cNvPr id="1262" name="Google Shape;1262;p11"/>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63" name="Google Shape;1263;p11"/>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64" name="Google Shape;1264;p11"/>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65" name="Google Shape;1265;p11"/>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1266" name="Google Shape;1266;p11"/>
          <p:cNvGrpSpPr/>
          <p:nvPr/>
        </p:nvGrpSpPr>
        <p:grpSpPr>
          <a:xfrm>
            <a:off x="2069859" y="46"/>
            <a:ext cx="763115" cy="1715221"/>
            <a:chOff x="2484475" y="746199"/>
            <a:chExt cx="1046700" cy="2352626"/>
          </a:xfrm>
        </p:grpSpPr>
        <p:sp>
          <p:nvSpPr>
            <p:cNvPr id="1267" name="Google Shape;1267;p11"/>
            <p:cNvSpPr/>
            <p:nvPr/>
          </p:nvSpPr>
          <p:spPr>
            <a:xfrm>
              <a:off x="2484475" y="2052125"/>
              <a:ext cx="1046700" cy="1046700"/>
            </a:xfrm>
            <a:prstGeom prst="ellipse">
              <a:avLst/>
            </a:prstGeom>
            <a:solidFill>
              <a:srgbClr val="FFDE00">
                <a:alpha val="1341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68" name="Google Shape;1268;p11"/>
            <p:cNvSpPr/>
            <p:nvPr/>
          </p:nvSpPr>
          <p:spPr>
            <a:xfrm>
              <a:off x="2643144" y="2210793"/>
              <a:ext cx="729300" cy="729300"/>
            </a:xfrm>
            <a:prstGeom prst="ellipse">
              <a:avLst/>
            </a:prstGeom>
            <a:solidFill>
              <a:srgbClr val="FFDE00">
                <a:alpha val="1341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269" name="Google Shape;1269;p11"/>
            <p:cNvGrpSpPr/>
            <p:nvPr/>
          </p:nvGrpSpPr>
          <p:grpSpPr>
            <a:xfrm>
              <a:off x="2769703" y="746199"/>
              <a:ext cx="510180" cy="2066757"/>
              <a:chOff x="1818382" y="1899501"/>
              <a:chExt cx="466728" cy="1890730"/>
            </a:xfrm>
          </p:grpSpPr>
          <p:grpSp>
            <p:nvGrpSpPr>
              <p:cNvPr id="1270" name="Google Shape;1270;p11"/>
              <p:cNvGrpSpPr/>
              <p:nvPr/>
            </p:nvGrpSpPr>
            <p:grpSpPr>
              <a:xfrm>
                <a:off x="1818382" y="2971595"/>
                <a:ext cx="466728" cy="818636"/>
                <a:chOff x="1818382" y="2942618"/>
                <a:chExt cx="466728" cy="818636"/>
              </a:xfrm>
            </p:grpSpPr>
            <p:sp>
              <p:nvSpPr>
                <p:cNvPr id="1271" name="Google Shape;1271;p11"/>
                <p:cNvSpPr/>
                <p:nvPr/>
              </p:nvSpPr>
              <p:spPr>
                <a:xfrm>
                  <a:off x="1951772" y="2948396"/>
                  <a:ext cx="202080" cy="208143"/>
                </a:xfrm>
                <a:custGeom>
                  <a:avLst/>
                  <a:gdLst/>
                  <a:ahLst/>
                  <a:cxnLst/>
                  <a:rect l="l" t="t" r="r" b="b"/>
                  <a:pathLst>
                    <a:path w="202080" h="208143" extrusionOk="0">
                      <a:moveTo>
                        <a:pt x="15038" y="208143"/>
                      </a:moveTo>
                      <a:cubicBezTo>
                        <a:pt x="13132" y="168837"/>
                        <a:pt x="-13030" y="86033"/>
                        <a:pt x="8370" y="57521"/>
                      </a:cubicBezTo>
                      <a:cubicBezTo>
                        <a:pt x="12625" y="47552"/>
                        <a:pt x="30278" y="53140"/>
                        <a:pt x="32881" y="42726"/>
                      </a:cubicBezTo>
                      <a:cubicBezTo>
                        <a:pt x="35485" y="-11186"/>
                        <a:pt x="164834" y="-17218"/>
                        <a:pt x="166739" y="42726"/>
                      </a:cubicBezTo>
                      <a:cubicBezTo>
                        <a:pt x="166739" y="51679"/>
                        <a:pt x="176899" y="48123"/>
                        <a:pt x="182106" y="47679"/>
                      </a:cubicBezTo>
                      <a:cubicBezTo>
                        <a:pt x="221285" y="61458"/>
                        <a:pt x="190869" y="163884"/>
                        <a:pt x="190171" y="205921"/>
                      </a:cubicBezTo>
                      <a:cubicBezTo>
                        <a:pt x="129528" y="203254"/>
                        <a:pt x="70029" y="200523"/>
                        <a:pt x="15038" y="208143"/>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72" name="Google Shape;1272;p11"/>
                <p:cNvSpPr/>
                <p:nvPr/>
              </p:nvSpPr>
              <p:spPr>
                <a:xfrm>
                  <a:off x="1833104" y="3156294"/>
                  <a:ext cx="444195" cy="592827"/>
                </a:xfrm>
                <a:custGeom>
                  <a:avLst/>
                  <a:gdLst/>
                  <a:ahLst/>
                  <a:cxnLst/>
                  <a:rect l="l" t="t" r="r" b="b"/>
                  <a:pathLst>
                    <a:path w="444195" h="592827" extrusionOk="0">
                      <a:moveTo>
                        <a:pt x="211556" y="592827"/>
                      </a:moveTo>
                      <a:cubicBezTo>
                        <a:pt x="2006" y="586922"/>
                        <a:pt x="-51715" y="421377"/>
                        <a:pt x="49695" y="230877"/>
                      </a:cubicBezTo>
                      <a:cubicBezTo>
                        <a:pt x="155993" y="12945"/>
                        <a:pt x="800" y="-5978"/>
                        <a:pt x="315315" y="1198"/>
                      </a:cubicBezTo>
                      <a:cubicBezTo>
                        <a:pt x="366115" y="53077"/>
                        <a:pt x="345160" y="156709"/>
                        <a:pt x="388277" y="228972"/>
                      </a:cubicBezTo>
                      <a:cubicBezTo>
                        <a:pt x="514134" y="439856"/>
                        <a:pt x="415645" y="578159"/>
                        <a:pt x="211556" y="592827"/>
                      </a:cubicBezTo>
                      <a:close/>
                    </a:path>
                  </a:pathLst>
                </a:custGeom>
                <a:solidFill>
                  <a:srgbClr val="FFE599"/>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73" name="Google Shape;1273;p11"/>
                <p:cNvSpPr/>
                <p:nvPr/>
              </p:nvSpPr>
              <p:spPr>
                <a:xfrm>
                  <a:off x="1818382" y="2942618"/>
                  <a:ext cx="466728" cy="818636"/>
                </a:xfrm>
                <a:custGeom>
                  <a:avLst/>
                  <a:gdLst/>
                  <a:ahLst/>
                  <a:cxnLst/>
                  <a:rect l="l" t="t" r="r" b="b"/>
                  <a:pathLst>
                    <a:path w="466728" h="818636" extrusionOk="0">
                      <a:moveTo>
                        <a:pt x="413730" y="440997"/>
                      </a:moveTo>
                      <a:cubicBezTo>
                        <a:pt x="355564" y="353938"/>
                        <a:pt x="388838" y="243448"/>
                        <a:pt x="332323" y="212841"/>
                      </a:cubicBezTo>
                      <a:cubicBezTo>
                        <a:pt x="341474" y="160701"/>
                        <a:pt x="342668" y="107476"/>
                        <a:pt x="335879" y="54980"/>
                      </a:cubicBezTo>
                      <a:cubicBezTo>
                        <a:pt x="332577" y="42280"/>
                        <a:pt x="316004" y="50599"/>
                        <a:pt x="306479" y="48630"/>
                      </a:cubicBezTo>
                      <a:cubicBezTo>
                        <a:pt x="306860" y="-17537"/>
                        <a:pt x="162715" y="-14870"/>
                        <a:pt x="159921" y="48630"/>
                      </a:cubicBezTo>
                      <a:cubicBezTo>
                        <a:pt x="98580" y="52250"/>
                        <a:pt x="141252" y="172709"/>
                        <a:pt x="140553" y="213159"/>
                      </a:cubicBezTo>
                      <a:cubicBezTo>
                        <a:pt x="105057" y="231383"/>
                        <a:pt x="103723" y="274563"/>
                        <a:pt x="102453" y="310060"/>
                      </a:cubicBezTo>
                      <a:cubicBezTo>
                        <a:pt x="97234" y="356427"/>
                        <a:pt x="82349" y="401182"/>
                        <a:pt x="58765" y="441441"/>
                      </a:cubicBezTo>
                      <a:cubicBezTo>
                        <a:pt x="-124178" y="764783"/>
                        <a:pt x="171288" y="823140"/>
                        <a:pt x="250027" y="818377"/>
                      </a:cubicBezTo>
                      <a:cubicBezTo>
                        <a:pt x="471833" y="804535"/>
                        <a:pt x="517553" y="614542"/>
                        <a:pt x="413730" y="440997"/>
                      </a:cubicBezTo>
                      <a:close/>
                      <a:moveTo>
                        <a:pt x="322417" y="107431"/>
                      </a:moveTo>
                      <a:cubicBezTo>
                        <a:pt x="322862" y="119369"/>
                        <a:pt x="322862" y="131371"/>
                        <a:pt x="322417" y="143309"/>
                      </a:cubicBezTo>
                      <a:cubicBezTo>
                        <a:pt x="265788" y="153837"/>
                        <a:pt x="209934" y="168156"/>
                        <a:pt x="155222" y="186171"/>
                      </a:cubicBezTo>
                      <a:cubicBezTo>
                        <a:pt x="153825" y="175757"/>
                        <a:pt x="152555" y="165343"/>
                        <a:pt x="151348" y="154866"/>
                      </a:cubicBezTo>
                      <a:cubicBezTo>
                        <a:pt x="209191" y="142185"/>
                        <a:pt x="266302" y="126348"/>
                        <a:pt x="322417" y="107431"/>
                      </a:cubicBezTo>
                      <a:close/>
                      <a:moveTo>
                        <a:pt x="270538" y="514911"/>
                      </a:moveTo>
                      <a:cubicBezTo>
                        <a:pt x="290921" y="432742"/>
                        <a:pt x="171033" y="476811"/>
                        <a:pt x="221770" y="547423"/>
                      </a:cubicBezTo>
                      <a:cubicBezTo>
                        <a:pt x="201005" y="569394"/>
                        <a:pt x="150777" y="562726"/>
                        <a:pt x="161064" y="525135"/>
                      </a:cubicBezTo>
                      <a:cubicBezTo>
                        <a:pt x="172367" y="494210"/>
                        <a:pt x="197449" y="470143"/>
                        <a:pt x="209133" y="439028"/>
                      </a:cubicBezTo>
                      <a:cubicBezTo>
                        <a:pt x="238966" y="372588"/>
                        <a:pt x="245906" y="298128"/>
                        <a:pt x="228882" y="227319"/>
                      </a:cubicBezTo>
                      <a:cubicBezTo>
                        <a:pt x="235124" y="229339"/>
                        <a:pt x="241887" y="229040"/>
                        <a:pt x="247932" y="226494"/>
                      </a:cubicBezTo>
                      <a:cubicBezTo>
                        <a:pt x="236185" y="314949"/>
                        <a:pt x="272697" y="400547"/>
                        <a:pt x="308511" y="479605"/>
                      </a:cubicBezTo>
                      <a:cubicBezTo>
                        <a:pt x="345150" y="534913"/>
                        <a:pt x="303494" y="594603"/>
                        <a:pt x="246471" y="547804"/>
                      </a:cubicBezTo>
                      <a:cubicBezTo>
                        <a:pt x="256295" y="538253"/>
                        <a:pt x="264340" y="527027"/>
                        <a:pt x="270220" y="514657"/>
                      </a:cubicBezTo>
                      <a:close/>
                      <a:moveTo>
                        <a:pt x="235803" y="534596"/>
                      </a:moveTo>
                      <a:cubicBezTo>
                        <a:pt x="220436" y="518467"/>
                        <a:pt x="229072" y="474017"/>
                        <a:pt x="255235" y="493956"/>
                      </a:cubicBezTo>
                      <a:cubicBezTo>
                        <a:pt x="261394" y="509196"/>
                        <a:pt x="244439" y="523039"/>
                        <a:pt x="235486" y="534342"/>
                      </a:cubicBezTo>
                      <a:close/>
                      <a:moveTo>
                        <a:pt x="157317" y="205602"/>
                      </a:moveTo>
                      <a:cubicBezTo>
                        <a:pt x="157317" y="204904"/>
                        <a:pt x="157317" y="204205"/>
                        <a:pt x="157317" y="203507"/>
                      </a:cubicBezTo>
                      <a:cubicBezTo>
                        <a:pt x="210956" y="185962"/>
                        <a:pt x="265655" y="171839"/>
                        <a:pt x="321084" y="161216"/>
                      </a:cubicBezTo>
                      <a:cubicBezTo>
                        <a:pt x="320004" y="176138"/>
                        <a:pt x="318353" y="190997"/>
                        <a:pt x="315941" y="205666"/>
                      </a:cubicBezTo>
                      <a:cubicBezTo>
                        <a:pt x="298795" y="200713"/>
                        <a:pt x="178971" y="199443"/>
                        <a:pt x="157317" y="205602"/>
                      </a:cubicBezTo>
                      <a:close/>
                      <a:moveTo>
                        <a:pt x="318925" y="66537"/>
                      </a:moveTo>
                      <a:cubicBezTo>
                        <a:pt x="319750" y="74157"/>
                        <a:pt x="320449" y="81714"/>
                        <a:pt x="320957" y="89334"/>
                      </a:cubicBezTo>
                      <a:cubicBezTo>
                        <a:pt x="264493" y="108111"/>
                        <a:pt x="207095" y="123967"/>
                        <a:pt x="148999" y="136832"/>
                      </a:cubicBezTo>
                      <a:cubicBezTo>
                        <a:pt x="148173" y="129402"/>
                        <a:pt x="147602" y="121909"/>
                        <a:pt x="147094" y="114480"/>
                      </a:cubicBezTo>
                      <a:cubicBezTo>
                        <a:pt x="199367" y="108301"/>
                        <a:pt x="249945" y="92020"/>
                        <a:pt x="296001" y="66537"/>
                      </a:cubicBezTo>
                      <a:close/>
                      <a:moveTo>
                        <a:pt x="177002" y="47805"/>
                      </a:moveTo>
                      <a:cubicBezTo>
                        <a:pt x="177828" y="8498"/>
                        <a:pt x="287810" y="8625"/>
                        <a:pt x="288699" y="48313"/>
                      </a:cubicBezTo>
                      <a:cubicBezTo>
                        <a:pt x="251424" y="48313"/>
                        <a:pt x="214213" y="48694"/>
                        <a:pt x="176939" y="48313"/>
                      </a:cubicBezTo>
                      <a:cubicBezTo>
                        <a:pt x="177193" y="48059"/>
                        <a:pt x="177257" y="47932"/>
                        <a:pt x="177257" y="47805"/>
                      </a:cubicBezTo>
                      <a:close/>
                      <a:moveTo>
                        <a:pt x="146713" y="71871"/>
                      </a:moveTo>
                      <a:cubicBezTo>
                        <a:pt x="177002" y="57520"/>
                        <a:pt x="222532" y="70411"/>
                        <a:pt x="256949" y="66537"/>
                      </a:cubicBezTo>
                      <a:cubicBezTo>
                        <a:pt x="221592" y="81917"/>
                        <a:pt x="184178" y="92039"/>
                        <a:pt x="145888" y="96573"/>
                      </a:cubicBezTo>
                      <a:cubicBezTo>
                        <a:pt x="146141" y="88381"/>
                        <a:pt x="143792" y="79555"/>
                        <a:pt x="146967" y="71871"/>
                      </a:cubicBezTo>
                      <a:close/>
                      <a:moveTo>
                        <a:pt x="350675" y="770371"/>
                      </a:moveTo>
                      <a:cubicBezTo>
                        <a:pt x="158270" y="868796"/>
                        <a:pt x="-63536" y="698362"/>
                        <a:pt x="54193" y="490971"/>
                      </a:cubicBezTo>
                      <a:cubicBezTo>
                        <a:pt x="77371" y="438901"/>
                        <a:pt x="106010" y="388355"/>
                        <a:pt x="116804" y="331713"/>
                      </a:cubicBezTo>
                      <a:cubicBezTo>
                        <a:pt x="121885" y="263641"/>
                        <a:pt x="121122" y="204713"/>
                        <a:pt x="210721" y="223255"/>
                      </a:cubicBezTo>
                      <a:cubicBezTo>
                        <a:pt x="226723" y="301360"/>
                        <a:pt x="222278" y="385688"/>
                        <a:pt x="180939" y="456554"/>
                      </a:cubicBezTo>
                      <a:cubicBezTo>
                        <a:pt x="165001" y="485129"/>
                        <a:pt x="126457" y="522975"/>
                        <a:pt x="147030" y="558154"/>
                      </a:cubicBezTo>
                      <a:cubicBezTo>
                        <a:pt x="165636" y="587936"/>
                        <a:pt x="208752" y="581459"/>
                        <a:pt x="231739" y="560377"/>
                      </a:cubicBezTo>
                      <a:cubicBezTo>
                        <a:pt x="277777" y="613590"/>
                        <a:pt x="364772" y="561710"/>
                        <a:pt x="334482" y="495924"/>
                      </a:cubicBezTo>
                      <a:cubicBezTo>
                        <a:pt x="299240" y="409120"/>
                        <a:pt x="249964" y="319521"/>
                        <a:pt x="265267" y="222874"/>
                      </a:cubicBezTo>
                      <a:cubicBezTo>
                        <a:pt x="351310" y="205475"/>
                        <a:pt x="350675" y="267324"/>
                        <a:pt x="355438" y="332031"/>
                      </a:cubicBezTo>
                      <a:cubicBezTo>
                        <a:pt x="394553" y="482907"/>
                        <a:pt x="549557" y="659881"/>
                        <a:pt x="350929" y="77011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1274" name="Google Shape;1274;p11"/>
              <p:cNvSpPr/>
              <p:nvPr/>
            </p:nvSpPr>
            <p:spPr>
              <a:xfrm>
                <a:off x="2046061" y="1899501"/>
                <a:ext cx="17700" cy="10785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275" name="Google Shape;1275;p11"/>
            <p:cNvSpPr/>
            <p:nvPr/>
          </p:nvSpPr>
          <p:spPr>
            <a:xfrm>
              <a:off x="2848289" y="2564652"/>
              <a:ext cx="130735" cy="158472"/>
            </a:xfrm>
            <a:custGeom>
              <a:avLst/>
              <a:gdLst/>
              <a:ahLst/>
              <a:cxnLst/>
              <a:rect l="l" t="t" r="r" b="b"/>
              <a:pathLst>
                <a:path w="4784" h="5799" extrusionOk="0">
                  <a:moveTo>
                    <a:pt x="0" y="0"/>
                  </a:moveTo>
                  <a:cubicBezTo>
                    <a:pt x="0" y="2506"/>
                    <a:pt x="2375" y="5110"/>
                    <a:pt x="4784" y="5799"/>
                  </a:cubicBezTo>
                </a:path>
              </a:pathLst>
            </a:custGeom>
            <a:noFill/>
            <a:ln w="19050" cap="rnd" cmpd="sng">
              <a:solidFill>
                <a:schemeClr val="lt1"/>
              </a:solidFill>
              <a:prstDash val="solid"/>
              <a:round/>
              <a:headEnd type="none" w="med" len="med"/>
              <a:tailEnd type="none" w="med" len="med"/>
            </a:ln>
          </p:spPr>
        </p:sp>
      </p:grpSp>
      <p:grpSp>
        <p:nvGrpSpPr>
          <p:cNvPr id="1276" name="Google Shape;1276;p11"/>
          <p:cNvGrpSpPr/>
          <p:nvPr/>
        </p:nvGrpSpPr>
        <p:grpSpPr>
          <a:xfrm>
            <a:off x="3146978" y="40"/>
            <a:ext cx="660017" cy="941864"/>
            <a:chOff x="3961868" y="621833"/>
            <a:chExt cx="905291" cy="1291877"/>
          </a:xfrm>
        </p:grpSpPr>
        <p:grpSp>
          <p:nvGrpSpPr>
            <p:cNvPr id="1277" name="Google Shape;1277;p11"/>
            <p:cNvGrpSpPr/>
            <p:nvPr/>
          </p:nvGrpSpPr>
          <p:grpSpPr>
            <a:xfrm>
              <a:off x="3961868" y="1008419"/>
              <a:ext cx="905291" cy="905291"/>
              <a:chOff x="764100" y="3623300"/>
              <a:chExt cx="1046700" cy="1046700"/>
            </a:xfrm>
          </p:grpSpPr>
          <p:sp>
            <p:nvSpPr>
              <p:cNvPr id="1278" name="Google Shape;1278;p11"/>
              <p:cNvSpPr/>
              <p:nvPr/>
            </p:nvSpPr>
            <p:spPr>
              <a:xfrm>
                <a:off x="764100" y="3623300"/>
                <a:ext cx="1046700" cy="1046700"/>
              </a:xfrm>
              <a:prstGeom prst="ellipse">
                <a:avLst/>
              </a:prstGeom>
              <a:solidFill>
                <a:srgbClr val="D8B8FF">
                  <a:alpha val="167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79" name="Google Shape;1279;p11"/>
              <p:cNvSpPr/>
              <p:nvPr/>
            </p:nvSpPr>
            <p:spPr>
              <a:xfrm>
                <a:off x="922769" y="3781968"/>
                <a:ext cx="729300" cy="729300"/>
              </a:xfrm>
              <a:prstGeom prst="ellipse">
                <a:avLst/>
              </a:prstGeom>
              <a:solidFill>
                <a:srgbClr val="D8B8FF">
                  <a:alpha val="167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80" name="Google Shape;1280;p11"/>
            <p:cNvGrpSpPr/>
            <p:nvPr/>
          </p:nvGrpSpPr>
          <p:grpSpPr>
            <a:xfrm>
              <a:off x="4155315" y="621833"/>
              <a:ext cx="522826" cy="1099260"/>
              <a:chOff x="2447534" y="2604168"/>
              <a:chExt cx="478297" cy="1005636"/>
            </a:xfrm>
          </p:grpSpPr>
          <p:grpSp>
            <p:nvGrpSpPr>
              <p:cNvPr id="1281" name="Google Shape;1281;p11"/>
              <p:cNvGrpSpPr/>
              <p:nvPr/>
            </p:nvGrpSpPr>
            <p:grpSpPr>
              <a:xfrm>
                <a:off x="2447534" y="2604168"/>
                <a:ext cx="478297" cy="1005636"/>
                <a:chOff x="2447534" y="2604168"/>
                <a:chExt cx="478297" cy="1005636"/>
              </a:xfrm>
            </p:grpSpPr>
            <p:grpSp>
              <p:nvGrpSpPr>
                <p:cNvPr id="1282" name="Google Shape;1282;p11"/>
                <p:cNvGrpSpPr/>
                <p:nvPr/>
              </p:nvGrpSpPr>
              <p:grpSpPr>
                <a:xfrm>
                  <a:off x="2447534" y="2971595"/>
                  <a:ext cx="478297" cy="638209"/>
                  <a:chOff x="2447534" y="3081786"/>
                  <a:chExt cx="478297" cy="638209"/>
                </a:xfrm>
              </p:grpSpPr>
              <p:sp>
                <p:nvSpPr>
                  <p:cNvPr id="1283" name="Google Shape;1283;p11"/>
                  <p:cNvSpPr/>
                  <p:nvPr/>
                </p:nvSpPr>
                <p:spPr>
                  <a:xfrm>
                    <a:off x="2591014" y="3097533"/>
                    <a:ext cx="179593" cy="168416"/>
                  </a:xfrm>
                  <a:custGeom>
                    <a:avLst/>
                    <a:gdLst/>
                    <a:ahLst/>
                    <a:cxnLst/>
                    <a:rect l="l" t="t" r="r" b="b"/>
                    <a:pathLst>
                      <a:path w="179593" h="168416" extrusionOk="0">
                        <a:moveTo>
                          <a:pt x="0" y="168417"/>
                        </a:moveTo>
                        <a:cubicBezTo>
                          <a:pt x="0" y="125745"/>
                          <a:pt x="5779" y="81168"/>
                          <a:pt x="2349" y="39004"/>
                        </a:cubicBezTo>
                        <a:cubicBezTo>
                          <a:pt x="8128" y="33924"/>
                          <a:pt x="29020" y="36527"/>
                          <a:pt x="37148" y="34622"/>
                        </a:cubicBezTo>
                        <a:cubicBezTo>
                          <a:pt x="48577" y="31575"/>
                          <a:pt x="35052" y="16652"/>
                          <a:pt x="41148" y="11254"/>
                        </a:cubicBezTo>
                        <a:cubicBezTo>
                          <a:pt x="60198" y="-10653"/>
                          <a:pt x="146685" y="1412"/>
                          <a:pt x="147320" y="30304"/>
                        </a:cubicBezTo>
                        <a:cubicBezTo>
                          <a:pt x="146577" y="33733"/>
                          <a:pt x="148761" y="37112"/>
                          <a:pt x="152184" y="37855"/>
                        </a:cubicBezTo>
                        <a:cubicBezTo>
                          <a:pt x="152527" y="37925"/>
                          <a:pt x="152876" y="37969"/>
                          <a:pt x="153226" y="37988"/>
                        </a:cubicBezTo>
                        <a:cubicBezTo>
                          <a:pt x="199009" y="46307"/>
                          <a:pt x="171196" y="124983"/>
                          <a:pt x="171514" y="162194"/>
                        </a:cubicBezTo>
                        <a:cubicBezTo>
                          <a:pt x="116268" y="155717"/>
                          <a:pt x="51435" y="152225"/>
                          <a:pt x="0" y="168417"/>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84" name="Google Shape;1284;p11"/>
                  <p:cNvSpPr/>
                  <p:nvPr/>
                </p:nvSpPr>
                <p:spPr>
                  <a:xfrm>
                    <a:off x="2458233" y="3250561"/>
                    <a:ext cx="453667" cy="462047"/>
                  </a:xfrm>
                  <a:custGeom>
                    <a:avLst/>
                    <a:gdLst/>
                    <a:ahLst/>
                    <a:cxnLst/>
                    <a:rect l="l" t="t" r="r" b="b"/>
                    <a:pathLst>
                      <a:path w="453667" h="462047" extrusionOk="0">
                        <a:moveTo>
                          <a:pt x="221935" y="462048"/>
                        </a:moveTo>
                        <a:cubicBezTo>
                          <a:pt x="-59306" y="460714"/>
                          <a:pt x="-82865" y="22373"/>
                          <a:pt x="206568" y="847"/>
                        </a:cubicBezTo>
                        <a:cubicBezTo>
                          <a:pt x="522671" y="-22712"/>
                          <a:pt x="543753" y="452904"/>
                          <a:pt x="221935" y="462048"/>
                        </a:cubicBezTo>
                        <a:close/>
                      </a:path>
                    </a:pathLst>
                  </a:custGeom>
                  <a:solidFill>
                    <a:srgbClr val="D9D2E9"/>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85" name="Google Shape;1285;p11"/>
                  <p:cNvSpPr/>
                  <p:nvPr/>
                </p:nvSpPr>
                <p:spPr>
                  <a:xfrm>
                    <a:off x="2447534" y="3081786"/>
                    <a:ext cx="478297" cy="638209"/>
                  </a:xfrm>
                  <a:custGeom>
                    <a:avLst/>
                    <a:gdLst/>
                    <a:ahLst/>
                    <a:cxnLst/>
                    <a:rect l="l" t="t" r="r" b="b"/>
                    <a:pathLst>
                      <a:path w="478297" h="638209" extrusionOk="0">
                        <a:moveTo>
                          <a:pt x="474760" y="358979"/>
                        </a:moveTo>
                        <a:cubicBezTo>
                          <a:pt x="461679" y="274778"/>
                          <a:pt x="399195" y="202960"/>
                          <a:pt x="320201" y="173178"/>
                        </a:cubicBezTo>
                        <a:cubicBezTo>
                          <a:pt x="320201" y="137618"/>
                          <a:pt x="347824" y="40273"/>
                          <a:pt x="296008" y="38050"/>
                        </a:cubicBezTo>
                        <a:cubicBezTo>
                          <a:pt x="297722" y="5792"/>
                          <a:pt x="256955" y="7316"/>
                          <a:pt x="234286" y="3379"/>
                        </a:cubicBezTo>
                        <a:cubicBezTo>
                          <a:pt x="210981" y="-4749"/>
                          <a:pt x="165198" y="331"/>
                          <a:pt x="178406" y="34748"/>
                        </a:cubicBezTo>
                        <a:cubicBezTo>
                          <a:pt x="166277" y="37224"/>
                          <a:pt x="129765" y="31129"/>
                          <a:pt x="140306" y="52718"/>
                        </a:cubicBezTo>
                        <a:cubicBezTo>
                          <a:pt x="138210" y="96153"/>
                          <a:pt x="137448" y="139713"/>
                          <a:pt x="135797" y="183148"/>
                        </a:cubicBezTo>
                        <a:cubicBezTo>
                          <a:pt x="-17047" y="249949"/>
                          <a:pt x="-46892" y="468453"/>
                          <a:pt x="77123" y="577673"/>
                        </a:cubicBezTo>
                        <a:cubicBezTo>
                          <a:pt x="240636" y="727914"/>
                          <a:pt x="512416" y="577165"/>
                          <a:pt x="474760" y="358979"/>
                        </a:cubicBezTo>
                        <a:close/>
                        <a:moveTo>
                          <a:pt x="304771" y="167971"/>
                        </a:moveTo>
                        <a:cubicBezTo>
                          <a:pt x="286165" y="163081"/>
                          <a:pt x="266226" y="157748"/>
                          <a:pt x="246922" y="159144"/>
                        </a:cubicBezTo>
                        <a:cubicBezTo>
                          <a:pt x="215172" y="156033"/>
                          <a:pt x="182914" y="164288"/>
                          <a:pt x="153514" y="175273"/>
                        </a:cubicBezTo>
                        <a:cubicBezTo>
                          <a:pt x="153514" y="170829"/>
                          <a:pt x="153514" y="166320"/>
                          <a:pt x="153958" y="161875"/>
                        </a:cubicBezTo>
                        <a:cubicBezTo>
                          <a:pt x="206600" y="153398"/>
                          <a:pt x="258035" y="138666"/>
                          <a:pt x="307184" y="117997"/>
                        </a:cubicBezTo>
                        <a:cubicBezTo>
                          <a:pt x="306422" y="134634"/>
                          <a:pt x="305342" y="151334"/>
                          <a:pt x="304771" y="167971"/>
                        </a:cubicBezTo>
                        <a:close/>
                        <a:moveTo>
                          <a:pt x="292515" y="378092"/>
                        </a:moveTo>
                        <a:cubicBezTo>
                          <a:pt x="301278" y="393079"/>
                          <a:pt x="305215" y="416700"/>
                          <a:pt x="297087" y="432131"/>
                        </a:cubicBezTo>
                        <a:cubicBezTo>
                          <a:pt x="286356" y="434925"/>
                          <a:pt x="294928" y="387363"/>
                          <a:pt x="292515" y="378092"/>
                        </a:cubicBezTo>
                        <a:close/>
                        <a:moveTo>
                          <a:pt x="233524" y="360440"/>
                        </a:moveTo>
                        <a:cubicBezTo>
                          <a:pt x="220881" y="353181"/>
                          <a:pt x="206085" y="350622"/>
                          <a:pt x="191741" y="353200"/>
                        </a:cubicBezTo>
                        <a:cubicBezTo>
                          <a:pt x="193900" y="295606"/>
                          <a:pt x="196313" y="237948"/>
                          <a:pt x="198599" y="180354"/>
                        </a:cubicBezTo>
                        <a:cubicBezTo>
                          <a:pt x="213394" y="176480"/>
                          <a:pt x="265528" y="177750"/>
                          <a:pt x="276005" y="180354"/>
                        </a:cubicBezTo>
                        <a:cubicBezTo>
                          <a:pt x="275707" y="235389"/>
                          <a:pt x="275415" y="290418"/>
                          <a:pt x="275116" y="345454"/>
                        </a:cubicBezTo>
                        <a:cubicBezTo>
                          <a:pt x="259679" y="343733"/>
                          <a:pt x="244312" y="349263"/>
                          <a:pt x="233524" y="360440"/>
                        </a:cubicBezTo>
                        <a:close/>
                        <a:moveTo>
                          <a:pt x="244636" y="403619"/>
                        </a:moveTo>
                        <a:cubicBezTo>
                          <a:pt x="254860" y="460769"/>
                          <a:pt x="203615" y="463119"/>
                          <a:pt x="235365" y="386855"/>
                        </a:cubicBezTo>
                        <a:cubicBezTo>
                          <a:pt x="239537" y="391777"/>
                          <a:pt x="242687" y="397473"/>
                          <a:pt x="244636" y="403619"/>
                        </a:cubicBezTo>
                        <a:close/>
                        <a:moveTo>
                          <a:pt x="203234" y="18174"/>
                        </a:moveTo>
                        <a:cubicBezTo>
                          <a:pt x="226920" y="23191"/>
                          <a:pt x="260384" y="18174"/>
                          <a:pt x="278228" y="35383"/>
                        </a:cubicBezTo>
                        <a:cubicBezTo>
                          <a:pt x="250357" y="33268"/>
                          <a:pt x="222392" y="32805"/>
                          <a:pt x="194471" y="33986"/>
                        </a:cubicBezTo>
                        <a:cubicBezTo>
                          <a:pt x="198916" y="25413"/>
                          <a:pt x="186407" y="19063"/>
                          <a:pt x="203234" y="18174"/>
                        </a:cubicBezTo>
                        <a:close/>
                        <a:moveTo>
                          <a:pt x="157451" y="54369"/>
                        </a:moveTo>
                        <a:cubicBezTo>
                          <a:pt x="205711" y="53036"/>
                          <a:pt x="261591" y="43511"/>
                          <a:pt x="306358" y="62688"/>
                        </a:cubicBezTo>
                        <a:lnTo>
                          <a:pt x="156308" y="90501"/>
                        </a:lnTo>
                        <a:close/>
                        <a:moveTo>
                          <a:pt x="308136" y="80468"/>
                        </a:moveTo>
                        <a:cubicBezTo>
                          <a:pt x="308701" y="80385"/>
                          <a:pt x="309254" y="80239"/>
                          <a:pt x="309787" y="80023"/>
                        </a:cubicBezTo>
                        <a:cubicBezTo>
                          <a:pt x="309279" y="87135"/>
                          <a:pt x="308263" y="92723"/>
                          <a:pt x="308136" y="99073"/>
                        </a:cubicBezTo>
                        <a:cubicBezTo>
                          <a:pt x="258975" y="120276"/>
                          <a:pt x="207381" y="135338"/>
                          <a:pt x="154530" y="143904"/>
                        </a:cubicBezTo>
                        <a:lnTo>
                          <a:pt x="155673" y="109043"/>
                        </a:lnTo>
                        <a:close/>
                        <a:moveTo>
                          <a:pt x="378685" y="571513"/>
                        </a:moveTo>
                        <a:cubicBezTo>
                          <a:pt x="88871" y="776746"/>
                          <a:pt x="-158652" y="297384"/>
                          <a:pt x="181009" y="184735"/>
                        </a:cubicBezTo>
                        <a:cubicBezTo>
                          <a:pt x="178787" y="242774"/>
                          <a:pt x="176183" y="300749"/>
                          <a:pt x="174151" y="358788"/>
                        </a:cubicBezTo>
                        <a:cubicBezTo>
                          <a:pt x="71345" y="420066"/>
                          <a:pt x="191741" y="557798"/>
                          <a:pt x="191360" y="371488"/>
                        </a:cubicBezTo>
                        <a:cubicBezTo>
                          <a:pt x="201799" y="369437"/>
                          <a:pt x="212626" y="371031"/>
                          <a:pt x="222030" y="375997"/>
                        </a:cubicBezTo>
                        <a:cubicBezTo>
                          <a:pt x="159673" y="513474"/>
                          <a:pt x="315756" y="467310"/>
                          <a:pt x="246795" y="371107"/>
                        </a:cubicBezTo>
                        <a:cubicBezTo>
                          <a:pt x="254364" y="364078"/>
                          <a:pt x="265052" y="361500"/>
                          <a:pt x="274989" y="364313"/>
                        </a:cubicBezTo>
                        <a:cubicBezTo>
                          <a:pt x="279561" y="390666"/>
                          <a:pt x="263115" y="429528"/>
                          <a:pt x="284324" y="449276"/>
                        </a:cubicBezTo>
                        <a:cubicBezTo>
                          <a:pt x="335124" y="459118"/>
                          <a:pt x="324964" y="368631"/>
                          <a:pt x="292642" y="351804"/>
                        </a:cubicBezTo>
                        <a:lnTo>
                          <a:pt x="293531" y="184481"/>
                        </a:lnTo>
                        <a:cubicBezTo>
                          <a:pt x="465172" y="225438"/>
                          <a:pt x="517686" y="462167"/>
                          <a:pt x="378685" y="571513"/>
                        </a:cubicBezTo>
                        <a:close/>
                        <a:moveTo>
                          <a:pt x="173453" y="378537"/>
                        </a:moveTo>
                        <a:cubicBezTo>
                          <a:pt x="170786" y="400508"/>
                          <a:pt x="176882" y="430226"/>
                          <a:pt x="158848" y="446926"/>
                        </a:cubicBezTo>
                        <a:cubicBezTo>
                          <a:pt x="145830" y="424638"/>
                          <a:pt x="150085" y="391681"/>
                          <a:pt x="173453" y="37828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1286" name="Google Shape;1286;p11"/>
                <p:cNvSpPr/>
                <p:nvPr/>
              </p:nvSpPr>
              <p:spPr>
                <a:xfrm>
                  <a:off x="2675601" y="2604168"/>
                  <a:ext cx="17700" cy="3738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287" name="Google Shape;1287;p11"/>
              <p:cNvSpPr/>
              <p:nvPr/>
            </p:nvSpPr>
            <p:spPr>
              <a:xfrm>
                <a:off x="2546350" y="3472450"/>
                <a:ext cx="97850" cy="61625"/>
              </a:xfrm>
              <a:custGeom>
                <a:avLst/>
                <a:gdLst/>
                <a:ahLst/>
                <a:cxnLst/>
                <a:rect l="l" t="t" r="r" b="b"/>
                <a:pathLst>
                  <a:path w="3914" h="2465" extrusionOk="0">
                    <a:moveTo>
                      <a:pt x="0" y="0"/>
                    </a:moveTo>
                    <a:cubicBezTo>
                      <a:pt x="946" y="1217"/>
                      <a:pt x="2412" y="2117"/>
                      <a:pt x="3914" y="2465"/>
                    </a:cubicBezTo>
                  </a:path>
                </a:pathLst>
              </a:custGeom>
              <a:noFill/>
              <a:ln w="19050" cap="rnd" cmpd="sng">
                <a:solidFill>
                  <a:schemeClr val="lt1"/>
                </a:solidFill>
                <a:prstDash val="solid"/>
                <a:round/>
                <a:headEnd type="none" w="med" len="med"/>
                <a:tailEnd type="none" w="med" len="med"/>
              </a:ln>
            </p:spPr>
          </p:sp>
          <p:sp>
            <p:nvSpPr>
              <p:cNvPr id="1288" name="Google Shape;1288;p11"/>
              <p:cNvSpPr/>
              <p:nvPr/>
            </p:nvSpPr>
            <p:spPr>
              <a:xfrm>
                <a:off x="2515525" y="3392700"/>
                <a:ext cx="9075" cy="19950"/>
              </a:xfrm>
              <a:custGeom>
                <a:avLst/>
                <a:gdLst/>
                <a:ahLst/>
                <a:cxnLst/>
                <a:rect l="l" t="t" r="r" b="b"/>
                <a:pathLst>
                  <a:path w="363" h="798" extrusionOk="0">
                    <a:moveTo>
                      <a:pt x="0" y="0"/>
                    </a:moveTo>
                    <a:cubicBezTo>
                      <a:pt x="182" y="399"/>
                      <a:pt x="182" y="399"/>
                      <a:pt x="363" y="798"/>
                    </a:cubicBezTo>
                  </a:path>
                </a:pathLst>
              </a:custGeom>
              <a:noFill/>
              <a:ln w="19050" cap="rnd" cmpd="sng">
                <a:solidFill>
                  <a:schemeClr val="lt1"/>
                </a:solidFill>
                <a:prstDash val="solid"/>
                <a:round/>
                <a:headEnd type="none" w="med" len="med"/>
                <a:tailEnd type="none" w="med" len="med"/>
              </a:ln>
            </p:spPr>
          </p:sp>
        </p:grpSp>
      </p:grpSp>
      <p:grpSp>
        <p:nvGrpSpPr>
          <p:cNvPr id="1289" name="Google Shape;1289;p11"/>
          <p:cNvGrpSpPr/>
          <p:nvPr/>
        </p:nvGrpSpPr>
        <p:grpSpPr>
          <a:xfrm>
            <a:off x="4045443" y="33"/>
            <a:ext cx="381176" cy="578975"/>
            <a:chOff x="5194218" y="621823"/>
            <a:chExt cx="522827" cy="794132"/>
          </a:xfrm>
        </p:grpSpPr>
        <p:grpSp>
          <p:nvGrpSpPr>
            <p:cNvPr id="1290" name="Google Shape;1290;p11"/>
            <p:cNvGrpSpPr/>
            <p:nvPr/>
          </p:nvGrpSpPr>
          <p:grpSpPr>
            <a:xfrm>
              <a:off x="5194218" y="893129"/>
              <a:ext cx="522827" cy="522827"/>
              <a:chOff x="764100" y="3623300"/>
              <a:chExt cx="1046700" cy="1046700"/>
            </a:xfrm>
          </p:grpSpPr>
          <p:sp>
            <p:nvSpPr>
              <p:cNvPr id="1291" name="Google Shape;1291;p11"/>
              <p:cNvSpPr/>
              <p:nvPr/>
            </p:nvSpPr>
            <p:spPr>
              <a:xfrm>
                <a:off x="764100" y="3623300"/>
                <a:ext cx="1046700" cy="1046700"/>
              </a:xfrm>
              <a:prstGeom prst="ellipse">
                <a:avLst/>
              </a:prstGeom>
              <a:solidFill>
                <a:srgbClr val="FF8900">
                  <a:alpha val="838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92" name="Google Shape;1292;p11"/>
              <p:cNvSpPr/>
              <p:nvPr/>
            </p:nvSpPr>
            <p:spPr>
              <a:xfrm>
                <a:off x="922769" y="3781968"/>
                <a:ext cx="729300" cy="729300"/>
              </a:xfrm>
              <a:prstGeom prst="ellipse">
                <a:avLst/>
              </a:prstGeom>
              <a:solidFill>
                <a:srgbClr val="FF8900">
                  <a:alpha val="838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93" name="Google Shape;1293;p11"/>
            <p:cNvGrpSpPr/>
            <p:nvPr/>
          </p:nvGrpSpPr>
          <p:grpSpPr>
            <a:xfrm>
              <a:off x="5371921" y="621823"/>
              <a:ext cx="182209" cy="655932"/>
              <a:chOff x="3305183" y="2722527"/>
              <a:chExt cx="166690" cy="600065"/>
            </a:xfrm>
          </p:grpSpPr>
          <p:grpSp>
            <p:nvGrpSpPr>
              <p:cNvPr id="1294" name="Google Shape;1294;p11"/>
              <p:cNvGrpSpPr/>
              <p:nvPr/>
            </p:nvGrpSpPr>
            <p:grpSpPr>
              <a:xfrm>
                <a:off x="3305183" y="2722527"/>
                <a:ext cx="166690" cy="600065"/>
                <a:chOff x="3305183" y="2722527"/>
                <a:chExt cx="166690" cy="600065"/>
              </a:xfrm>
            </p:grpSpPr>
            <p:grpSp>
              <p:nvGrpSpPr>
                <p:cNvPr id="1295" name="Google Shape;1295;p11"/>
                <p:cNvGrpSpPr/>
                <p:nvPr/>
              </p:nvGrpSpPr>
              <p:grpSpPr>
                <a:xfrm>
                  <a:off x="3305183" y="2971595"/>
                  <a:ext cx="166690" cy="350998"/>
                  <a:chOff x="3305183" y="3146560"/>
                  <a:chExt cx="166690" cy="350998"/>
                </a:xfrm>
              </p:grpSpPr>
              <p:sp>
                <p:nvSpPr>
                  <p:cNvPr id="1296" name="Google Shape;1296;p11"/>
                  <p:cNvSpPr/>
                  <p:nvPr/>
                </p:nvSpPr>
                <p:spPr>
                  <a:xfrm>
                    <a:off x="3324821" y="3152836"/>
                    <a:ext cx="119489" cy="117177"/>
                  </a:xfrm>
                  <a:custGeom>
                    <a:avLst/>
                    <a:gdLst/>
                    <a:ahLst/>
                    <a:cxnLst/>
                    <a:rect l="l" t="t" r="r" b="b"/>
                    <a:pathLst>
                      <a:path w="119489" h="117177" extrusionOk="0">
                        <a:moveTo>
                          <a:pt x="5460" y="117177"/>
                        </a:moveTo>
                        <a:cubicBezTo>
                          <a:pt x="4508" y="91777"/>
                          <a:pt x="-9653" y="30373"/>
                          <a:pt x="11810" y="23896"/>
                        </a:cubicBezTo>
                        <a:cubicBezTo>
                          <a:pt x="18160" y="22118"/>
                          <a:pt x="14668" y="14561"/>
                          <a:pt x="19494" y="10688"/>
                        </a:cubicBezTo>
                        <a:cubicBezTo>
                          <a:pt x="31241" y="-2901"/>
                          <a:pt x="96456" y="-6838"/>
                          <a:pt x="96456" y="18879"/>
                        </a:cubicBezTo>
                        <a:cubicBezTo>
                          <a:pt x="95751" y="22315"/>
                          <a:pt x="97967" y="25668"/>
                          <a:pt x="101409" y="26373"/>
                        </a:cubicBezTo>
                        <a:cubicBezTo>
                          <a:pt x="101866" y="26467"/>
                          <a:pt x="102336" y="26506"/>
                          <a:pt x="102806" y="26499"/>
                        </a:cubicBezTo>
                        <a:cubicBezTo>
                          <a:pt x="133731" y="28849"/>
                          <a:pt x="111569" y="90507"/>
                          <a:pt x="114744" y="11393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97" name="Google Shape;1297;p11"/>
                  <p:cNvSpPr/>
                  <p:nvPr/>
                </p:nvSpPr>
                <p:spPr>
                  <a:xfrm>
                    <a:off x="3312763" y="3270014"/>
                    <a:ext cx="150661" cy="221107"/>
                  </a:xfrm>
                  <a:custGeom>
                    <a:avLst/>
                    <a:gdLst/>
                    <a:ahLst/>
                    <a:cxnLst/>
                    <a:rect l="l" t="t" r="r" b="b"/>
                    <a:pathLst>
                      <a:path w="150661" h="221107" extrusionOk="0">
                        <a:moveTo>
                          <a:pt x="72636" y="221107"/>
                        </a:moveTo>
                        <a:cubicBezTo>
                          <a:pt x="-3564" y="204978"/>
                          <a:pt x="-15057" y="136779"/>
                          <a:pt x="16184" y="2477"/>
                        </a:cubicBezTo>
                        <a:cubicBezTo>
                          <a:pt x="54284" y="1207"/>
                          <a:pt x="87558" y="1270"/>
                          <a:pt x="125595" y="0"/>
                        </a:cubicBezTo>
                        <a:cubicBezTo>
                          <a:pt x="164330" y="92202"/>
                          <a:pt x="166299" y="206629"/>
                          <a:pt x="72636" y="221107"/>
                        </a:cubicBezTo>
                        <a:close/>
                      </a:path>
                    </a:pathLst>
                  </a:custGeom>
                  <a:solidFill>
                    <a:srgbClr val="F9CB9C"/>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98" name="Google Shape;1298;p11"/>
                  <p:cNvSpPr/>
                  <p:nvPr/>
                </p:nvSpPr>
                <p:spPr>
                  <a:xfrm>
                    <a:off x="3305183" y="3146560"/>
                    <a:ext cx="166690" cy="350998"/>
                  </a:xfrm>
                  <a:custGeom>
                    <a:avLst/>
                    <a:gdLst/>
                    <a:ahLst/>
                    <a:cxnLst/>
                    <a:rect l="l" t="t" r="r" b="b"/>
                    <a:pathLst>
                      <a:path w="166690" h="350998" extrusionOk="0">
                        <a:moveTo>
                          <a:pt x="140987" y="124596"/>
                        </a:moveTo>
                        <a:cubicBezTo>
                          <a:pt x="147337" y="122247"/>
                          <a:pt x="143336" y="59572"/>
                          <a:pt x="144542" y="54238"/>
                        </a:cubicBezTo>
                        <a:cubicBezTo>
                          <a:pt x="146828" y="39252"/>
                          <a:pt x="140097" y="24647"/>
                          <a:pt x="122571" y="26425"/>
                        </a:cubicBezTo>
                        <a:cubicBezTo>
                          <a:pt x="129683" y="-8309"/>
                          <a:pt x="29417" y="-8500"/>
                          <a:pt x="29925" y="24075"/>
                        </a:cubicBezTo>
                        <a:cubicBezTo>
                          <a:pt x="15891" y="25536"/>
                          <a:pt x="12399" y="39633"/>
                          <a:pt x="13478" y="51635"/>
                        </a:cubicBezTo>
                        <a:cubicBezTo>
                          <a:pt x="16145" y="75955"/>
                          <a:pt x="8335" y="105292"/>
                          <a:pt x="17034" y="127263"/>
                        </a:cubicBezTo>
                        <a:cubicBezTo>
                          <a:pt x="17034" y="127263"/>
                          <a:pt x="17034" y="127644"/>
                          <a:pt x="17034" y="127835"/>
                        </a:cubicBezTo>
                        <a:cubicBezTo>
                          <a:pt x="-77835" y="451748"/>
                          <a:pt x="259922" y="398789"/>
                          <a:pt x="140987" y="124596"/>
                        </a:cubicBezTo>
                        <a:close/>
                        <a:moveTo>
                          <a:pt x="126254" y="42427"/>
                        </a:moveTo>
                        <a:cubicBezTo>
                          <a:pt x="126699" y="51254"/>
                          <a:pt x="126699" y="64842"/>
                          <a:pt x="126889" y="74177"/>
                        </a:cubicBezTo>
                        <a:lnTo>
                          <a:pt x="31258" y="101736"/>
                        </a:lnTo>
                        <a:cubicBezTo>
                          <a:pt x="31258" y="96719"/>
                          <a:pt x="31258" y="91640"/>
                          <a:pt x="31258" y="86560"/>
                        </a:cubicBezTo>
                        <a:cubicBezTo>
                          <a:pt x="57865" y="73415"/>
                          <a:pt x="88408" y="58556"/>
                          <a:pt x="112348" y="40903"/>
                        </a:cubicBezTo>
                        <a:cubicBezTo>
                          <a:pt x="116793" y="41665"/>
                          <a:pt x="123778" y="38490"/>
                          <a:pt x="126254" y="42427"/>
                        </a:cubicBezTo>
                        <a:close/>
                        <a:moveTo>
                          <a:pt x="89044" y="212671"/>
                        </a:moveTo>
                        <a:cubicBezTo>
                          <a:pt x="81112" y="208784"/>
                          <a:pt x="71771" y="209070"/>
                          <a:pt x="64088" y="213433"/>
                        </a:cubicBezTo>
                        <a:cubicBezTo>
                          <a:pt x="67943" y="186762"/>
                          <a:pt x="70883" y="159947"/>
                          <a:pt x="72914" y="132978"/>
                        </a:cubicBezTo>
                        <a:lnTo>
                          <a:pt x="83964" y="132978"/>
                        </a:lnTo>
                        <a:cubicBezTo>
                          <a:pt x="83049" y="159642"/>
                          <a:pt x="84751" y="186337"/>
                          <a:pt x="89044" y="212671"/>
                        </a:cubicBezTo>
                        <a:close/>
                        <a:moveTo>
                          <a:pt x="50944" y="114118"/>
                        </a:moveTo>
                        <a:lnTo>
                          <a:pt x="127144" y="92148"/>
                        </a:lnTo>
                        <a:lnTo>
                          <a:pt x="127144" y="113420"/>
                        </a:lnTo>
                        <a:cubicBezTo>
                          <a:pt x="101299" y="114880"/>
                          <a:pt x="75899" y="115135"/>
                          <a:pt x="50626" y="114118"/>
                        </a:cubicBezTo>
                        <a:close/>
                        <a:moveTo>
                          <a:pt x="90695" y="39950"/>
                        </a:moveTo>
                        <a:cubicBezTo>
                          <a:pt x="74692" y="48269"/>
                          <a:pt x="47832" y="59826"/>
                          <a:pt x="31385" y="67255"/>
                        </a:cubicBezTo>
                        <a:cubicBezTo>
                          <a:pt x="31385" y="58937"/>
                          <a:pt x="31766" y="47634"/>
                          <a:pt x="31385" y="39379"/>
                        </a:cubicBezTo>
                        <a:cubicBezTo>
                          <a:pt x="33036" y="39379"/>
                          <a:pt x="75835" y="39442"/>
                          <a:pt x="90377" y="39950"/>
                        </a:cubicBezTo>
                        <a:close/>
                        <a:moveTo>
                          <a:pt x="45736" y="22361"/>
                        </a:moveTo>
                        <a:cubicBezTo>
                          <a:pt x="60214" y="644"/>
                          <a:pt x="112920" y="11122"/>
                          <a:pt x="111395" y="26616"/>
                        </a:cubicBezTo>
                        <a:cubicBezTo>
                          <a:pt x="92028" y="25854"/>
                          <a:pt x="63834" y="27314"/>
                          <a:pt x="44466" y="26616"/>
                        </a:cubicBezTo>
                        <a:cubicBezTo>
                          <a:pt x="44339" y="26171"/>
                          <a:pt x="45165" y="22742"/>
                          <a:pt x="45419" y="22361"/>
                        </a:cubicBezTo>
                        <a:close/>
                        <a:moveTo>
                          <a:pt x="125556" y="309127"/>
                        </a:moveTo>
                        <a:cubicBezTo>
                          <a:pt x="22686" y="406028"/>
                          <a:pt x="-873" y="195335"/>
                          <a:pt x="33798" y="131708"/>
                        </a:cubicBezTo>
                        <a:cubicBezTo>
                          <a:pt x="41101" y="132153"/>
                          <a:pt x="48467" y="132470"/>
                          <a:pt x="55833" y="132661"/>
                        </a:cubicBezTo>
                        <a:cubicBezTo>
                          <a:pt x="60913" y="148536"/>
                          <a:pt x="25734" y="268678"/>
                          <a:pt x="58500" y="243023"/>
                        </a:cubicBezTo>
                        <a:cubicBezTo>
                          <a:pt x="62310" y="237436"/>
                          <a:pt x="67708" y="228101"/>
                          <a:pt x="75454" y="228037"/>
                        </a:cubicBezTo>
                        <a:cubicBezTo>
                          <a:pt x="84979" y="228037"/>
                          <a:pt x="91076" y="238960"/>
                          <a:pt x="95394" y="245881"/>
                        </a:cubicBezTo>
                        <a:cubicBezTo>
                          <a:pt x="128985" y="268931"/>
                          <a:pt x="92536" y="150631"/>
                          <a:pt x="101744" y="132661"/>
                        </a:cubicBezTo>
                        <a:cubicBezTo>
                          <a:pt x="109173" y="132661"/>
                          <a:pt x="116602" y="132089"/>
                          <a:pt x="124032" y="131644"/>
                        </a:cubicBezTo>
                        <a:cubicBezTo>
                          <a:pt x="155591" y="183968"/>
                          <a:pt x="160671" y="257311"/>
                          <a:pt x="125239" y="30912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1299" name="Google Shape;1299;p11"/>
                <p:cNvSpPr/>
                <p:nvPr/>
              </p:nvSpPr>
              <p:spPr>
                <a:xfrm>
                  <a:off x="3375891" y="2722527"/>
                  <a:ext cx="17700" cy="2556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300" name="Google Shape;1300;p11"/>
              <p:cNvSpPr/>
              <p:nvPr/>
            </p:nvSpPr>
            <p:spPr>
              <a:xfrm>
                <a:off x="3352825" y="3244100"/>
                <a:ext cx="27200" cy="29000"/>
              </a:xfrm>
              <a:custGeom>
                <a:avLst/>
                <a:gdLst/>
                <a:ahLst/>
                <a:cxnLst/>
                <a:rect l="l" t="t" r="r" b="b"/>
                <a:pathLst>
                  <a:path w="1088" h="1160" extrusionOk="0">
                    <a:moveTo>
                      <a:pt x="0" y="0"/>
                    </a:moveTo>
                    <a:cubicBezTo>
                      <a:pt x="294" y="441"/>
                      <a:pt x="670" y="834"/>
                      <a:pt x="1088" y="1160"/>
                    </a:cubicBezTo>
                  </a:path>
                </a:pathLst>
              </a:custGeom>
              <a:noFill/>
              <a:ln w="19050" cap="rnd" cmpd="sng">
                <a:solidFill>
                  <a:schemeClr val="lt1"/>
                </a:solidFill>
                <a:prstDash val="solid"/>
                <a:round/>
                <a:headEnd type="none" w="med" len="med"/>
                <a:tailEnd type="none" w="med" len="med"/>
              </a:ln>
            </p:spPr>
          </p:sp>
        </p:grpSp>
      </p:grpSp>
      <p:grpSp>
        <p:nvGrpSpPr>
          <p:cNvPr id="1301" name="Google Shape;1301;p11"/>
          <p:cNvGrpSpPr/>
          <p:nvPr/>
        </p:nvGrpSpPr>
        <p:grpSpPr>
          <a:xfrm>
            <a:off x="5963309" y="57"/>
            <a:ext cx="627432" cy="1570252"/>
            <a:chOff x="7824797" y="870572"/>
            <a:chExt cx="860597" cy="2153783"/>
          </a:xfrm>
        </p:grpSpPr>
        <p:grpSp>
          <p:nvGrpSpPr>
            <p:cNvPr id="1302" name="Google Shape;1302;p11"/>
            <p:cNvGrpSpPr/>
            <p:nvPr/>
          </p:nvGrpSpPr>
          <p:grpSpPr>
            <a:xfrm>
              <a:off x="7824797" y="1891931"/>
              <a:ext cx="860597" cy="1132425"/>
              <a:chOff x="764100" y="3623300"/>
              <a:chExt cx="1046700" cy="1046700"/>
            </a:xfrm>
          </p:grpSpPr>
          <p:sp>
            <p:nvSpPr>
              <p:cNvPr id="1303" name="Google Shape;1303;p11"/>
              <p:cNvSpPr/>
              <p:nvPr/>
            </p:nvSpPr>
            <p:spPr>
              <a:xfrm>
                <a:off x="764100" y="3623300"/>
                <a:ext cx="1046700" cy="1046700"/>
              </a:xfrm>
              <a:prstGeom prst="ellipse">
                <a:avLst/>
              </a:prstGeom>
              <a:solidFill>
                <a:srgbClr val="10A3FF">
                  <a:alpha val="615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04" name="Google Shape;1304;p11"/>
              <p:cNvSpPr/>
              <p:nvPr/>
            </p:nvSpPr>
            <p:spPr>
              <a:xfrm>
                <a:off x="922769" y="3781968"/>
                <a:ext cx="729300" cy="729300"/>
              </a:xfrm>
              <a:prstGeom prst="ellipse">
                <a:avLst/>
              </a:prstGeom>
              <a:solidFill>
                <a:srgbClr val="10A3FF">
                  <a:alpha val="615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305" name="Google Shape;1305;p11"/>
            <p:cNvGrpSpPr/>
            <p:nvPr/>
          </p:nvGrpSpPr>
          <p:grpSpPr>
            <a:xfrm>
              <a:off x="8100547" y="870572"/>
              <a:ext cx="300376" cy="1935114"/>
              <a:chOff x="3792712" y="2051381"/>
              <a:chExt cx="274793" cy="1770299"/>
            </a:xfrm>
          </p:grpSpPr>
          <p:grpSp>
            <p:nvGrpSpPr>
              <p:cNvPr id="1306" name="Google Shape;1306;p11"/>
              <p:cNvGrpSpPr/>
              <p:nvPr/>
            </p:nvGrpSpPr>
            <p:grpSpPr>
              <a:xfrm>
                <a:off x="3792712" y="2051381"/>
                <a:ext cx="274793" cy="1770299"/>
                <a:chOff x="3792712" y="2051381"/>
                <a:chExt cx="274793" cy="1770299"/>
              </a:xfrm>
            </p:grpSpPr>
            <p:grpSp>
              <p:nvGrpSpPr>
                <p:cNvPr id="1307" name="Google Shape;1307;p11"/>
                <p:cNvGrpSpPr/>
                <p:nvPr/>
              </p:nvGrpSpPr>
              <p:grpSpPr>
                <a:xfrm>
                  <a:off x="3792712" y="2971595"/>
                  <a:ext cx="274793" cy="850085"/>
                  <a:chOff x="3792712" y="2879468"/>
                  <a:chExt cx="274793" cy="850085"/>
                </a:xfrm>
              </p:grpSpPr>
              <p:sp>
                <p:nvSpPr>
                  <p:cNvPr id="1308" name="Google Shape;1308;p11"/>
                  <p:cNvSpPr/>
                  <p:nvPr/>
                </p:nvSpPr>
                <p:spPr>
                  <a:xfrm>
                    <a:off x="3798083" y="3085793"/>
                    <a:ext cx="261578" cy="637356"/>
                  </a:xfrm>
                  <a:custGeom>
                    <a:avLst/>
                    <a:gdLst/>
                    <a:ahLst/>
                    <a:cxnLst/>
                    <a:rect l="l" t="t" r="r" b="b"/>
                    <a:pathLst>
                      <a:path w="261578" h="637356" extrusionOk="0">
                        <a:moveTo>
                          <a:pt x="126686" y="637357"/>
                        </a:moveTo>
                        <a:cubicBezTo>
                          <a:pt x="-60449" y="630435"/>
                          <a:pt x="18736" y="394850"/>
                          <a:pt x="6417" y="267723"/>
                        </a:cubicBezTo>
                        <a:cubicBezTo>
                          <a:pt x="12322" y="197048"/>
                          <a:pt x="-10665" y="53665"/>
                          <a:pt x="31817" y="8008"/>
                        </a:cubicBezTo>
                        <a:cubicBezTo>
                          <a:pt x="291595" y="-16566"/>
                          <a:pt x="262449" y="-1263"/>
                          <a:pt x="258829" y="299283"/>
                        </a:cubicBezTo>
                        <a:cubicBezTo>
                          <a:pt x="256988" y="426728"/>
                          <a:pt x="295024" y="626816"/>
                          <a:pt x="126686" y="637357"/>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309" name="Google Shape;1309;p11"/>
                  <p:cNvSpPr/>
                  <p:nvPr/>
                </p:nvSpPr>
                <p:spPr>
                  <a:xfrm>
                    <a:off x="3849902" y="2886279"/>
                    <a:ext cx="160096" cy="197298"/>
                  </a:xfrm>
                  <a:custGeom>
                    <a:avLst/>
                    <a:gdLst/>
                    <a:ahLst/>
                    <a:cxnLst/>
                    <a:rect l="l" t="t" r="r" b="b"/>
                    <a:pathLst>
                      <a:path w="160096" h="197298" extrusionOk="0">
                        <a:moveTo>
                          <a:pt x="0" y="197298"/>
                        </a:moveTo>
                        <a:cubicBezTo>
                          <a:pt x="14795" y="163453"/>
                          <a:pt x="-19495" y="39120"/>
                          <a:pt x="29908" y="37913"/>
                        </a:cubicBezTo>
                        <a:cubicBezTo>
                          <a:pt x="41275" y="35754"/>
                          <a:pt x="33401" y="17911"/>
                          <a:pt x="43053" y="12513"/>
                        </a:cubicBezTo>
                        <a:cubicBezTo>
                          <a:pt x="64008" y="-9902"/>
                          <a:pt x="129984" y="-1393"/>
                          <a:pt x="134239" y="31563"/>
                        </a:cubicBezTo>
                        <a:cubicBezTo>
                          <a:pt x="135826" y="40517"/>
                          <a:pt x="147891" y="34484"/>
                          <a:pt x="151955" y="41406"/>
                        </a:cubicBezTo>
                        <a:cubicBezTo>
                          <a:pt x="171640" y="64583"/>
                          <a:pt x="149479" y="158246"/>
                          <a:pt x="149161" y="196663"/>
                        </a:cubicBezTo>
                        <a:cubicBezTo>
                          <a:pt x="98234" y="196155"/>
                          <a:pt x="49847" y="189170"/>
                          <a:pt x="0" y="197298"/>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310" name="Google Shape;1310;p11"/>
                  <p:cNvSpPr/>
                  <p:nvPr/>
                </p:nvSpPr>
                <p:spPr>
                  <a:xfrm>
                    <a:off x="3792712" y="2879468"/>
                    <a:ext cx="274793" cy="850085"/>
                  </a:xfrm>
                  <a:custGeom>
                    <a:avLst/>
                    <a:gdLst/>
                    <a:ahLst/>
                    <a:cxnLst/>
                    <a:rect l="l" t="t" r="r" b="b"/>
                    <a:pathLst>
                      <a:path w="274793" h="850085" extrusionOk="0">
                        <a:moveTo>
                          <a:pt x="19916" y="786532"/>
                        </a:moveTo>
                        <a:cubicBezTo>
                          <a:pt x="39854" y="827489"/>
                          <a:pt x="67541" y="848572"/>
                          <a:pt x="131866" y="850032"/>
                        </a:cubicBezTo>
                        <a:cubicBezTo>
                          <a:pt x="255818" y="852953"/>
                          <a:pt x="279440" y="735732"/>
                          <a:pt x="271947" y="651213"/>
                        </a:cubicBezTo>
                        <a:cubicBezTo>
                          <a:pt x="272963" y="537612"/>
                          <a:pt x="275312" y="423947"/>
                          <a:pt x="274678" y="310345"/>
                        </a:cubicBezTo>
                        <a:cubicBezTo>
                          <a:pt x="276202" y="268245"/>
                          <a:pt x="263057" y="215095"/>
                          <a:pt x="217528" y="202395"/>
                        </a:cubicBezTo>
                        <a:cubicBezTo>
                          <a:pt x="213336" y="167343"/>
                          <a:pt x="246610" y="35073"/>
                          <a:pt x="197716" y="37295"/>
                        </a:cubicBezTo>
                        <a:cubicBezTo>
                          <a:pt x="191366" y="-10202"/>
                          <a:pt x="84495" y="-14965"/>
                          <a:pt x="87098" y="38311"/>
                        </a:cubicBezTo>
                        <a:cubicBezTo>
                          <a:pt x="75478" y="36978"/>
                          <a:pt x="60047" y="37041"/>
                          <a:pt x="58778" y="55583"/>
                        </a:cubicBezTo>
                        <a:cubicBezTo>
                          <a:pt x="55603" y="103081"/>
                          <a:pt x="55285" y="150833"/>
                          <a:pt x="49887" y="197760"/>
                        </a:cubicBezTo>
                        <a:cubicBezTo>
                          <a:pt x="-19010" y="224303"/>
                          <a:pt x="12613" y="404262"/>
                          <a:pt x="5437" y="474048"/>
                        </a:cubicBezTo>
                        <a:cubicBezTo>
                          <a:pt x="10264" y="577299"/>
                          <a:pt x="-17549" y="687980"/>
                          <a:pt x="19916" y="786532"/>
                        </a:cubicBezTo>
                        <a:close/>
                        <a:moveTo>
                          <a:pt x="102466" y="38248"/>
                        </a:moveTo>
                        <a:cubicBezTo>
                          <a:pt x="106148" y="7895"/>
                          <a:pt x="173585" y="17166"/>
                          <a:pt x="178983" y="37105"/>
                        </a:cubicBezTo>
                        <a:cubicBezTo>
                          <a:pt x="154281" y="37549"/>
                          <a:pt x="103101" y="39962"/>
                          <a:pt x="102592" y="38311"/>
                        </a:cubicBezTo>
                        <a:close/>
                        <a:moveTo>
                          <a:pt x="76177" y="56663"/>
                        </a:moveTo>
                        <a:lnTo>
                          <a:pt x="174983" y="55393"/>
                        </a:lnTo>
                        <a:cubicBezTo>
                          <a:pt x="190222" y="53361"/>
                          <a:pt x="211304" y="53298"/>
                          <a:pt x="206733" y="75459"/>
                        </a:cubicBezTo>
                        <a:lnTo>
                          <a:pt x="75287" y="111400"/>
                        </a:lnTo>
                        <a:cubicBezTo>
                          <a:pt x="75967" y="93194"/>
                          <a:pt x="76303" y="74970"/>
                          <a:pt x="76303" y="56726"/>
                        </a:cubicBezTo>
                        <a:close/>
                        <a:moveTo>
                          <a:pt x="73700" y="129879"/>
                        </a:moveTo>
                        <a:lnTo>
                          <a:pt x="205399" y="94382"/>
                        </a:lnTo>
                        <a:lnTo>
                          <a:pt x="203684" y="134069"/>
                        </a:lnTo>
                        <a:lnTo>
                          <a:pt x="71478" y="159469"/>
                        </a:lnTo>
                        <a:cubicBezTo>
                          <a:pt x="72430" y="149563"/>
                          <a:pt x="73192" y="139785"/>
                          <a:pt x="73827" y="129942"/>
                        </a:cubicBezTo>
                        <a:close/>
                        <a:moveTo>
                          <a:pt x="69191" y="177885"/>
                        </a:moveTo>
                        <a:lnTo>
                          <a:pt x="202541" y="152104"/>
                        </a:lnTo>
                        <a:cubicBezTo>
                          <a:pt x="201906" y="166391"/>
                          <a:pt x="201335" y="180615"/>
                          <a:pt x="200700" y="194839"/>
                        </a:cubicBezTo>
                        <a:lnTo>
                          <a:pt x="67350" y="193379"/>
                        </a:lnTo>
                        <a:cubicBezTo>
                          <a:pt x="68239" y="188298"/>
                          <a:pt x="68937" y="183282"/>
                          <a:pt x="69318" y="177948"/>
                        </a:cubicBezTo>
                        <a:close/>
                        <a:moveTo>
                          <a:pt x="19217" y="648102"/>
                        </a:moveTo>
                        <a:cubicBezTo>
                          <a:pt x="23154" y="519832"/>
                          <a:pt x="21947" y="391117"/>
                          <a:pt x="28171" y="263101"/>
                        </a:cubicBezTo>
                        <a:cubicBezTo>
                          <a:pt x="34965" y="198204"/>
                          <a:pt x="74589" y="211222"/>
                          <a:pt x="121960" y="210968"/>
                        </a:cubicBezTo>
                        <a:cubicBezTo>
                          <a:pt x="123103" y="217851"/>
                          <a:pt x="123674" y="224817"/>
                          <a:pt x="123674" y="231796"/>
                        </a:cubicBezTo>
                        <a:cubicBezTo>
                          <a:pt x="72874" y="256370"/>
                          <a:pt x="60174" y="344889"/>
                          <a:pt x="124246" y="360891"/>
                        </a:cubicBezTo>
                        <a:lnTo>
                          <a:pt x="124627" y="429281"/>
                        </a:lnTo>
                        <a:cubicBezTo>
                          <a:pt x="46966" y="432710"/>
                          <a:pt x="45951" y="548915"/>
                          <a:pt x="125135" y="549486"/>
                        </a:cubicBezTo>
                        <a:lnTo>
                          <a:pt x="125516" y="627083"/>
                        </a:lnTo>
                        <a:cubicBezTo>
                          <a:pt x="40" y="680677"/>
                          <a:pt x="157647" y="791422"/>
                          <a:pt x="143550" y="638069"/>
                        </a:cubicBezTo>
                        <a:cubicBezTo>
                          <a:pt x="209971" y="620416"/>
                          <a:pt x="220385" y="540533"/>
                          <a:pt x="142661" y="533675"/>
                        </a:cubicBezTo>
                        <a:lnTo>
                          <a:pt x="142280" y="444204"/>
                        </a:lnTo>
                        <a:cubicBezTo>
                          <a:pt x="216321" y="434298"/>
                          <a:pt x="216130" y="356764"/>
                          <a:pt x="141772" y="346604"/>
                        </a:cubicBezTo>
                        <a:cubicBezTo>
                          <a:pt x="141772" y="311425"/>
                          <a:pt x="141772" y="215413"/>
                          <a:pt x="140566" y="212429"/>
                        </a:cubicBezTo>
                        <a:cubicBezTo>
                          <a:pt x="140566" y="212429"/>
                          <a:pt x="194096" y="213762"/>
                          <a:pt x="198541" y="213381"/>
                        </a:cubicBezTo>
                        <a:cubicBezTo>
                          <a:pt x="218543" y="211666"/>
                          <a:pt x="234291" y="230589"/>
                          <a:pt x="243943" y="246845"/>
                        </a:cubicBezTo>
                        <a:cubicBezTo>
                          <a:pt x="271376" y="315997"/>
                          <a:pt x="250865" y="395880"/>
                          <a:pt x="255754" y="469095"/>
                        </a:cubicBezTo>
                        <a:cubicBezTo>
                          <a:pt x="240832" y="580093"/>
                          <a:pt x="308015" y="834538"/>
                          <a:pt x="136819" y="834855"/>
                        </a:cubicBezTo>
                        <a:cubicBezTo>
                          <a:pt x="35727" y="844063"/>
                          <a:pt x="10073" y="729382"/>
                          <a:pt x="19344" y="648166"/>
                        </a:cubicBezTo>
                        <a:close/>
                        <a:moveTo>
                          <a:pt x="125008" y="678137"/>
                        </a:moveTo>
                        <a:cubicBezTo>
                          <a:pt x="115928" y="731541"/>
                          <a:pt x="62968" y="668041"/>
                          <a:pt x="125643" y="645435"/>
                        </a:cubicBezTo>
                        <a:cubicBezTo>
                          <a:pt x="126272" y="656357"/>
                          <a:pt x="126100" y="667304"/>
                          <a:pt x="125135" y="678201"/>
                        </a:cubicBezTo>
                        <a:close/>
                        <a:moveTo>
                          <a:pt x="125008" y="531198"/>
                        </a:moveTo>
                        <a:cubicBezTo>
                          <a:pt x="69953" y="529293"/>
                          <a:pt x="68620" y="448966"/>
                          <a:pt x="124627" y="447315"/>
                        </a:cubicBezTo>
                        <a:close/>
                        <a:moveTo>
                          <a:pt x="124119" y="340698"/>
                        </a:moveTo>
                        <a:cubicBezTo>
                          <a:pt x="85193" y="326284"/>
                          <a:pt x="93004" y="270848"/>
                          <a:pt x="123674" y="251798"/>
                        </a:cubicBezTo>
                        <a:cubicBezTo>
                          <a:pt x="123973" y="281643"/>
                          <a:pt x="124183" y="311380"/>
                          <a:pt x="124309" y="341016"/>
                        </a:cubicBezTo>
                        <a:close/>
                        <a:moveTo>
                          <a:pt x="141835" y="365591"/>
                        </a:moveTo>
                        <a:cubicBezTo>
                          <a:pt x="190730" y="374798"/>
                          <a:pt x="194159" y="419057"/>
                          <a:pt x="141835" y="426106"/>
                        </a:cubicBezTo>
                        <a:close/>
                        <a:moveTo>
                          <a:pt x="142724" y="551899"/>
                        </a:moveTo>
                        <a:cubicBezTo>
                          <a:pt x="195493" y="559138"/>
                          <a:pt x="188127" y="605684"/>
                          <a:pt x="143296" y="619781"/>
                        </a:cubicBezTo>
                        <a:cubicBezTo>
                          <a:pt x="143042" y="601429"/>
                          <a:pt x="142978" y="571204"/>
                          <a:pt x="142915" y="55221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1311" name="Google Shape;1311;p11"/>
                <p:cNvSpPr/>
                <p:nvPr/>
              </p:nvSpPr>
              <p:spPr>
                <a:xfrm>
                  <a:off x="3923176" y="2051381"/>
                  <a:ext cx="17700" cy="9264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312" name="Google Shape;1312;p11"/>
              <p:cNvSpPr/>
              <p:nvPr/>
            </p:nvSpPr>
            <p:spPr>
              <a:xfrm>
                <a:off x="3834925" y="3637375"/>
                <a:ext cx="76100" cy="135925"/>
              </a:xfrm>
              <a:custGeom>
                <a:avLst/>
                <a:gdLst/>
                <a:ahLst/>
                <a:cxnLst/>
                <a:rect l="l" t="t" r="r" b="b"/>
                <a:pathLst>
                  <a:path w="3044" h="5437" extrusionOk="0">
                    <a:moveTo>
                      <a:pt x="0" y="0"/>
                    </a:moveTo>
                    <a:cubicBezTo>
                      <a:pt x="372" y="2043"/>
                      <a:pt x="1116" y="4666"/>
                      <a:pt x="3044" y="5437"/>
                    </a:cubicBezTo>
                  </a:path>
                </a:pathLst>
              </a:custGeom>
              <a:noFill/>
              <a:ln w="19050" cap="rnd" cmpd="sng">
                <a:solidFill>
                  <a:schemeClr val="lt1"/>
                </a:solidFill>
                <a:prstDash val="solid"/>
                <a:round/>
                <a:headEnd type="none" w="med" len="med"/>
                <a:tailEnd type="none" w="med" len="med"/>
              </a:ln>
            </p:spPr>
          </p:sp>
          <p:sp>
            <p:nvSpPr>
              <p:cNvPr id="1313" name="Google Shape;1313;p11"/>
              <p:cNvSpPr/>
              <p:nvPr/>
            </p:nvSpPr>
            <p:spPr>
              <a:xfrm>
                <a:off x="3834925" y="3552200"/>
                <a:ext cx="1825" cy="21750"/>
              </a:xfrm>
              <a:custGeom>
                <a:avLst/>
                <a:gdLst/>
                <a:ahLst/>
                <a:cxnLst/>
                <a:rect l="l" t="t" r="r" b="b"/>
                <a:pathLst>
                  <a:path w="73" h="870" extrusionOk="0">
                    <a:moveTo>
                      <a:pt x="0" y="0"/>
                    </a:moveTo>
                    <a:cubicBezTo>
                      <a:pt x="37" y="435"/>
                      <a:pt x="37" y="435"/>
                      <a:pt x="73" y="870"/>
                    </a:cubicBezTo>
                  </a:path>
                </a:pathLst>
              </a:custGeom>
              <a:noFill/>
              <a:ln w="19050" cap="rnd" cmpd="sng">
                <a:solidFill>
                  <a:schemeClr val="lt1"/>
                </a:solidFill>
                <a:prstDash val="solid"/>
                <a:round/>
                <a:headEnd type="none" w="med" len="med"/>
                <a:tailEnd type="none" w="med" len="med"/>
              </a:ln>
            </p:spPr>
          </p:sp>
        </p:grpSp>
      </p:grpSp>
      <p:grpSp>
        <p:nvGrpSpPr>
          <p:cNvPr id="1314" name="Google Shape;1314;p11"/>
          <p:cNvGrpSpPr/>
          <p:nvPr/>
        </p:nvGrpSpPr>
        <p:grpSpPr>
          <a:xfrm>
            <a:off x="1127997" y="57"/>
            <a:ext cx="763115" cy="1223895"/>
            <a:chOff x="1192601" y="746213"/>
            <a:chExt cx="1046700" cy="1678715"/>
          </a:xfrm>
        </p:grpSpPr>
        <p:grpSp>
          <p:nvGrpSpPr>
            <p:cNvPr id="1315" name="Google Shape;1315;p11"/>
            <p:cNvGrpSpPr/>
            <p:nvPr/>
          </p:nvGrpSpPr>
          <p:grpSpPr>
            <a:xfrm>
              <a:off x="1192601" y="1378228"/>
              <a:ext cx="1046700" cy="1046700"/>
              <a:chOff x="764100" y="3623300"/>
              <a:chExt cx="1046700" cy="1046700"/>
            </a:xfrm>
          </p:grpSpPr>
          <p:sp>
            <p:nvSpPr>
              <p:cNvPr id="1316" name="Google Shape;1316;p11"/>
              <p:cNvSpPr/>
              <p:nvPr/>
            </p:nvSpPr>
            <p:spPr>
              <a:xfrm>
                <a:off x="764100" y="3623300"/>
                <a:ext cx="1046700" cy="1046700"/>
              </a:xfrm>
              <a:prstGeom prst="ellipse">
                <a:avLst/>
              </a:prstGeom>
              <a:solidFill>
                <a:srgbClr val="18ECFF">
                  <a:alpha val="95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17" name="Google Shape;1317;p11"/>
              <p:cNvSpPr/>
              <p:nvPr/>
            </p:nvSpPr>
            <p:spPr>
              <a:xfrm>
                <a:off x="922769" y="3781968"/>
                <a:ext cx="729300" cy="729300"/>
              </a:xfrm>
              <a:prstGeom prst="ellipse">
                <a:avLst/>
              </a:prstGeom>
              <a:solidFill>
                <a:srgbClr val="18ECFF">
                  <a:alpha val="95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318" name="Google Shape;1318;p11"/>
            <p:cNvGrpSpPr/>
            <p:nvPr/>
          </p:nvGrpSpPr>
          <p:grpSpPr>
            <a:xfrm>
              <a:off x="1417979" y="746213"/>
              <a:ext cx="580390" cy="1384973"/>
              <a:chOff x="522260" y="2632808"/>
              <a:chExt cx="530958" cy="1267014"/>
            </a:xfrm>
          </p:grpSpPr>
          <p:grpSp>
            <p:nvGrpSpPr>
              <p:cNvPr id="1319" name="Google Shape;1319;p11"/>
              <p:cNvGrpSpPr/>
              <p:nvPr/>
            </p:nvGrpSpPr>
            <p:grpSpPr>
              <a:xfrm>
                <a:off x="522260" y="2632808"/>
                <a:ext cx="530958" cy="1267014"/>
                <a:chOff x="522260" y="2632808"/>
                <a:chExt cx="530958" cy="1267014"/>
              </a:xfrm>
            </p:grpSpPr>
            <p:grpSp>
              <p:nvGrpSpPr>
                <p:cNvPr id="1320" name="Google Shape;1320;p11"/>
                <p:cNvGrpSpPr/>
                <p:nvPr/>
              </p:nvGrpSpPr>
              <p:grpSpPr>
                <a:xfrm>
                  <a:off x="522260" y="2971595"/>
                  <a:ext cx="530958" cy="928227"/>
                  <a:chOff x="522260" y="2971595"/>
                  <a:chExt cx="530958" cy="928227"/>
                </a:xfrm>
              </p:grpSpPr>
              <p:sp>
                <p:nvSpPr>
                  <p:cNvPr id="1321" name="Google Shape;1321;p11"/>
                  <p:cNvSpPr/>
                  <p:nvPr/>
                </p:nvSpPr>
                <p:spPr>
                  <a:xfrm>
                    <a:off x="531045" y="3193814"/>
                    <a:ext cx="510950" cy="500199"/>
                  </a:xfrm>
                  <a:custGeom>
                    <a:avLst/>
                    <a:gdLst/>
                    <a:ahLst/>
                    <a:cxnLst/>
                    <a:rect l="l" t="t" r="r" b="b"/>
                    <a:pathLst>
                      <a:path w="510950" h="500199" extrusionOk="0">
                        <a:moveTo>
                          <a:pt x="230344" y="500189"/>
                        </a:moveTo>
                        <a:cubicBezTo>
                          <a:pt x="153916" y="500507"/>
                          <a:pt x="77640" y="493446"/>
                          <a:pt x="2570" y="479108"/>
                        </a:cubicBezTo>
                        <a:cubicBezTo>
                          <a:pt x="-4606" y="452501"/>
                          <a:pt x="4348" y="418084"/>
                          <a:pt x="15841" y="404622"/>
                        </a:cubicBezTo>
                        <a:cubicBezTo>
                          <a:pt x="93" y="296672"/>
                          <a:pt x="174591" y="153479"/>
                          <a:pt x="126458" y="68770"/>
                        </a:cubicBezTo>
                        <a:cubicBezTo>
                          <a:pt x="128236" y="16510"/>
                          <a:pt x="219295" y="6350"/>
                          <a:pt x="261142" y="0"/>
                        </a:cubicBezTo>
                        <a:cubicBezTo>
                          <a:pt x="310926" y="4953"/>
                          <a:pt x="383443" y="12002"/>
                          <a:pt x="388777" y="70612"/>
                        </a:cubicBezTo>
                        <a:cubicBezTo>
                          <a:pt x="365980" y="191262"/>
                          <a:pt x="524603" y="342392"/>
                          <a:pt x="509998" y="472630"/>
                        </a:cubicBezTo>
                        <a:cubicBezTo>
                          <a:pt x="417936" y="491147"/>
                          <a:pt x="324248" y="500380"/>
                          <a:pt x="230344" y="5001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322" name="Google Shape;1322;p11"/>
                  <p:cNvSpPr/>
                  <p:nvPr/>
                </p:nvSpPr>
                <p:spPr>
                  <a:xfrm>
                    <a:off x="551585" y="3672350"/>
                    <a:ext cx="488949" cy="214629"/>
                  </a:xfrm>
                  <a:custGeom>
                    <a:avLst/>
                    <a:gdLst/>
                    <a:ahLst/>
                    <a:cxnLst/>
                    <a:rect l="l" t="t" r="r" b="b"/>
                    <a:pathLst>
                      <a:path w="488949" h="214629" extrusionOk="0">
                        <a:moveTo>
                          <a:pt x="243395" y="214630"/>
                        </a:moveTo>
                        <a:cubicBezTo>
                          <a:pt x="147256" y="214630"/>
                          <a:pt x="26352" y="160401"/>
                          <a:pt x="0" y="8001"/>
                        </a:cubicBezTo>
                        <a:cubicBezTo>
                          <a:pt x="165925" y="39751"/>
                          <a:pt x="327279" y="29528"/>
                          <a:pt x="488950" y="0"/>
                        </a:cubicBezTo>
                        <a:cubicBezTo>
                          <a:pt x="471043" y="147384"/>
                          <a:pt x="350266" y="214630"/>
                          <a:pt x="243395" y="214630"/>
                        </a:cubicBezTo>
                        <a:close/>
                      </a:path>
                    </a:pathLst>
                  </a:custGeom>
                  <a:solidFill>
                    <a:srgbClr val="C8F3F7"/>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323" name="Google Shape;1323;p11"/>
                  <p:cNvSpPr/>
                  <p:nvPr/>
                </p:nvSpPr>
                <p:spPr>
                  <a:xfrm>
                    <a:off x="685838" y="2977833"/>
                    <a:ext cx="219884" cy="234649"/>
                  </a:xfrm>
                  <a:custGeom>
                    <a:avLst/>
                    <a:gdLst/>
                    <a:ahLst/>
                    <a:cxnLst/>
                    <a:rect l="l" t="t" r="r" b="b"/>
                    <a:pathLst>
                      <a:path w="219884" h="234649" extrusionOk="0">
                        <a:moveTo>
                          <a:pt x="2590" y="234649"/>
                        </a:moveTo>
                        <a:cubicBezTo>
                          <a:pt x="7987" y="210011"/>
                          <a:pt x="-12142" y="33672"/>
                          <a:pt x="12877" y="45419"/>
                        </a:cubicBezTo>
                        <a:cubicBezTo>
                          <a:pt x="33197" y="50182"/>
                          <a:pt x="23545" y="24210"/>
                          <a:pt x="35038" y="16590"/>
                        </a:cubicBezTo>
                        <a:cubicBezTo>
                          <a:pt x="50913" y="906"/>
                          <a:pt x="85394" y="1604"/>
                          <a:pt x="109714" y="1922"/>
                        </a:cubicBezTo>
                        <a:cubicBezTo>
                          <a:pt x="145528" y="-936"/>
                          <a:pt x="189026" y="-6841"/>
                          <a:pt x="188835" y="38879"/>
                        </a:cubicBezTo>
                        <a:cubicBezTo>
                          <a:pt x="250875" y="39895"/>
                          <a:pt x="199503" y="186770"/>
                          <a:pt x="206869" y="233824"/>
                        </a:cubicBezTo>
                        <a:cubicBezTo>
                          <a:pt x="139369" y="212361"/>
                          <a:pt x="71932" y="215091"/>
                          <a:pt x="2590" y="23464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324" name="Google Shape;1324;p11"/>
                  <p:cNvSpPr/>
                  <p:nvPr/>
                </p:nvSpPr>
                <p:spPr>
                  <a:xfrm>
                    <a:off x="522260" y="2971595"/>
                    <a:ext cx="530958" cy="928227"/>
                  </a:xfrm>
                  <a:custGeom>
                    <a:avLst/>
                    <a:gdLst/>
                    <a:ahLst/>
                    <a:cxnLst/>
                    <a:rect l="l" t="t" r="r" b="b"/>
                    <a:pathLst>
                      <a:path w="530958" h="928227" extrusionOk="0">
                        <a:moveTo>
                          <a:pt x="516306" y="619347"/>
                        </a:moveTo>
                        <a:cubicBezTo>
                          <a:pt x="501638" y="504285"/>
                          <a:pt x="397942" y="417798"/>
                          <a:pt x="399530" y="298926"/>
                        </a:cubicBezTo>
                        <a:cubicBezTo>
                          <a:pt x="413182" y="300514"/>
                          <a:pt x="390830" y="254159"/>
                          <a:pt x="381178" y="244380"/>
                        </a:cubicBezTo>
                        <a:cubicBezTo>
                          <a:pt x="383210" y="187992"/>
                          <a:pt x="385369" y="132175"/>
                          <a:pt x="387528" y="75787"/>
                        </a:cubicBezTo>
                        <a:cubicBezTo>
                          <a:pt x="392481" y="54070"/>
                          <a:pt x="381559" y="34449"/>
                          <a:pt x="356731" y="40227"/>
                        </a:cubicBezTo>
                        <a:cubicBezTo>
                          <a:pt x="358255" y="-10573"/>
                          <a:pt x="307645" y="730"/>
                          <a:pt x="273609" y="1810"/>
                        </a:cubicBezTo>
                        <a:cubicBezTo>
                          <a:pt x="240780" y="1429"/>
                          <a:pt x="184074" y="-222"/>
                          <a:pt x="184328" y="45244"/>
                        </a:cubicBezTo>
                        <a:cubicBezTo>
                          <a:pt x="174803" y="45815"/>
                          <a:pt x="158928" y="42640"/>
                          <a:pt x="158928" y="56547"/>
                        </a:cubicBezTo>
                        <a:cubicBezTo>
                          <a:pt x="158928" y="118777"/>
                          <a:pt x="158039" y="180435"/>
                          <a:pt x="158357" y="242475"/>
                        </a:cubicBezTo>
                        <a:cubicBezTo>
                          <a:pt x="144260" y="248825"/>
                          <a:pt x="112383" y="292767"/>
                          <a:pt x="140577" y="307753"/>
                        </a:cubicBezTo>
                        <a:cubicBezTo>
                          <a:pt x="150102" y="385159"/>
                          <a:pt x="15736" y="506508"/>
                          <a:pt x="18784" y="626967"/>
                        </a:cubicBezTo>
                        <a:cubicBezTo>
                          <a:pt x="-3124" y="640493"/>
                          <a:pt x="-8013" y="706215"/>
                          <a:pt x="15672" y="712756"/>
                        </a:cubicBezTo>
                        <a:cubicBezTo>
                          <a:pt x="65075" y="1013238"/>
                          <a:pt x="505638" y="992854"/>
                          <a:pt x="526720" y="692753"/>
                        </a:cubicBezTo>
                        <a:cubicBezTo>
                          <a:pt x="534785" y="671862"/>
                          <a:pt x="531356" y="631984"/>
                          <a:pt x="516306" y="619347"/>
                        </a:cubicBezTo>
                        <a:close/>
                        <a:moveTo>
                          <a:pt x="498399" y="620300"/>
                        </a:moveTo>
                        <a:cubicBezTo>
                          <a:pt x="475749" y="621824"/>
                          <a:pt x="453079" y="623176"/>
                          <a:pt x="430391" y="624364"/>
                        </a:cubicBezTo>
                        <a:cubicBezTo>
                          <a:pt x="405708" y="518319"/>
                          <a:pt x="384842" y="411531"/>
                          <a:pt x="367780" y="304006"/>
                        </a:cubicBezTo>
                        <a:cubicBezTo>
                          <a:pt x="372606" y="303308"/>
                          <a:pt x="377432" y="302673"/>
                          <a:pt x="382194" y="301911"/>
                        </a:cubicBezTo>
                        <a:cubicBezTo>
                          <a:pt x="378511" y="420973"/>
                          <a:pt x="481889" y="506762"/>
                          <a:pt x="498399" y="620300"/>
                        </a:cubicBezTo>
                        <a:close/>
                        <a:moveTo>
                          <a:pt x="278689" y="312579"/>
                        </a:moveTo>
                        <a:cubicBezTo>
                          <a:pt x="287389" y="312198"/>
                          <a:pt x="296025" y="311690"/>
                          <a:pt x="304661" y="311118"/>
                        </a:cubicBezTo>
                        <a:cubicBezTo>
                          <a:pt x="318040" y="416738"/>
                          <a:pt x="331477" y="522383"/>
                          <a:pt x="344983" y="628047"/>
                        </a:cubicBezTo>
                        <a:cubicBezTo>
                          <a:pt x="322568" y="628809"/>
                          <a:pt x="300216" y="629507"/>
                          <a:pt x="277800" y="629952"/>
                        </a:cubicBezTo>
                        <a:cubicBezTo>
                          <a:pt x="271844" y="524237"/>
                          <a:pt x="272136" y="418262"/>
                          <a:pt x="278689" y="312579"/>
                        </a:cubicBezTo>
                        <a:close/>
                        <a:moveTo>
                          <a:pt x="322504" y="309531"/>
                        </a:moveTo>
                        <a:cubicBezTo>
                          <a:pt x="331775" y="308642"/>
                          <a:pt x="341046" y="307626"/>
                          <a:pt x="350317" y="306483"/>
                        </a:cubicBezTo>
                        <a:cubicBezTo>
                          <a:pt x="367253" y="413417"/>
                          <a:pt x="387928" y="519633"/>
                          <a:pt x="412357" y="625126"/>
                        </a:cubicBezTo>
                        <a:cubicBezTo>
                          <a:pt x="395910" y="625951"/>
                          <a:pt x="379400" y="626713"/>
                          <a:pt x="362954" y="627348"/>
                        </a:cubicBezTo>
                        <a:cubicBezTo>
                          <a:pt x="349111" y="521430"/>
                          <a:pt x="335541" y="415493"/>
                          <a:pt x="322250" y="309531"/>
                        </a:cubicBezTo>
                        <a:close/>
                        <a:moveTo>
                          <a:pt x="365684" y="58452"/>
                        </a:moveTo>
                        <a:cubicBezTo>
                          <a:pt x="375273" y="59277"/>
                          <a:pt x="368542" y="74581"/>
                          <a:pt x="369939" y="81248"/>
                        </a:cubicBezTo>
                        <a:lnTo>
                          <a:pt x="175946" y="137382"/>
                        </a:lnTo>
                        <a:cubicBezTo>
                          <a:pt x="175946" y="127984"/>
                          <a:pt x="175946" y="118332"/>
                          <a:pt x="175946" y="109125"/>
                        </a:cubicBezTo>
                        <a:cubicBezTo>
                          <a:pt x="212713" y="94837"/>
                          <a:pt x="258496" y="85947"/>
                          <a:pt x="287643" y="60547"/>
                        </a:cubicBezTo>
                        <a:cubicBezTo>
                          <a:pt x="313360" y="60611"/>
                          <a:pt x="339649" y="57309"/>
                          <a:pt x="365430" y="58452"/>
                        </a:cubicBezTo>
                        <a:close/>
                        <a:moveTo>
                          <a:pt x="175438" y="205454"/>
                        </a:moveTo>
                        <a:lnTo>
                          <a:pt x="366827" y="159671"/>
                        </a:lnTo>
                        <a:lnTo>
                          <a:pt x="364224" y="230791"/>
                        </a:lnTo>
                        <a:cubicBezTo>
                          <a:pt x="308090" y="199041"/>
                          <a:pt x="233033" y="208248"/>
                          <a:pt x="175311" y="231616"/>
                        </a:cubicBezTo>
                        <a:close/>
                        <a:moveTo>
                          <a:pt x="175438" y="187230"/>
                        </a:moveTo>
                        <a:cubicBezTo>
                          <a:pt x="175438" y="176688"/>
                          <a:pt x="175438" y="166084"/>
                          <a:pt x="175438" y="155480"/>
                        </a:cubicBezTo>
                        <a:lnTo>
                          <a:pt x="368796" y="99536"/>
                        </a:lnTo>
                        <a:lnTo>
                          <a:pt x="367272" y="141256"/>
                        </a:lnTo>
                        <a:close/>
                        <a:moveTo>
                          <a:pt x="229032" y="21622"/>
                        </a:moveTo>
                        <a:cubicBezTo>
                          <a:pt x="256401" y="25305"/>
                          <a:pt x="342570" y="-222"/>
                          <a:pt x="338760" y="40672"/>
                        </a:cubicBezTo>
                        <a:lnTo>
                          <a:pt x="201600" y="44418"/>
                        </a:lnTo>
                        <a:cubicBezTo>
                          <a:pt x="197155" y="28861"/>
                          <a:pt x="217793" y="22765"/>
                          <a:pt x="229096" y="21749"/>
                        </a:cubicBezTo>
                        <a:close/>
                        <a:moveTo>
                          <a:pt x="263830" y="59150"/>
                        </a:moveTo>
                        <a:cubicBezTo>
                          <a:pt x="235046" y="71260"/>
                          <a:pt x="205645" y="81858"/>
                          <a:pt x="175756" y="90900"/>
                        </a:cubicBezTo>
                        <a:lnTo>
                          <a:pt x="175756" y="63722"/>
                        </a:lnTo>
                        <a:cubicBezTo>
                          <a:pt x="201664" y="62897"/>
                          <a:pt x="238113" y="59976"/>
                          <a:pt x="263894" y="59404"/>
                        </a:cubicBezTo>
                        <a:close/>
                        <a:moveTo>
                          <a:pt x="260973" y="230600"/>
                        </a:moveTo>
                        <a:cubicBezTo>
                          <a:pt x="306439" y="226028"/>
                          <a:pt x="366891" y="233838"/>
                          <a:pt x="384036" y="283432"/>
                        </a:cubicBezTo>
                        <a:cubicBezTo>
                          <a:pt x="303873" y="296939"/>
                          <a:pt x="222193" y="298945"/>
                          <a:pt x="141466" y="289401"/>
                        </a:cubicBezTo>
                        <a:cubicBezTo>
                          <a:pt x="157404" y="243554"/>
                          <a:pt x="218110" y="233521"/>
                          <a:pt x="261036" y="230854"/>
                        </a:cubicBezTo>
                        <a:close/>
                        <a:moveTo>
                          <a:pt x="259639" y="630269"/>
                        </a:moveTo>
                        <a:cubicBezTo>
                          <a:pt x="238005" y="630606"/>
                          <a:pt x="216313" y="630796"/>
                          <a:pt x="194552" y="630841"/>
                        </a:cubicBezTo>
                        <a:cubicBezTo>
                          <a:pt x="210300" y="525005"/>
                          <a:pt x="226003" y="419176"/>
                          <a:pt x="241669" y="313341"/>
                        </a:cubicBezTo>
                        <a:cubicBezTo>
                          <a:pt x="248019" y="313341"/>
                          <a:pt x="254369" y="313341"/>
                          <a:pt x="260719" y="313341"/>
                        </a:cubicBezTo>
                        <a:cubicBezTo>
                          <a:pt x="254172" y="418871"/>
                          <a:pt x="253810" y="524694"/>
                          <a:pt x="259639" y="630269"/>
                        </a:cubicBezTo>
                        <a:close/>
                        <a:moveTo>
                          <a:pt x="177089" y="630904"/>
                        </a:moveTo>
                        <a:cubicBezTo>
                          <a:pt x="155309" y="630904"/>
                          <a:pt x="133528" y="630904"/>
                          <a:pt x="111748" y="630333"/>
                        </a:cubicBezTo>
                        <a:cubicBezTo>
                          <a:pt x="143498" y="524478"/>
                          <a:pt x="175248" y="418751"/>
                          <a:pt x="206490" y="312833"/>
                        </a:cubicBezTo>
                        <a:lnTo>
                          <a:pt x="224206" y="313277"/>
                        </a:lnTo>
                        <a:cubicBezTo>
                          <a:pt x="208630" y="419195"/>
                          <a:pt x="192920" y="525069"/>
                          <a:pt x="177089" y="630904"/>
                        </a:cubicBezTo>
                        <a:close/>
                        <a:moveTo>
                          <a:pt x="76759" y="501047"/>
                        </a:moveTo>
                        <a:cubicBezTo>
                          <a:pt x="112129" y="441801"/>
                          <a:pt x="157849" y="381857"/>
                          <a:pt x="157468" y="309721"/>
                        </a:cubicBezTo>
                        <a:cubicBezTo>
                          <a:pt x="168009" y="310737"/>
                          <a:pt x="178550" y="311499"/>
                          <a:pt x="189218" y="312071"/>
                        </a:cubicBezTo>
                        <a:cubicBezTo>
                          <a:pt x="157550" y="417906"/>
                          <a:pt x="125908" y="523887"/>
                          <a:pt x="94285" y="630015"/>
                        </a:cubicBezTo>
                        <a:cubicBezTo>
                          <a:pt x="74854" y="629571"/>
                          <a:pt x="55423" y="629126"/>
                          <a:pt x="35992" y="628491"/>
                        </a:cubicBezTo>
                        <a:cubicBezTo>
                          <a:pt x="33960" y="582454"/>
                          <a:pt x="54026" y="539591"/>
                          <a:pt x="76886" y="500920"/>
                        </a:cubicBezTo>
                        <a:close/>
                        <a:moveTo>
                          <a:pt x="356858" y="897604"/>
                        </a:moveTo>
                        <a:cubicBezTo>
                          <a:pt x="221222" y="951325"/>
                          <a:pt x="58725" y="859504"/>
                          <a:pt x="34024" y="716248"/>
                        </a:cubicBezTo>
                        <a:cubicBezTo>
                          <a:pt x="191294" y="742912"/>
                          <a:pt x="352178" y="739813"/>
                          <a:pt x="508305" y="707104"/>
                        </a:cubicBezTo>
                        <a:lnTo>
                          <a:pt x="509194" y="707549"/>
                        </a:lnTo>
                        <a:cubicBezTo>
                          <a:pt x="496145" y="793623"/>
                          <a:pt x="438030" y="866134"/>
                          <a:pt x="356858" y="897604"/>
                        </a:cubicBezTo>
                        <a:close/>
                        <a:moveTo>
                          <a:pt x="512560" y="681704"/>
                        </a:moveTo>
                        <a:cubicBezTo>
                          <a:pt x="511855" y="684092"/>
                          <a:pt x="510985" y="686422"/>
                          <a:pt x="509956" y="688689"/>
                        </a:cubicBezTo>
                        <a:cubicBezTo>
                          <a:pt x="348952" y="722706"/>
                          <a:pt x="182842" y="724865"/>
                          <a:pt x="21006" y="695039"/>
                        </a:cubicBezTo>
                        <a:cubicBezTo>
                          <a:pt x="14332" y="679355"/>
                          <a:pt x="14961" y="661511"/>
                          <a:pt x="22721" y="646335"/>
                        </a:cubicBezTo>
                        <a:cubicBezTo>
                          <a:pt x="183897" y="651967"/>
                          <a:pt x="345263" y="649148"/>
                          <a:pt x="506146" y="637889"/>
                        </a:cubicBezTo>
                        <a:cubicBezTo>
                          <a:pt x="514351" y="650945"/>
                          <a:pt x="516681" y="666845"/>
                          <a:pt x="512560" y="68170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1325" name="Google Shape;1325;p11"/>
                <p:cNvSpPr/>
                <p:nvPr/>
              </p:nvSpPr>
              <p:spPr>
                <a:xfrm>
                  <a:off x="786932" y="2632808"/>
                  <a:ext cx="17700" cy="3450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326" name="Google Shape;1326;p11"/>
              <p:cNvSpPr/>
              <p:nvPr/>
            </p:nvSpPr>
            <p:spPr>
              <a:xfrm>
                <a:off x="636125" y="3766050"/>
                <a:ext cx="121425" cy="74300"/>
              </a:xfrm>
              <a:custGeom>
                <a:avLst/>
                <a:gdLst/>
                <a:ahLst/>
                <a:cxnLst/>
                <a:rect l="l" t="t" r="r" b="b"/>
                <a:pathLst>
                  <a:path w="4857" h="2972" extrusionOk="0">
                    <a:moveTo>
                      <a:pt x="0" y="0"/>
                    </a:moveTo>
                    <a:cubicBezTo>
                      <a:pt x="1186" y="1482"/>
                      <a:pt x="3080" y="2306"/>
                      <a:pt x="4857" y="2972"/>
                    </a:cubicBezTo>
                  </a:path>
                </a:pathLst>
              </a:custGeom>
              <a:noFill/>
              <a:ln w="19050" cap="rnd" cmpd="sng">
                <a:solidFill>
                  <a:schemeClr val="lt1"/>
                </a:solidFill>
                <a:prstDash val="solid"/>
                <a:round/>
                <a:headEnd type="none" w="med" len="med"/>
                <a:tailEnd type="none" w="med" len="med"/>
              </a:ln>
            </p:spPr>
          </p:sp>
        </p:grpSp>
      </p:grpSp>
      <p:grpSp>
        <p:nvGrpSpPr>
          <p:cNvPr id="1327" name="Google Shape;1327;p11"/>
          <p:cNvGrpSpPr/>
          <p:nvPr/>
        </p:nvGrpSpPr>
        <p:grpSpPr>
          <a:xfrm>
            <a:off x="4640883" y="61"/>
            <a:ext cx="763115" cy="1401848"/>
            <a:chOff x="6010934" y="870580"/>
            <a:chExt cx="1046700" cy="1922797"/>
          </a:xfrm>
        </p:grpSpPr>
        <p:grpSp>
          <p:nvGrpSpPr>
            <p:cNvPr id="1328" name="Google Shape;1328;p11"/>
            <p:cNvGrpSpPr/>
            <p:nvPr/>
          </p:nvGrpSpPr>
          <p:grpSpPr>
            <a:xfrm>
              <a:off x="6010934" y="1746678"/>
              <a:ext cx="1046700" cy="1046700"/>
              <a:chOff x="764100" y="3623300"/>
              <a:chExt cx="1046700" cy="1046700"/>
            </a:xfrm>
          </p:grpSpPr>
          <p:sp>
            <p:nvSpPr>
              <p:cNvPr id="1329" name="Google Shape;1329;p11"/>
              <p:cNvSpPr/>
              <p:nvPr/>
            </p:nvSpPr>
            <p:spPr>
              <a:xfrm>
                <a:off x="764100" y="3623300"/>
                <a:ext cx="1046700" cy="1046700"/>
              </a:xfrm>
              <a:prstGeom prst="ellipse">
                <a:avLst/>
              </a:prstGeom>
              <a:solidFill>
                <a:srgbClr val="76DC35">
                  <a:alpha val="100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30" name="Google Shape;1330;p11"/>
              <p:cNvSpPr/>
              <p:nvPr/>
            </p:nvSpPr>
            <p:spPr>
              <a:xfrm>
                <a:off x="922769" y="3781968"/>
                <a:ext cx="729300" cy="729300"/>
              </a:xfrm>
              <a:prstGeom prst="ellipse">
                <a:avLst/>
              </a:prstGeom>
              <a:solidFill>
                <a:srgbClr val="76DC35">
                  <a:alpha val="100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331" name="Google Shape;1331;p11"/>
            <p:cNvGrpSpPr/>
            <p:nvPr/>
          </p:nvGrpSpPr>
          <p:grpSpPr>
            <a:xfrm>
              <a:off x="6308747" y="870580"/>
              <a:ext cx="441786" cy="1701306"/>
              <a:chOff x="1121941" y="2406098"/>
              <a:chExt cx="404159" cy="1556405"/>
            </a:xfrm>
          </p:grpSpPr>
          <p:grpSp>
            <p:nvGrpSpPr>
              <p:cNvPr id="1332" name="Google Shape;1332;p11"/>
              <p:cNvGrpSpPr/>
              <p:nvPr/>
            </p:nvGrpSpPr>
            <p:grpSpPr>
              <a:xfrm>
                <a:off x="1121941" y="2406098"/>
                <a:ext cx="404159" cy="1556405"/>
                <a:chOff x="1121941" y="2406098"/>
                <a:chExt cx="404159" cy="1556405"/>
              </a:xfrm>
            </p:grpSpPr>
            <p:grpSp>
              <p:nvGrpSpPr>
                <p:cNvPr id="1333" name="Google Shape;1333;p11"/>
                <p:cNvGrpSpPr/>
                <p:nvPr/>
              </p:nvGrpSpPr>
              <p:grpSpPr>
                <a:xfrm>
                  <a:off x="1121941" y="2971595"/>
                  <a:ext cx="404159" cy="990908"/>
                  <a:chOff x="1121941" y="2969319"/>
                  <a:chExt cx="404159" cy="990908"/>
                </a:xfrm>
              </p:grpSpPr>
              <p:sp>
                <p:nvSpPr>
                  <p:cNvPr id="1334" name="Google Shape;1334;p11"/>
                  <p:cNvSpPr/>
                  <p:nvPr/>
                </p:nvSpPr>
                <p:spPr>
                  <a:xfrm>
                    <a:off x="1210876" y="2975878"/>
                    <a:ext cx="215728" cy="222824"/>
                  </a:xfrm>
                  <a:custGeom>
                    <a:avLst/>
                    <a:gdLst/>
                    <a:ahLst/>
                    <a:cxnLst/>
                    <a:rect l="l" t="t" r="r" b="b"/>
                    <a:pathLst>
                      <a:path w="215728" h="222824" extrusionOk="0">
                        <a:moveTo>
                          <a:pt x="14190" y="222824"/>
                        </a:moveTo>
                        <a:cubicBezTo>
                          <a:pt x="13301" y="174692"/>
                          <a:pt x="-21687" y="79251"/>
                          <a:pt x="21620" y="60582"/>
                        </a:cubicBezTo>
                        <a:cubicBezTo>
                          <a:pt x="36987" y="27244"/>
                          <a:pt x="55021" y="2797"/>
                          <a:pt x="105440" y="321"/>
                        </a:cubicBezTo>
                        <a:cubicBezTo>
                          <a:pt x="154017" y="-2156"/>
                          <a:pt x="177385" y="9655"/>
                          <a:pt x="182021" y="37976"/>
                        </a:cubicBezTo>
                        <a:cubicBezTo>
                          <a:pt x="233265" y="47692"/>
                          <a:pt x="210405" y="171326"/>
                          <a:pt x="211993" y="215776"/>
                        </a:cubicBezTo>
                        <a:cubicBezTo>
                          <a:pt x="143159" y="198060"/>
                          <a:pt x="79024" y="196790"/>
                          <a:pt x="14190" y="22282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335" name="Google Shape;1335;p11"/>
                  <p:cNvSpPr/>
                  <p:nvPr/>
                </p:nvSpPr>
                <p:spPr>
                  <a:xfrm>
                    <a:off x="1160257" y="3179981"/>
                    <a:ext cx="324636" cy="229478"/>
                  </a:xfrm>
                  <a:custGeom>
                    <a:avLst/>
                    <a:gdLst/>
                    <a:ahLst/>
                    <a:cxnLst/>
                    <a:rect l="l" t="t" r="r" b="b"/>
                    <a:pathLst>
                      <a:path w="324636" h="229478" extrusionOk="0">
                        <a:moveTo>
                          <a:pt x="1626" y="229478"/>
                        </a:moveTo>
                        <a:cubicBezTo>
                          <a:pt x="-8216" y="108447"/>
                          <a:pt x="24042" y="-8456"/>
                          <a:pt x="169393" y="878"/>
                        </a:cubicBezTo>
                        <a:cubicBezTo>
                          <a:pt x="307379" y="-10678"/>
                          <a:pt x="337541" y="93334"/>
                          <a:pt x="320206" y="222176"/>
                        </a:cubicBezTo>
                        <a:cubicBezTo>
                          <a:pt x="210923" y="232019"/>
                          <a:pt x="109767" y="228018"/>
                          <a:pt x="1626" y="229478"/>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336" name="Google Shape;1336;p11"/>
                  <p:cNvSpPr/>
                  <p:nvPr/>
                </p:nvSpPr>
                <p:spPr>
                  <a:xfrm>
                    <a:off x="1128931" y="3411844"/>
                    <a:ext cx="389306" cy="540604"/>
                  </a:xfrm>
                  <a:custGeom>
                    <a:avLst/>
                    <a:gdLst/>
                    <a:ahLst/>
                    <a:cxnLst/>
                    <a:rect l="l" t="t" r="r" b="b"/>
                    <a:pathLst>
                      <a:path w="389306" h="540604" extrusionOk="0">
                        <a:moveTo>
                          <a:pt x="192718" y="540604"/>
                        </a:moveTo>
                        <a:cubicBezTo>
                          <a:pt x="42795" y="527142"/>
                          <a:pt x="232596" y="425161"/>
                          <a:pt x="116836" y="455260"/>
                        </a:cubicBezTo>
                        <a:cubicBezTo>
                          <a:pt x="83054" y="460150"/>
                          <a:pt x="19744" y="479835"/>
                          <a:pt x="7679" y="435512"/>
                        </a:cubicBezTo>
                        <a:cubicBezTo>
                          <a:pt x="-6227" y="397920"/>
                          <a:pt x="57844" y="371440"/>
                          <a:pt x="34857" y="364582"/>
                        </a:cubicBezTo>
                        <a:cubicBezTo>
                          <a:pt x="15807" y="363122"/>
                          <a:pt x="3107" y="353533"/>
                          <a:pt x="1393" y="338801"/>
                        </a:cubicBezTo>
                        <a:cubicBezTo>
                          <a:pt x="-3560" y="319434"/>
                          <a:pt x="17585" y="304638"/>
                          <a:pt x="35175" y="291748"/>
                        </a:cubicBezTo>
                        <a:cubicBezTo>
                          <a:pt x="33651" y="285398"/>
                          <a:pt x="30158" y="276762"/>
                          <a:pt x="28380" y="270412"/>
                        </a:cubicBezTo>
                        <a:cubicBezTo>
                          <a:pt x="-19689" y="256061"/>
                          <a:pt x="-258" y="192307"/>
                          <a:pt x="38985" y="180877"/>
                        </a:cubicBezTo>
                        <a:cubicBezTo>
                          <a:pt x="42490" y="180629"/>
                          <a:pt x="45138" y="177588"/>
                          <a:pt x="44890" y="174082"/>
                        </a:cubicBezTo>
                        <a:cubicBezTo>
                          <a:pt x="44643" y="170577"/>
                          <a:pt x="41601" y="167929"/>
                          <a:pt x="38096" y="168177"/>
                        </a:cubicBezTo>
                        <a:cubicBezTo>
                          <a:pt x="3044" y="163224"/>
                          <a:pt x="21776" y="119663"/>
                          <a:pt x="43303" y="106836"/>
                        </a:cubicBezTo>
                        <a:cubicBezTo>
                          <a:pt x="74418" y="82706"/>
                          <a:pt x="71370" y="31969"/>
                          <a:pt x="69020" y="5680"/>
                        </a:cubicBezTo>
                        <a:cubicBezTo>
                          <a:pt x="85911" y="5045"/>
                          <a:pt x="131758" y="4664"/>
                          <a:pt x="151570" y="4601"/>
                        </a:cubicBezTo>
                        <a:cubicBezTo>
                          <a:pt x="174303" y="59274"/>
                          <a:pt x="87499" y="134903"/>
                          <a:pt x="126170" y="158652"/>
                        </a:cubicBezTo>
                        <a:cubicBezTo>
                          <a:pt x="332545" y="108296"/>
                          <a:pt x="234120" y="166526"/>
                          <a:pt x="237422" y="1362"/>
                        </a:cubicBezTo>
                        <a:cubicBezTo>
                          <a:pt x="249741" y="-2130"/>
                          <a:pt x="299271" y="2378"/>
                          <a:pt x="325624" y="854"/>
                        </a:cubicBezTo>
                        <a:cubicBezTo>
                          <a:pt x="266823" y="105439"/>
                          <a:pt x="408174" y="108804"/>
                          <a:pt x="387155" y="185449"/>
                        </a:cubicBezTo>
                        <a:cubicBezTo>
                          <a:pt x="375090" y="210849"/>
                          <a:pt x="334958" y="200752"/>
                          <a:pt x="326830" y="215802"/>
                        </a:cubicBezTo>
                        <a:cubicBezTo>
                          <a:pt x="326830" y="221707"/>
                          <a:pt x="332101" y="222152"/>
                          <a:pt x="337054" y="222152"/>
                        </a:cubicBezTo>
                        <a:cubicBezTo>
                          <a:pt x="407539" y="236439"/>
                          <a:pt x="379472" y="299177"/>
                          <a:pt x="313876" y="302733"/>
                        </a:cubicBezTo>
                        <a:cubicBezTo>
                          <a:pt x="286508" y="321783"/>
                          <a:pt x="354897" y="305337"/>
                          <a:pt x="360866" y="348326"/>
                        </a:cubicBezTo>
                        <a:cubicBezTo>
                          <a:pt x="367661" y="376711"/>
                          <a:pt x="350135" y="382108"/>
                          <a:pt x="333307" y="403444"/>
                        </a:cubicBezTo>
                        <a:cubicBezTo>
                          <a:pt x="365565" y="417414"/>
                          <a:pt x="387663" y="440084"/>
                          <a:pt x="362200" y="476469"/>
                        </a:cubicBezTo>
                        <a:cubicBezTo>
                          <a:pt x="318321" y="516411"/>
                          <a:pt x="249868" y="528857"/>
                          <a:pt x="192718" y="540604"/>
                        </a:cubicBezTo>
                        <a:close/>
                      </a:path>
                    </a:pathLst>
                  </a:custGeom>
                  <a:solidFill>
                    <a:srgbClr val="CFE5BD"/>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337" name="Google Shape;1337;p11"/>
                  <p:cNvSpPr/>
                  <p:nvPr/>
                </p:nvSpPr>
                <p:spPr>
                  <a:xfrm>
                    <a:off x="1121941" y="2969319"/>
                    <a:ext cx="404159" cy="990908"/>
                  </a:xfrm>
                  <a:custGeom>
                    <a:avLst/>
                    <a:gdLst/>
                    <a:ahLst/>
                    <a:cxnLst/>
                    <a:rect l="l" t="t" r="r" b="b"/>
                    <a:pathLst>
                      <a:path w="404159" h="990908" extrusionOk="0">
                        <a:moveTo>
                          <a:pt x="396558" y="583905"/>
                        </a:moveTo>
                        <a:cubicBezTo>
                          <a:pt x="363665" y="545170"/>
                          <a:pt x="299149" y="524850"/>
                          <a:pt x="338075" y="447063"/>
                        </a:cubicBezTo>
                        <a:cubicBezTo>
                          <a:pt x="339535" y="444205"/>
                          <a:pt x="370904" y="448269"/>
                          <a:pt x="367920" y="426933"/>
                        </a:cubicBezTo>
                        <a:cubicBezTo>
                          <a:pt x="376619" y="356321"/>
                          <a:pt x="377762" y="266786"/>
                          <a:pt x="312865" y="222019"/>
                        </a:cubicBezTo>
                        <a:cubicBezTo>
                          <a:pt x="314326" y="182014"/>
                          <a:pt x="328359" y="29931"/>
                          <a:pt x="274257" y="35328"/>
                        </a:cubicBezTo>
                        <a:cubicBezTo>
                          <a:pt x="255207" y="-16234"/>
                          <a:pt x="119635" y="-11789"/>
                          <a:pt x="115888" y="51521"/>
                        </a:cubicBezTo>
                        <a:cubicBezTo>
                          <a:pt x="66358" y="56474"/>
                          <a:pt x="92711" y="194840"/>
                          <a:pt x="93600" y="232242"/>
                        </a:cubicBezTo>
                        <a:cubicBezTo>
                          <a:pt x="31814" y="278470"/>
                          <a:pt x="26607" y="363941"/>
                          <a:pt x="28766" y="435442"/>
                        </a:cubicBezTo>
                        <a:cubicBezTo>
                          <a:pt x="29211" y="460842"/>
                          <a:pt x="57849" y="448840"/>
                          <a:pt x="70740" y="450746"/>
                        </a:cubicBezTo>
                        <a:cubicBezTo>
                          <a:pt x="73851" y="483511"/>
                          <a:pt x="74994" y="521611"/>
                          <a:pt x="46991" y="544408"/>
                        </a:cubicBezTo>
                        <a:cubicBezTo>
                          <a:pt x="20829" y="559775"/>
                          <a:pt x="1906" y="611464"/>
                          <a:pt x="44133" y="617497"/>
                        </a:cubicBezTo>
                        <a:cubicBezTo>
                          <a:pt x="890" y="630197"/>
                          <a:pt x="-22097" y="700682"/>
                          <a:pt x="29973" y="716557"/>
                        </a:cubicBezTo>
                        <a:cubicBezTo>
                          <a:pt x="31179" y="718461"/>
                          <a:pt x="32132" y="730336"/>
                          <a:pt x="35878" y="733384"/>
                        </a:cubicBezTo>
                        <a:cubicBezTo>
                          <a:pt x="-9588" y="750021"/>
                          <a:pt x="-11620" y="809584"/>
                          <a:pt x="41276" y="813584"/>
                        </a:cubicBezTo>
                        <a:cubicBezTo>
                          <a:pt x="-3746" y="839747"/>
                          <a:pt x="-8318" y="908200"/>
                          <a:pt x="53150" y="912772"/>
                        </a:cubicBezTo>
                        <a:cubicBezTo>
                          <a:pt x="88837" y="913153"/>
                          <a:pt x="124016" y="903310"/>
                          <a:pt x="159259" y="898421"/>
                        </a:cubicBezTo>
                        <a:cubicBezTo>
                          <a:pt x="137224" y="913788"/>
                          <a:pt x="124270" y="946998"/>
                          <a:pt x="142368" y="970176"/>
                        </a:cubicBezTo>
                        <a:cubicBezTo>
                          <a:pt x="170879" y="1006688"/>
                          <a:pt x="222568" y="986051"/>
                          <a:pt x="258319" y="975319"/>
                        </a:cubicBezTo>
                        <a:cubicBezTo>
                          <a:pt x="297562" y="961285"/>
                          <a:pt x="346012" y="957857"/>
                          <a:pt x="374079" y="923821"/>
                        </a:cubicBezTo>
                        <a:cubicBezTo>
                          <a:pt x="397638" y="896008"/>
                          <a:pt x="385382" y="849653"/>
                          <a:pt x="346647" y="845652"/>
                        </a:cubicBezTo>
                        <a:cubicBezTo>
                          <a:pt x="371279" y="834501"/>
                          <a:pt x="382207" y="805495"/>
                          <a:pt x="371057" y="780857"/>
                        </a:cubicBezTo>
                        <a:cubicBezTo>
                          <a:pt x="362344" y="761610"/>
                          <a:pt x="342259" y="750123"/>
                          <a:pt x="321247" y="752371"/>
                        </a:cubicBezTo>
                        <a:cubicBezTo>
                          <a:pt x="385382" y="748434"/>
                          <a:pt x="427991" y="685505"/>
                          <a:pt x="350584" y="659597"/>
                        </a:cubicBezTo>
                        <a:cubicBezTo>
                          <a:pt x="302515" y="655787"/>
                          <a:pt x="436690" y="669821"/>
                          <a:pt x="396558" y="583905"/>
                        </a:cubicBezTo>
                        <a:close/>
                        <a:moveTo>
                          <a:pt x="291339" y="83525"/>
                        </a:moveTo>
                        <a:cubicBezTo>
                          <a:pt x="291847" y="98828"/>
                          <a:pt x="292418" y="114132"/>
                          <a:pt x="292926" y="129435"/>
                        </a:cubicBezTo>
                        <a:lnTo>
                          <a:pt x="105792" y="175981"/>
                        </a:lnTo>
                        <a:cubicBezTo>
                          <a:pt x="105030" y="163916"/>
                          <a:pt x="104776" y="151851"/>
                          <a:pt x="104776" y="139786"/>
                        </a:cubicBezTo>
                        <a:cubicBezTo>
                          <a:pt x="166307" y="129753"/>
                          <a:pt x="229172" y="100162"/>
                          <a:pt x="291085" y="83525"/>
                        </a:cubicBezTo>
                        <a:close/>
                        <a:moveTo>
                          <a:pt x="293561" y="147533"/>
                        </a:moveTo>
                        <a:lnTo>
                          <a:pt x="295847" y="212049"/>
                        </a:lnTo>
                        <a:cubicBezTo>
                          <a:pt x="235459" y="188897"/>
                          <a:pt x="168117" y="192212"/>
                          <a:pt x="110300" y="221193"/>
                        </a:cubicBezTo>
                        <a:cubicBezTo>
                          <a:pt x="109094" y="212113"/>
                          <a:pt x="108141" y="202969"/>
                          <a:pt x="107379" y="193824"/>
                        </a:cubicBezTo>
                        <a:close/>
                        <a:moveTo>
                          <a:pt x="194057" y="16152"/>
                        </a:moveTo>
                        <a:cubicBezTo>
                          <a:pt x="213869" y="14056"/>
                          <a:pt x="248984" y="13548"/>
                          <a:pt x="256096" y="36979"/>
                        </a:cubicBezTo>
                        <a:cubicBezTo>
                          <a:pt x="215139" y="41107"/>
                          <a:pt x="174181" y="45615"/>
                          <a:pt x="133224" y="49679"/>
                        </a:cubicBezTo>
                        <a:cubicBezTo>
                          <a:pt x="136208" y="21613"/>
                          <a:pt x="171768" y="18438"/>
                          <a:pt x="193803" y="16152"/>
                        </a:cubicBezTo>
                        <a:close/>
                        <a:moveTo>
                          <a:pt x="111507" y="70444"/>
                        </a:moveTo>
                        <a:cubicBezTo>
                          <a:pt x="137605" y="72095"/>
                          <a:pt x="295276" y="37170"/>
                          <a:pt x="290323" y="65554"/>
                        </a:cubicBezTo>
                        <a:cubicBezTo>
                          <a:pt x="228918" y="86446"/>
                          <a:pt x="165355" y="103083"/>
                          <a:pt x="105093" y="126197"/>
                        </a:cubicBezTo>
                        <a:cubicBezTo>
                          <a:pt x="106681" y="108417"/>
                          <a:pt x="102680" y="86065"/>
                          <a:pt x="111189" y="70444"/>
                        </a:cubicBezTo>
                        <a:close/>
                        <a:moveTo>
                          <a:pt x="46419" y="432902"/>
                        </a:moveTo>
                        <a:cubicBezTo>
                          <a:pt x="42609" y="356067"/>
                          <a:pt x="52769" y="256499"/>
                          <a:pt x="137034" y="227416"/>
                        </a:cubicBezTo>
                        <a:cubicBezTo>
                          <a:pt x="293561" y="176616"/>
                          <a:pt x="379921" y="271866"/>
                          <a:pt x="350521" y="426870"/>
                        </a:cubicBezTo>
                        <a:close/>
                        <a:moveTo>
                          <a:pt x="262319" y="567204"/>
                        </a:moveTo>
                        <a:lnTo>
                          <a:pt x="131636" y="595081"/>
                        </a:lnTo>
                        <a:cubicBezTo>
                          <a:pt x="113348" y="568538"/>
                          <a:pt x="184595" y="524850"/>
                          <a:pt x="164974" y="448459"/>
                        </a:cubicBezTo>
                        <a:lnTo>
                          <a:pt x="238443" y="446999"/>
                        </a:lnTo>
                        <a:cubicBezTo>
                          <a:pt x="232189" y="488604"/>
                          <a:pt x="240558" y="531086"/>
                          <a:pt x="262129" y="567204"/>
                        </a:cubicBezTo>
                        <a:close/>
                        <a:moveTo>
                          <a:pt x="36069" y="586890"/>
                        </a:moveTo>
                        <a:cubicBezTo>
                          <a:pt x="68771" y="527644"/>
                          <a:pt x="97854" y="542440"/>
                          <a:pt x="88456" y="450238"/>
                        </a:cubicBezTo>
                        <a:lnTo>
                          <a:pt x="147194" y="449031"/>
                        </a:lnTo>
                        <a:cubicBezTo>
                          <a:pt x="167514" y="524469"/>
                          <a:pt x="99442" y="554759"/>
                          <a:pt x="112269" y="599272"/>
                        </a:cubicBezTo>
                        <a:cubicBezTo>
                          <a:pt x="91758" y="603272"/>
                          <a:pt x="37466" y="620926"/>
                          <a:pt x="35878" y="586890"/>
                        </a:cubicBezTo>
                        <a:close/>
                        <a:moveTo>
                          <a:pt x="354521" y="867496"/>
                        </a:moveTo>
                        <a:cubicBezTo>
                          <a:pt x="402781" y="909914"/>
                          <a:pt x="318771" y="944458"/>
                          <a:pt x="283211" y="949347"/>
                        </a:cubicBezTo>
                        <a:cubicBezTo>
                          <a:pt x="248095" y="957158"/>
                          <a:pt x="212154" y="978875"/>
                          <a:pt x="175642" y="970239"/>
                        </a:cubicBezTo>
                        <a:cubicBezTo>
                          <a:pt x="158497" y="964588"/>
                          <a:pt x="146178" y="949094"/>
                          <a:pt x="153544" y="930805"/>
                        </a:cubicBezTo>
                        <a:cubicBezTo>
                          <a:pt x="160021" y="906612"/>
                          <a:pt x="304483" y="850160"/>
                          <a:pt x="354331" y="867496"/>
                        </a:cubicBezTo>
                        <a:close/>
                        <a:moveTo>
                          <a:pt x="354204" y="786153"/>
                        </a:moveTo>
                        <a:cubicBezTo>
                          <a:pt x="394399" y="853463"/>
                          <a:pt x="147765" y="877339"/>
                          <a:pt x="105157" y="889086"/>
                        </a:cubicBezTo>
                        <a:cubicBezTo>
                          <a:pt x="51372" y="908136"/>
                          <a:pt x="-12699" y="873592"/>
                          <a:pt x="53912" y="821966"/>
                        </a:cubicBezTo>
                        <a:cubicBezTo>
                          <a:pt x="113793" y="817648"/>
                          <a:pt x="325502" y="741766"/>
                          <a:pt x="354013" y="786153"/>
                        </a:cubicBezTo>
                        <a:close/>
                        <a:moveTo>
                          <a:pt x="293053" y="674392"/>
                        </a:moveTo>
                        <a:cubicBezTo>
                          <a:pt x="319977" y="665884"/>
                          <a:pt x="378143" y="666963"/>
                          <a:pt x="373000" y="710841"/>
                        </a:cubicBezTo>
                        <a:cubicBezTo>
                          <a:pt x="350838" y="738020"/>
                          <a:pt x="307214" y="742210"/>
                          <a:pt x="275972" y="753831"/>
                        </a:cubicBezTo>
                        <a:cubicBezTo>
                          <a:pt x="232030" y="758022"/>
                          <a:pt x="61977" y="815490"/>
                          <a:pt x="26988" y="789454"/>
                        </a:cubicBezTo>
                        <a:cubicBezTo>
                          <a:pt x="-10032" y="761896"/>
                          <a:pt x="65088" y="743608"/>
                          <a:pt x="53912" y="723859"/>
                        </a:cubicBezTo>
                        <a:cubicBezTo>
                          <a:pt x="132462" y="707666"/>
                          <a:pt x="214059" y="690648"/>
                          <a:pt x="292863" y="674392"/>
                        </a:cubicBezTo>
                        <a:close/>
                        <a:moveTo>
                          <a:pt x="354648" y="639531"/>
                        </a:moveTo>
                        <a:cubicBezTo>
                          <a:pt x="294323" y="652993"/>
                          <a:pt x="239840" y="662772"/>
                          <a:pt x="179515" y="676044"/>
                        </a:cubicBezTo>
                        <a:lnTo>
                          <a:pt x="47308" y="704555"/>
                        </a:lnTo>
                        <a:cubicBezTo>
                          <a:pt x="37021" y="705889"/>
                          <a:pt x="23750" y="694522"/>
                          <a:pt x="19241" y="685505"/>
                        </a:cubicBezTo>
                        <a:cubicBezTo>
                          <a:pt x="-15620" y="609813"/>
                          <a:pt x="264224" y="596160"/>
                          <a:pt x="316294" y="573745"/>
                        </a:cubicBezTo>
                        <a:cubicBezTo>
                          <a:pt x="326899" y="571459"/>
                          <a:pt x="326835" y="553298"/>
                          <a:pt x="314961" y="555838"/>
                        </a:cubicBezTo>
                        <a:lnTo>
                          <a:pt x="281687" y="563331"/>
                        </a:lnTo>
                        <a:cubicBezTo>
                          <a:pt x="258871" y="529206"/>
                          <a:pt x="249695" y="487760"/>
                          <a:pt x="255969" y="447190"/>
                        </a:cubicBezTo>
                        <a:lnTo>
                          <a:pt x="321946" y="445856"/>
                        </a:lnTo>
                        <a:cubicBezTo>
                          <a:pt x="294831" y="486433"/>
                          <a:pt x="311722" y="544154"/>
                          <a:pt x="352870" y="568347"/>
                        </a:cubicBezTo>
                        <a:cubicBezTo>
                          <a:pt x="382398" y="583334"/>
                          <a:pt x="401575" y="632483"/>
                          <a:pt x="354458" y="63953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1338" name="Google Shape;1338;p11"/>
                <p:cNvSpPr/>
                <p:nvPr/>
              </p:nvSpPr>
              <p:spPr>
                <a:xfrm>
                  <a:off x="1308638" y="2406098"/>
                  <a:ext cx="17700" cy="5718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339" name="Google Shape;1339;p11"/>
              <p:cNvSpPr/>
              <p:nvPr/>
            </p:nvSpPr>
            <p:spPr>
              <a:xfrm>
                <a:off x="1183450" y="3621050"/>
                <a:ext cx="70700" cy="18125"/>
              </a:xfrm>
              <a:custGeom>
                <a:avLst/>
                <a:gdLst/>
                <a:ahLst/>
                <a:cxnLst/>
                <a:rect l="l" t="t" r="r" b="b"/>
                <a:pathLst>
                  <a:path w="2828" h="725" extrusionOk="0">
                    <a:moveTo>
                      <a:pt x="0" y="725"/>
                    </a:moveTo>
                    <a:cubicBezTo>
                      <a:pt x="930" y="439"/>
                      <a:pt x="1889" y="256"/>
                      <a:pt x="2828" y="0"/>
                    </a:cubicBezTo>
                  </a:path>
                </a:pathLst>
              </a:custGeom>
              <a:noFill/>
              <a:ln w="19050" cap="rnd" cmpd="sng">
                <a:solidFill>
                  <a:schemeClr val="lt1"/>
                </a:solidFill>
                <a:prstDash val="solid"/>
                <a:round/>
                <a:headEnd type="none" w="med" len="med"/>
                <a:tailEnd type="none" w="med" len="med"/>
              </a:ln>
            </p:spPr>
          </p:sp>
          <p:sp>
            <p:nvSpPr>
              <p:cNvPr id="1340" name="Google Shape;1340;p11"/>
              <p:cNvSpPr/>
              <p:nvPr/>
            </p:nvSpPr>
            <p:spPr>
              <a:xfrm>
                <a:off x="1188900" y="3717125"/>
                <a:ext cx="76125" cy="18100"/>
              </a:xfrm>
              <a:custGeom>
                <a:avLst/>
                <a:gdLst/>
                <a:ahLst/>
                <a:cxnLst/>
                <a:rect l="l" t="t" r="r" b="b"/>
                <a:pathLst>
                  <a:path w="3045" h="724" extrusionOk="0">
                    <a:moveTo>
                      <a:pt x="0" y="724"/>
                    </a:moveTo>
                    <a:cubicBezTo>
                      <a:pt x="995" y="410"/>
                      <a:pt x="2019" y="187"/>
                      <a:pt x="3045" y="0"/>
                    </a:cubicBezTo>
                  </a:path>
                </a:pathLst>
              </a:custGeom>
              <a:noFill/>
              <a:ln w="19050" cap="rnd" cmpd="sng">
                <a:solidFill>
                  <a:schemeClr val="lt1"/>
                </a:solidFill>
                <a:prstDash val="solid"/>
                <a:round/>
                <a:headEnd type="none" w="med" len="med"/>
                <a:tailEnd type="none" w="med" len="med"/>
              </a:ln>
            </p:spPr>
          </p:sp>
          <p:sp>
            <p:nvSpPr>
              <p:cNvPr id="1341" name="Google Shape;1341;p11"/>
              <p:cNvSpPr/>
              <p:nvPr/>
            </p:nvSpPr>
            <p:spPr>
              <a:xfrm>
                <a:off x="1185275" y="3820425"/>
                <a:ext cx="39875" cy="9050"/>
              </a:xfrm>
              <a:custGeom>
                <a:avLst/>
                <a:gdLst/>
                <a:ahLst/>
                <a:cxnLst/>
                <a:rect l="l" t="t" r="r" b="b"/>
                <a:pathLst>
                  <a:path w="1595" h="362" extrusionOk="0">
                    <a:moveTo>
                      <a:pt x="0" y="362"/>
                    </a:moveTo>
                    <a:cubicBezTo>
                      <a:pt x="526" y="219"/>
                      <a:pt x="1059" y="97"/>
                      <a:pt x="1595" y="0"/>
                    </a:cubicBezTo>
                  </a:path>
                </a:pathLst>
              </a:custGeom>
              <a:noFill/>
              <a:ln w="19050" cap="rnd" cmpd="sng">
                <a:solidFill>
                  <a:schemeClr val="lt1"/>
                </a:solidFill>
                <a:prstDash val="solid"/>
                <a:round/>
                <a:headEnd type="none" w="med" len="med"/>
                <a:tailEnd type="none" w="med" len="med"/>
              </a:ln>
            </p:spPr>
          </p:sp>
          <p:sp>
            <p:nvSpPr>
              <p:cNvPr id="1342" name="Google Shape;1342;p11"/>
              <p:cNvSpPr/>
              <p:nvPr/>
            </p:nvSpPr>
            <p:spPr>
              <a:xfrm>
                <a:off x="1301250" y="3911025"/>
                <a:ext cx="18125" cy="7250"/>
              </a:xfrm>
              <a:custGeom>
                <a:avLst/>
                <a:gdLst/>
                <a:ahLst/>
                <a:cxnLst/>
                <a:rect l="l" t="t" r="r" b="b"/>
                <a:pathLst>
                  <a:path w="725" h="290" extrusionOk="0">
                    <a:moveTo>
                      <a:pt x="0" y="290"/>
                    </a:moveTo>
                    <a:cubicBezTo>
                      <a:pt x="363" y="145"/>
                      <a:pt x="363" y="145"/>
                      <a:pt x="725" y="0"/>
                    </a:cubicBezTo>
                  </a:path>
                </a:pathLst>
              </a:custGeom>
              <a:noFill/>
              <a:ln w="19050" cap="rnd" cmpd="sng">
                <a:solidFill>
                  <a:schemeClr val="lt1"/>
                </a:solidFill>
                <a:prstDash val="solid"/>
                <a:round/>
                <a:headEnd type="none" w="med" len="med"/>
                <a:tailEnd type="none" w="med" len="med"/>
              </a:ln>
            </p:spPr>
          </p:sp>
        </p:grpSp>
      </p:grpSp>
      <p:grpSp>
        <p:nvGrpSpPr>
          <p:cNvPr id="1343" name="Google Shape;1343;p11"/>
          <p:cNvGrpSpPr/>
          <p:nvPr/>
        </p:nvGrpSpPr>
        <p:grpSpPr>
          <a:xfrm>
            <a:off x="784701" y="49"/>
            <a:ext cx="381176" cy="1466135"/>
            <a:chOff x="721731" y="746204"/>
            <a:chExt cx="522827" cy="2010974"/>
          </a:xfrm>
        </p:grpSpPr>
        <p:grpSp>
          <p:nvGrpSpPr>
            <p:cNvPr id="1344" name="Google Shape;1344;p11"/>
            <p:cNvGrpSpPr/>
            <p:nvPr/>
          </p:nvGrpSpPr>
          <p:grpSpPr>
            <a:xfrm>
              <a:off x="721731" y="2234351"/>
              <a:ext cx="522827" cy="522827"/>
              <a:chOff x="764100" y="3623300"/>
              <a:chExt cx="1046700" cy="1046700"/>
            </a:xfrm>
          </p:grpSpPr>
          <p:sp>
            <p:nvSpPr>
              <p:cNvPr id="1345" name="Google Shape;1345;p11"/>
              <p:cNvSpPr/>
              <p:nvPr/>
            </p:nvSpPr>
            <p:spPr>
              <a:xfrm>
                <a:off x="764100" y="3623300"/>
                <a:ext cx="1046700" cy="1046700"/>
              </a:xfrm>
              <a:prstGeom prst="ellipse">
                <a:avLst/>
              </a:prstGeom>
              <a:solidFill>
                <a:srgbClr val="FFDE00">
                  <a:alpha val="1341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46" name="Google Shape;1346;p11"/>
              <p:cNvSpPr/>
              <p:nvPr/>
            </p:nvSpPr>
            <p:spPr>
              <a:xfrm>
                <a:off x="922769" y="3781968"/>
                <a:ext cx="729300" cy="729300"/>
              </a:xfrm>
              <a:prstGeom prst="ellipse">
                <a:avLst/>
              </a:prstGeom>
              <a:solidFill>
                <a:srgbClr val="FFDE00">
                  <a:alpha val="1341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347" name="Google Shape;1347;p11"/>
            <p:cNvGrpSpPr/>
            <p:nvPr/>
          </p:nvGrpSpPr>
          <p:grpSpPr>
            <a:xfrm>
              <a:off x="892053" y="746204"/>
              <a:ext cx="182209" cy="1869993"/>
              <a:chOff x="3305183" y="1611869"/>
              <a:chExt cx="166690" cy="1710724"/>
            </a:xfrm>
          </p:grpSpPr>
          <p:grpSp>
            <p:nvGrpSpPr>
              <p:cNvPr id="1348" name="Google Shape;1348;p11"/>
              <p:cNvGrpSpPr/>
              <p:nvPr/>
            </p:nvGrpSpPr>
            <p:grpSpPr>
              <a:xfrm>
                <a:off x="3305183" y="1611869"/>
                <a:ext cx="166690" cy="1710724"/>
                <a:chOff x="3305183" y="1611869"/>
                <a:chExt cx="166690" cy="1710724"/>
              </a:xfrm>
            </p:grpSpPr>
            <p:grpSp>
              <p:nvGrpSpPr>
                <p:cNvPr id="1349" name="Google Shape;1349;p11"/>
                <p:cNvGrpSpPr/>
                <p:nvPr/>
              </p:nvGrpSpPr>
              <p:grpSpPr>
                <a:xfrm>
                  <a:off x="3305183" y="2971595"/>
                  <a:ext cx="166690" cy="350998"/>
                  <a:chOff x="3305183" y="3146560"/>
                  <a:chExt cx="166690" cy="350998"/>
                </a:xfrm>
              </p:grpSpPr>
              <p:sp>
                <p:nvSpPr>
                  <p:cNvPr id="1350" name="Google Shape;1350;p11"/>
                  <p:cNvSpPr/>
                  <p:nvPr/>
                </p:nvSpPr>
                <p:spPr>
                  <a:xfrm>
                    <a:off x="3324821" y="3152836"/>
                    <a:ext cx="119489" cy="117177"/>
                  </a:xfrm>
                  <a:custGeom>
                    <a:avLst/>
                    <a:gdLst/>
                    <a:ahLst/>
                    <a:cxnLst/>
                    <a:rect l="l" t="t" r="r" b="b"/>
                    <a:pathLst>
                      <a:path w="119489" h="117177" extrusionOk="0">
                        <a:moveTo>
                          <a:pt x="5460" y="117177"/>
                        </a:moveTo>
                        <a:cubicBezTo>
                          <a:pt x="4508" y="91777"/>
                          <a:pt x="-9653" y="30373"/>
                          <a:pt x="11810" y="23896"/>
                        </a:cubicBezTo>
                        <a:cubicBezTo>
                          <a:pt x="18160" y="22118"/>
                          <a:pt x="14668" y="14561"/>
                          <a:pt x="19494" y="10688"/>
                        </a:cubicBezTo>
                        <a:cubicBezTo>
                          <a:pt x="31241" y="-2901"/>
                          <a:pt x="96456" y="-6838"/>
                          <a:pt x="96456" y="18879"/>
                        </a:cubicBezTo>
                        <a:cubicBezTo>
                          <a:pt x="95751" y="22315"/>
                          <a:pt x="97967" y="25668"/>
                          <a:pt x="101409" y="26373"/>
                        </a:cubicBezTo>
                        <a:cubicBezTo>
                          <a:pt x="101866" y="26467"/>
                          <a:pt x="102336" y="26506"/>
                          <a:pt x="102806" y="26499"/>
                        </a:cubicBezTo>
                        <a:cubicBezTo>
                          <a:pt x="133731" y="28849"/>
                          <a:pt x="111569" y="90507"/>
                          <a:pt x="114744" y="11393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351" name="Google Shape;1351;p11"/>
                  <p:cNvSpPr/>
                  <p:nvPr/>
                </p:nvSpPr>
                <p:spPr>
                  <a:xfrm>
                    <a:off x="3312763" y="3270014"/>
                    <a:ext cx="150661" cy="221107"/>
                  </a:xfrm>
                  <a:custGeom>
                    <a:avLst/>
                    <a:gdLst/>
                    <a:ahLst/>
                    <a:cxnLst/>
                    <a:rect l="l" t="t" r="r" b="b"/>
                    <a:pathLst>
                      <a:path w="150661" h="221107" extrusionOk="0">
                        <a:moveTo>
                          <a:pt x="72636" y="221107"/>
                        </a:moveTo>
                        <a:cubicBezTo>
                          <a:pt x="-3564" y="204978"/>
                          <a:pt x="-15057" y="136779"/>
                          <a:pt x="16184" y="2477"/>
                        </a:cubicBezTo>
                        <a:cubicBezTo>
                          <a:pt x="54284" y="1207"/>
                          <a:pt x="87558" y="1270"/>
                          <a:pt x="125595" y="0"/>
                        </a:cubicBezTo>
                        <a:cubicBezTo>
                          <a:pt x="164330" y="92202"/>
                          <a:pt x="166299" y="206629"/>
                          <a:pt x="72636" y="221107"/>
                        </a:cubicBezTo>
                        <a:close/>
                      </a:path>
                    </a:pathLst>
                  </a:custGeom>
                  <a:solidFill>
                    <a:srgbClr val="FFF2CC"/>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352" name="Google Shape;1352;p11"/>
                  <p:cNvSpPr/>
                  <p:nvPr/>
                </p:nvSpPr>
                <p:spPr>
                  <a:xfrm>
                    <a:off x="3305183" y="3146560"/>
                    <a:ext cx="166690" cy="350998"/>
                  </a:xfrm>
                  <a:custGeom>
                    <a:avLst/>
                    <a:gdLst/>
                    <a:ahLst/>
                    <a:cxnLst/>
                    <a:rect l="l" t="t" r="r" b="b"/>
                    <a:pathLst>
                      <a:path w="166690" h="350998" extrusionOk="0">
                        <a:moveTo>
                          <a:pt x="140987" y="124596"/>
                        </a:moveTo>
                        <a:cubicBezTo>
                          <a:pt x="147337" y="122247"/>
                          <a:pt x="143336" y="59572"/>
                          <a:pt x="144542" y="54238"/>
                        </a:cubicBezTo>
                        <a:cubicBezTo>
                          <a:pt x="146828" y="39252"/>
                          <a:pt x="140097" y="24647"/>
                          <a:pt x="122571" y="26425"/>
                        </a:cubicBezTo>
                        <a:cubicBezTo>
                          <a:pt x="129683" y="-8309"/>
                          <a:pt x="29417" y="-8500"/>
                          <a:pt x="29925" y="24075"/>
                        </a:cubicBezTo>
                        <a:cubicBezTo>
                          <a:pt x="15891" y="25536"/>
                          <a:pt x="12399" y="39633"/>
                          <a:pt x="13478" y="51635"/>
                        </a:cubicBezTo>
                        <a:cubicBezTo>
                          <a:pt x="16145" y="75955"/>
                          <a:pt x="8335" y="105292"/>
                          <a:pt x="17034" y="127263"/>
                        </a:cubicBezTo>
                        <a:cubicBezTo>
                          <a:pt x="17034" y="127263"/>
                          <a:pt x="17034" y="127644"/>
                          <a:pt x="17034" y="127835"/>
                        </a:cubicBezTo>
                        <a:cubicBezTo>
                          <a:pt x="-77835" y="451748"/>
                          <a:pt x="259922" y="398789"/>
                          <a:pt x="140987" y="124596"/>
                        </a:cubicBezTo>
                        <a:close/>
                        <a:moveTo>
                          <a:pt x="126254" y="42427"/>
                        </a:moveTo>
                        <a:cubicBezTo>
                          <a:pt x="126699" y="51254"/>
                          <a:pt x="126699" y="64842"/>
                          <a:pt x="126889" y="74177"/>
                        </a:cubicBezTo>
                        <a:lnTo>
                          <a:pt x="31258" y="101736"/>
                        </a:lnTo>
                        <a:cubicBezTo>
                          <a:pt x="31258" y="96719"/>
                          <a:pt x="31258" y="91640"/>
                          <a:pt x="31258" y="86560"/>
                        </a:cubicBezTo>
                        <a:cubicBezTo>
                          <a:pt x="57865" y="73415"/>
                          <a:pt x="88408" y="58556"/>
                          <a:pt x="112348" y="40903"/>
                        </a:cubicBezTo>
                        <a:cubicBezTo>
                          <a:pt x="116793" y="41665"/>
                          <a:pt x="123778" y="38490"/>
                          <a:pt x="126254" y="42427"/>
                        </a:cubicBezTo>
                        <a:close/>
                        <a:moveTo>
                          <a:pt x="89044" y="212671"/>
                        </a:moveTo>
                        <a:cubicBezTo>
                          <a:pt x="81112" y="208784"/>
                          <a:pt x="71771" y="209070"/>
                          <a:pt x="64088" y="213433"/>
                        </a:cubicBezTo>
                        <a:cubicBezTo>
                          <a:pt x="67943" y="186762"/>
                          <a:pt x="70883" y="159947"/>
                          <a:pt x="72914" y="132978"/>
                        </a:cubicBezTo>
                        <a:lnTo>
                          <a:pt x="83964" y="132978"/>
                        </a:lnTo>
                        <a:cubicBezTo>
                          <a:pt x="83049" y="159642"/>
                          <a:pt x="84751" y="186337"/>
                          <a:pt x="89044" y="212671"/>
                        </a:cubicBezTo>
                        <a:close/>
                        <a:moveTo>
                          <a:pt x="50944" y="114118"/>
                        </a:moveTo>
                        <a:lnTo>
                          <a:pt x="127144" y="92148"/>
                        </a:lnTo>
                        <a:lnTo>
                          <a:pt x="127144" y="113420"/>
                        </a:lnTo>
                        <a:cubicBezTo>
                          <a:pt x="101299" y="114880"/>
                          <a:pt x="75899" y="115135"/>
                          <a:pt x="50626" y="114118"/>
                        </a:cubicBezTo>
                        <a:close/>
                        <a:moveTo>
                          <a:pt x="90695" y="39950"/>
                        </a:moveTo>
                        <a:cubicBezTo>
                          <a:pt x="74692" y="48269"/>
                          <a:pt x="47832" y="59826"/>
                          <a:pt x="31385" y="67255"/>
                        </a:cubicBezTo>
                        <a:cubicBezTo>
                          <a:pt x="31385" y="58937"/>
                          <a:pt x="31766" y="47634"/>
                          <a:pt x="31385" y="39379"/>
                        </a:cubicBezTo>
                        <a:cubicBezTo>
                          <a:pt x="33036" y="39379"/>
                          <a:pt x="75835" y="39442"/>
                          <a:pt x="90377" y="39950"/>
                        </a:cubicBezTo>
                        <a:close/>
                        <a:moveTo>
                          <a:pt x="45736" y="22361"/>
                        </a:moveTo>
                        <a:cubicBezTo>
                          <a:pt x="60214" y="644"/>
                          <a:pt x="112920" y="11122"/>
                          <a:pt x="111395" y="26616"/>
                        </a:cubicBezTo>
                        <a:cubicBezTo>
                          <a:pt x="92028" y="25854"/>
                          <a:pt x="63834" y="27314"/>
                          <a:pt x="44466" y="26616"/>
                        </a:cubicBezTo>
                        <a:cubicBezTo>
                          <a:pt x="44339" y="26171"/>
                          <a:pt x="45165" y="22742"/>
                          <a:pt x="45419" y="22361"/>
                        </a:cubicBezTo>
                        <a:close/>
                        <a:moveTo>
                          <a:pt x="125556" y="309127"/>
                        </a:moveTo>
                        <a:cubicBezTo>
                          <a:pt x="22686" y="406028"/>
                          <a:pt x="-873" y="195335"/>
                          <a:pt x="33798" y="131708"/>
                        </a:cubicBezTo>
                        <a:cubicBezTo>
                          <a:pt x="41101" y="132153"/>
                          <a:pt x="48467" y="132470"/>
                          <a:pt x="55833" y="132661"/>
                        </a:cubicBezTo>
                        <a:cubicBezTo>
                          <a:pt x="60913" y="148536"/>
                          <a:pt x="25734" y="268678"/>
                          <a:pt x="58500" y="243023"/>
                        </a:cubicBezTo>
                        <a:cubicBezTo>
                          <a:pt x="62310" y="237436"/>
                          <a:pt x="67708" y="228101"/>
                          <a:pt x="75454" y="228037"/>
                        </a:cubicBezTo>
                        <a:cubicBezTo>
                          <a:pt x="84979" y="228037"/>
                          <a:pt x="91076" y="238960"/>
                          <a:pt x="95394" y="245881"/>
                        </a:cubicBezTo>
                        <a:cubicBezTo>
                          <a:pt x="128985" y="268931"/>
                          <a:pt x="92536" y="150631"/>
                          <a:pt x="101744" y="132661"/>
                        </a:cubicBezTo>
                        <a:cubicBezTo>
                          <a:pt x="109173" y="132661"/>
                          <a:pt x="116602" y="132089"/>
                          <a:pt x="124032" y="131644"/>
                        </a:cubicBezTo>
                        <a:cubicBezTo>
                          <a:pt x="155591" y="183968"/>
                          <a:pt x="160671" y="257311"/>
                          <a:pt x="125239" y="30912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1353" name="Google Shape;1353;p11"/>
                <p:cNvSpPr/>
                <p:nvPr/>
              </p:nvSpPr>
              <p:spPr>
                <a:xfrm>
                  <a:off x="3375914" y="1611869"/>
                  <a:ext cx="17700" cy="13659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354" name="Google Shape;1354;p11"/>
              <p:cNvSpPr/>
              <p:nvPr/>
            </p:nvSpPr>
            <p:spPr>
              <a:xfrm>
                <a:off x="3352825" y="3244100"/>
                <a:ext cx="27200" cy="29000"/>
              </a:xfrm>
              <a:custGeom>
                <a:avLst/>
                <a:gdLst/>
                <a:ahLst/>
                <a:cxnLst/>
                <a:rect l="l" t="t" r="r" b="b"/>
                <a:pathLst>
                  <a:path w="1088" h="1160" extrusionOk="0">
                    <a:moveTo>
                      <a:pt x="0" y="0"/>
                    </a:moveTo>
                    <a:cubicBezTo>
                      <a:pt x="294" y="441"/>
                      <a:pt x="670" y="834"/>
                      <a:pt x="1088" y="1160"/>
                    </a:cubicBezTo>
                  </a:path>
                </a:pathLst>
              </a:custGeom>
              <a:noFill/>
              <a:ln w="19050" cap="rnd" cmpd="sng">
                <a:solidFill>
                  <a:schemeClr val="lt1"/>
                </a:solidFill>
                <a:prstDash val="solid"/>
                <a:round/>
                <a:headEnd type="none" w="med" len="med"/>
                <a:tailEnd type="none" w="med" len="med"/>
              </a:ln>
            </p:spPr>
          </p:sp>
        </p:grpSp>
      </p:grpSp>
      <p:grpSp>
        <p:nvGrpSpPr>
          <p:cNvPr id="1355" name="Google Shape;1355;p11"/>
          <p:cNvGrpSpPr/>
          <p:nvPr/>
        </p:nvGrpSpPr>
        <p:grpSpPr>
          <a:xfrm>
            <a:off x="6802815" y="20"/>
            <a:ext cx="296141" cy="1284833"/>
            <a:chOff x="6176324" y="1765810"/>
            <a:chExt cx="466512" cy="2024421"/>
          </a:xfrm>
        </p:grpSpPr>
        <p:sp>
          <p:nvSpPr>
            <p:cNvPr id="1356" name="Google Shape;1356;p11"/>
            <p:cNvSpPr/>
            <p:nvPr/>
          </p:nvSpPr>
          <p:spPr>
            <a:xfrm>
              <a:off x="6176324" y="2971595"/>
              <a:ext cx="466512" cy="818636"/>
            </a:xfrm>
            <a:custGeom>
              <a:avLst/>
              <a:gdLst/>
              <a:ahLst/>
              <a:cxnLst/>
              <a:rect l="l" t="t" r="r" b="b"/>
              <a:pathLst>
                <a:path w="466512" h="818636" extrusionOk="0">
                  <a:moveTo>
                    <a:pt x="332323" y="212841"/>
                  </a:moveTo>
                  <a:cubicBezTo>
                    <a:pt x="341531" y="160708"/>
                    <a:pt x="342674" y="107476"/>
                    <a:pt x="335880" y="54980"/>
                  </a:cubicBezTo>
                  <a:cubicBezTo>
                    <a:pt x="332578" y="42280"/>
                    <a:pt x="316004" y="50599"/>
                    <a:pt x="306479" y="48630"/>
                  </a:cubicBezTo>
                  <a:cubicBezTo>
                    <a:pt x="306923" y="-17537"/>
                    <a:pt x="162779" y="-14870"/>
                    <a:pt x="159984" y="48630"/>
                  </a:cubicBezTo>
                  <a:cubicBezTo>
                    <a:pt x="98580" y="52250"/>
                    <a:pt x="140934" y="172709"/>
                    <a:pt x="140554" y="213159"/>
                  </a:cubicBezTo>
                  <a:cubicBezTo>
                    <a:pt x="105057" y="231383"/>
                    <a:pt x="103723" y="274563"/>
                    <a:pt x="102454" y="310060"/>
                  </a:cubicBezTo>
                  <a:cubicBezTo>
                    <a:pt x="97246" y="356427"/>
                    <a:pt x="82324" y="401182"/>
                    <a:pt x="58766" y="441441"/>
                  </a:cubicBezTo>
                  <a:cubicBezTo>
                    <a:pt x="-124178" y="764783"/>
                    <a:pt x="171287" y="823140"/>
                    <a:pt x="250027" y="818377"/>
                  </a:cubicBezTo>
                  <a:cubicBezTo>
                    <a:pt x="471579" y="804979"/>
                    <a:pt x="517362" y="615177"/>
                    <a:pt x="413476" y="441441"/>
                  </a:cubicBezTo>
                  <a:cubicBezTo>
                    <a:pt x="355628" y="353938"/>
                    <a:pt x="388838" y="243448"/>
                    <a:pt x="332323" y="212841"/>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357" name="Google Shape;1357;p11"/>
            <p:cNvSpPr/>
            <p:nvPr/>
          </p:nvSpPr>
          <p:spPr>
            <a:xfrm>
              <a:off x="6400743" y="1765810"/>
              <a:ext cx="17700" cy="12093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358" name="Google Shape;1358;p11"/>
          <p:cNvGrpSpPr/>
          <p:nvPr/>
        </p:nvGrpSpPr>
        <p:grpSpPr>
          <a:xfrm>
            <a:off x="8822963" y="158"/>
            <a:ext cx="296140" cy="793313"/>
            <a:chOff x="5578966" y="2874382"/>
            <a:chExt cx="406190" cy="1088121"/>
          </a:xfrm>
        </p:grpSpPr>
        <p:sp>
          <p:nvSpPr>
            <p:cNvPr id="1359" name="Google Shape;1359;p11"/>
            <p:cNvSpPr/>
            <p:nvPr/>
          </p:nvSpPr>
          <p:spPr>
            <a:xfrm>
              <a:off x="5578966" y="2971595"/>
              <a:ext cx="406190" cy="990908"/>
            </a:xfrm>
            <a:custGeom>
              <a:avLst/>
              <a:gdLst/>
              <a:ahLst/>
              <a:cxnLst/>
              <a:rect l="l" t="t" r="r" b="b"/>
              <a:pathLst>
                <a:path w="406190" h="990908" extrusionOk="0">
                  <a:moveTo>
                    <a:pt x="340083" y="447063"/>
                  </a:moveTo>
                  <a:cubicBezTo>
                    <a:pt x="341480" y="444205"/>
                    <a:pt x="372913" y="448269"/>
                    <a:pt x="369865" y="426933"/>
                  </a:cubicBezTo>
                  <a:cubicBezTo>
                    <a:pt x="378628" y="356321"/>
                    <a:pt x="379771" y="266786"/>
                    <a:pt x="314811" y="222019"/>
                  </a:cubicBezTo>
                  <a:cubicBezTo>
                    <a:pt x="316334" y="182014"/>
                    <a:pt x="330368" y="29931"/>
                    <a:pt x="276266" y="35328"/>
                  </a:cubicBezTo>
                  <a:cubicBezTo>
                    <a:pt x="257216" y="-16234"/>
                    <a:pt x="121643" y="-11789"/>
                    <a:pt x="117897" y="51521"/>
                  </a:cubicBezTo>
                  <a:cubicBezTo>
                    <a:pt x="68303" y="56474"/>
                    <a:pt x="94719" y="194840"/>
                    <a:pt x="95608" y="232242"/>
                  </a:cubicBezTo>
                  <a:cubicBezTo>
                    <a:pt x="33823" y="278470"/>
                    <a:pt x="28616" y="363941"/>
                    <a:pt x="30775" y="435442"/>
                  </a:cubicBezTo>
                  <a:cubicBezTo>
                    <a:pt x="31219" y="460842"/>
                    <a:pt x="59794" y="448840"/>
                    <a:pt x="72685" y="450746"/>
                  </a:cubicBezTo>
                  <a:cubicBezTo>
                    <a:pt x="75860" y="483511"/>
                    <a:pt x="77003" y="521611"/>
                    <a:pt x="48999" y="544408"/>
                  </a:cubicBezTo>
                  <a:cubicBezTo>
                    <a:pt x="22774" y="559775"/>
                    <a:pt x="3851" y="611464"/>
                    <a:pt x="46078" y="617497"/>
                  </a:cubicBezTo>
                  <a:cubicBezTo>
                    <a:pt x="2835" y="630197"/>
                    <a:pt x="-17041" y="715159"/>
                    <a:pt x="37824" y="733384"/>
                  </a:cubicBezTo>
                  <a:cubicBezTo>
                    <a:pt x="-17041" y="742719"/>
                    <a:pt x="-9611" y="809584"/>
                    <a:pt x="43284" y="813584"/>
                  </a:cubicBezTo>
                  <a:cubicBezTo>
                    <a:pt x="-1801" y="839747"/>
                    <a:pt x="-6309" y="908200"/>
                    <a:pt x="55095" y="912772"/>
                  </a:cubicBezTo>
                  <a:cubicBezTo>
                    <a:pt x="90782" y="913153"/>
                    <a:pt x="126025" y="903310"/>
                    <a:pt x="161268" y="898421"/>
                  </a:cubicBezTo>
                  <a:cubicBezTo>
                    <a:pt x="139233" y="913788"/>
                    <a:pt x="126279" y="946998"/>
                    <a:pt x="144313" y="970176"/>
                  </a:cubicBezTo>
                  <a:cubicBezTo>
                    <a:pt x="172888" y="1006688"/>
                    <a:pt x="224577" y="986051"/>
                    <a:pt x="260327" y="975319"/>
                  </a:cubicBezTo>
                  <a:cubicBezTo>
                    <a:pt x="299570" y="961285"/>
                    <a:pt x="348021" y="957857"/>
                    <a:pt x="376088" y="923821"/>
                  </a:cubicBezTo>
                  <a:cubicBezTo>
                    <a:pt x="399646" y="896008"/>
                    <a:pt x="387327" y="849653"/>
                    <a:pt x="348656" y="845652"/>
                  </a:cubicBezTo>
                  <a:cubicBezTo>
                    <a:pt x="373288" y="834501"/>
                    <a:pt x="384216" y="805495"/>
                    <a:pt x="373065" y="780857"/>
                  </a:cubicBezTo>
                  <a:cubicBezTo>
                    <a:pt x="364353" y="761610"/>
                    <a:pt x="344268" y="750123"/>
                    <a:pt x="323256" y="752371"/>
                  </a:cubicBezTo>
                  <a:cubicBezTo>
                    <a:pt x="387455" y="748370"/>
                    <a:pt x="429999" y="685505"/>
                    <a:pt x="352656" y="659597"/>
                  </a:cubicBezTo>
                  <a:cubicBezTo>
                    <a:pt x="304650" y="655978"/>
                    <a:pt x="438889" y="670011"/>
                    <a:pt x="398503" y="584096"/>
                  </a:cubicBezTo>
                  <a:cubicBezTo>
                    <a:pt x="365928" y="545170"/>
                    <a:pt x="301412" y="524850"/>
                    <a:pt x="340083" y="447063"/>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360" name="Google Shape;1360;p11"/>
            <p:cNvSpPr/>
            <p:nvPr/>
          </p:nvSpPr>
          <p:spPr>
            <a:xfrm>
              <a:off x="5774610" y="2874382"/>
              <a:ext cx="17700" cy="1008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361" name="Google Shape;1361;p11"/>
          <p:cNvGrpSpPr/>
          <p:nvPr/>
        </p:nvGrpSpPr>
        <p:grpSpPr>
          <a:xfrm>
            <a:off x="9984421" y="109"/>
            <a:ext cx="340119" cy="1389391"/>
            <a:chOff x="6176324" y="1884520"/>
            <a:chExt cx="466512" cy="1905711"/>
          </a:xfrm>
        </p:grpSpPr>
        <p:sp>
          <p:nvSpPr>
            <p:cNvPr id="1362" name="Google Shape;1362;p11"/>
            <p:cNvSpPr/>
            <p:nvPr/>
          </p:nvSpPr>
          <p:spPr>
            <a:xfrm>
              <a:off x="6176324" y="2971595"/>
              <a:ext cx="466512" cy="818636"/>
            </a:xfrm>
            <a:custGeom>
              <a:avLst/>
              <a:gdLst/>
              <a:ahLst/>
              <a:cxnLst/>
              <a:rect l="l" t="t" r="r" b="b"/>
              <a:pathLst>
                <a:path w="466512" h="818636" extrusionOk="0">
                  <a:moveTo>
                    <a:pt x="332323" y="212841"/>
                  </a:moveTo>
                  <a:cubicBezTo>
                    <a:pt x="341531" y="160708"/>
                    <a:pt x="342674" y="107476"/>
                    <a:pt x="335880" y="54980"/>
                  </a:cubicBezTo>
                  <a:cubicBezTo>
                    <a:pt x="332578" y="42280"/>
                    <a:pt x="316004" y="50599"/>
                    <a:pt x="306479" y="48630"/>
                  </a:cubicBezTo>
                  <a:cubicBezTo>
                    <a:pt x="306923" y="-17537"/>
                    <a:pt x="162779" y="-14870"/>
                    <a:pt x="159984" y="48630"/>
                  </a:cubicBezTo>
                  <a:cubicBezTo>
                    <a:pt x="98580" y="52250"/>
                    <a:pt x="140934" y="172709"/>
                    <a:pt x="140554" y="213159"/>
                  </a:cubicBezTo>
                  <a:cubicBezTo>
                    <a:pt x="105057" y="231383"/>
                    <a:pt x="103723" y="274563"/>
                    <a:pt x="102454" y="310060"/>
                  </a:cubicBezTo>
                  <a:cubicBezTo>
                    <a:pt x="97246" y="356427"/>
                    <a:pt x="82324" y="401182"/>
                    <a:pt x="58766" y="441441"/>
                  </a:cubicBezTo>
                  <a:cubicBezTo>
                    <a:pt x="-124178" y="764783"/>
                    <a:pt x="171287" y="823140"/>
                    <a:pt x="250027" y="818377"/>
                  </a:cubicBezTo>
                  <a:cubicBezTo>
                    <a:pt x="471579" y="804979"/>
                    <a:pt x="517362" y="615177"/>
                    <a:pt x="413476" y="441441"/>
                  </a:cubicBezTo>
                  <a:cubicBezTo>
                    <a:pt x="355628" y="353938"/>
                    <a:pt x="388838" y="243448"/>
                    <a:pt x="332323" y="212841"/>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363" name="Google Shape;1363;p11"/>
            <p:cNvSpPr/>
            <p:nvPr/>
          </p:nvSpPr>
          <p:spPr>
            <a:xfrm>
              <a:off x="6400710" y="1884520"/>
              <a:ext cx="17700" cy="1090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364" name="Google Shape;1364;p11"/>
          <p:cNvGrpSpPr/>
          <p:nvPr/>
        </p:nvGrpSpPr>
        <p:grpSpPr>
          <a:xfrm>
            <a:off x="7248061" y="146"/>
            <a:ext cx="347440" cy="745916"/>
            <a:chOff x="6798998" y="2578195"/>
            <a:chExt cx="476555" cy="1023111"/>
          </a:xfrm>
        </p:grpSpPr>
        <p:sp>
          <p:nvSpPr>
            <p:cNvPr id="1365" name="Google Shape;1365;p11"/>
            <p:cNvSpPr/>
            <p:nvPr/>
          </p:nvSpPr>
          <p:spPr>
            <a:xfrm>
              <a:off x="6798998" y="2971595"/>
              <a:ext cx="476555" cy="629711"/>
            </a:xfrm>
            <a:custGeom>
              <a:avLst/>
              <a:gdLst/>
              <a:ahLst/>
              <a:cxnLst/>
              <a:rect l="l" t="t" r="r" b="b"/>
              <a:pathLst>
                <a:path w="476555" h="629711" extrusionOk="0">
                  <a:moveTo>
                    <a:pt x="320201" y="161890"/>
                  </a:moveTo>
                  <a:cubicBezTo>
                    <a:pt x="320201" y="126330"/>
                    <a:pt x="347824" y="28984"/>
                    <a:pt x="296008" y="26762"/>
                  </a:cubicBezTo>
                  <a:cubicBezTo>
                    <a:pt x="297722" y="-5496"/>
                    <a:pt x="165198" y="-10957"/>
                    <a:pt x="178406" y="23460"/>
                  </a:cubicBezTo>
                  <a:cubicBezTo>
                    <a:pt x="166277" y="25936"/>
                    <a:pt x="129701" y="19840"/>
                    <a:pt x="140306" y="41430"/>
                  </a:cubicBezTo>
                  <a:cubicBezTo>
                    <a:pt x="138210" y="84864"/>
                    <a:pt x="137448" y="128425"/>
                    <a:pt x="135797" y="171859"/>
                  </a:cubicBezTo>
                  <a:cubicBezTo>
                    <a:pt x="-17047" y="238661"/>
                    <a:pt x="-46892" y="457165"/>
                    <a:pt x="77123" y="566385"/>
                  </a:cubicBezTo>
                  <a:cubicBezTo>
                    <a:pt x="364651" y="804827"/>
                    <a:pt x="669451" y="303241"/>
                    <a:pt x="320201" y="16189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366" name="Google Shape;1366;p11"/>
            <p:cNvSpPr/>
            <p:nvPr/>
          </p:nvSpPr>
          <p:spPr>
            <a:xfrm>
              <a:off x="7026852" y="2578195"/>
              <a:ext cx="17700" cy="3969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367" name="Google Shape;1367;p11"/>
          <p:cNvGrpSpPr/>
          <p:nvPr/>
        </p:nvGrpSpPr>
        <p:grpSpPr>
          <a:xfrm>
            <a:off x="8066765" y="93"/>
            <a:ext cx="210244" cy="1559112"/>
            <a:chOff x="7883572" y="1683399"/>
            <a:chExt cx="288375" cy="2138505"/>
          </a:xfrm>
        </p:grpSpPr>
        <p:sp>
          <p:nvSpPr>
            <p:cNvPr id="1368" name="Google Shape;1368;p11"/>
            <p:cNvSpPr/>
            <p:nvPr/>
          </p:nvSpPr>
          <p:spPr>
            <a:xfrm>
              <a:off x="7883572" y="2971595"/>
              <a:ext cx="288375" cy="850309"/>
            </a:xfrm>
            <a:custGeom>
              <a:avLst/>
              <a:gdLst/>
              <a:ahLst/>
              <a:cxnLst/>
              <a:rect l="l" t="t" r="r" b="b"/>
              <a:pathLst>
                <a:path w="288375" h="850309" extrusionOk="0">
                  <a:moveTo>
                    <a:pt x="226863" y="202395"/>
                  </a:moveTo>
                  <a:cubicBezTo>
                    <a:pt x="222671" y="167343"/>
                    <a:pt x="255946" y="35010"/>
                    <a:pt x="207051" y="37295"/>
                  </a:cubicBezTo>
                  <a:cubicBezTo>
                    <a:pt x="200701" y="-10202"/>
                    <a:pt x="93830" y="-14965"/>
                    <a:pt x="96497" y="38311"/>
                  </a:cubicBezTo>
                  <a:cubicBezTo>
                    <a:pt x="44998" y="23897"/>
                    <a:pt x="95354" y="195792"/>
                    <a:pt x="59222" y="197824"/>
                  </a:cubicBezTo>
                  <a:cubicBezTo>
                    <a:pt x="-24216" y="202459"/>
                    <a:pt x="4930" y="466873"/>
                    <a:pt x="4930" y="713126"/>
                  </a:cubicBezTo>
                  <a:cubicBezTo>
                    <a:pt x="4930" y="781261"/>
                    <a:pt x="39093" y="845714"/>
                    <a:pt x="141201" y="850095"/>
                  </a:cubicBezTo>
                  <a:cubicBezTo>
                    <a:pt x="238420" y="854223"/>
                    <a:pt x="280901" y="798280"/>
                    <a:pt x="281283" y="718016"/>
                  </a:cubicBezTo>
                  <a:cubicBezTo>
                    <a:pt x="282172" y="443314"/>
                    <a:pt x="316208" y="200173"/>
                    <a:pt x="226863" y="202395"/>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369" name="Google Shape;1369;p11"/>
            <p:cNvSpPr/>
            <p:nvPr/>
          </p:nvSpPr>
          <p:spPr>
            <a:xfrm>
              <a:off x="8024914" y="1683399"/>
              <a:ext cx="17700" cy="12918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370" name="Google Shape;1370;p11"/>
          <p:cNvGrpSpPr/>
          <p:nvPr/>
        </p:nvGrpSpPr>
        <p:grpSpPr>
          <a:xfrm>
            <a:off x="7224855" y="123230"/>
            <a:ext cx="115045" cy="131751"/>
            <a:chOff x="3462796" y="2555878"/>
            <a:chExt cx="157798" cy="180711"/>
          </a:xfrm>
        </p:grpSpPr>
        <p:sp>
          <p:nvSpPr>
            <p:cNvPr id="1371" name="Google Shape;1371;p11"/>
            <p:cNvSpPr/>
            <p:nvPr/>
          </p:nvSpPr>
          <p:spPr>
            <a:xfrm>
              <a:off x="3528860" y="2555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372" name="Google Shape;1372;p11"/>
            <p:cNvSpPr/>
            <p:nvPr/>
          </p:nvSpPr>
          <p:spPr>
            <a:xfrm>
              <a:off x="3528860" y="2682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373" name="Google Shape;1373;p11"/>
            <p:cNvSpPr/>
            <p:nvPr/>
          </p:nvSpPr>
          <p:spPr>
            <a:xfrm>
              <a:off x="3571315" y="2597137"/>
              <a:ext cx="47570" cy="33554"/>
            </a:xfrm>
            <a:custGeom>
              <a:avLst/>
              <a:gdLst/>
              <a:ahLst/>
              <a:cxnLst/>
              <a:rect l="l" t="t" r="r" b="b"/>
              <a:pathLst>
                <a:path w="47570" h="33554" extrusionOk="0">
                  <a:moveTo>
                    <a:pt x="47423" y="3886"/>
                  </a:moveTo>
                  <a:cubicBezTo>
                    <a:pt x="36183" y="-9449"/>
                    <a:pt x="10910" y="15189"/>
                    <a:pt x="306" y="22936"/>
                  </a:cubicBezTo>
                  <a:cubicBezTo>
                    <a:pt x="-4584" y="50305"/>
                    <a:pt x="50788" y="17729"/>
                    <a:pt x="47423" y="388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374" name="Google Shape;1374;p11"/>
            <p:cNvSpPr/>
            <p:nvPr/>
          </p:nvSpPr>
          <p:spPr>
            <a:xfrm>
              <a:off x="3572203" y="2660050"/>
              <a:ext cx="48391" cy="35006"/>
            </a:xfrm>
            <a:custGeom>
              <a:avLst/>
              <a:gdLst/>
              <a:ahLst/>
              <a:cxnLst/>
              <a:rect l="l" t="t" r="r" b="b"/>
              <a:pathLst>
                <a:path w="48391" h="35006" extrusionOk="0">
                  <a:moveTo>
                    <a:pt x="45900" y="20221"/>
                  </a:moveTo>
                  <a:cubicBezTo>
                    <a:pt x="32120" y="15713"/>
                    <a:pt x="14849" y="-8608"/>
                    <a:pt x="1450" y="3203"/>
                  </a:cubicBezTo>
                  <a:cubicBezTo>
                    <a:pt x="-11123" y="21047"/>
                    <a:pt x="62664" y="54384"/>
                    <a:pt x="45900" y="2022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375" name="Google Shape;1375;p11"/>
            <p:cNvSpPr/>
            <p:nvPr/>
          </p:nvSpPr>
          <p:spPr>
            <a:xfrm>
              <a:off x="3466564" y="2662661"/>
              <a:ext cx="42019" cy="33548"/>
            </a:xfrm>
            <a:custGeom>
              <a:avLst/>
              <a:gdLst/>
              <a:ahLst/>
              <a:cxnLst/>
              <a:rect l="l" t="t" r="r" b="b"/>
              <a:pathLst>
                <a:path w="42019" h="33548" extrusionOk="0">
                  <a:moveTo>
                    <a:pt x="41239" y="1798"/>
                  </a:moveTo>
                  <a:cubicBezTo>
                    <a:pt x="31397" y="-7981"/>
                    <a:pt x="-17625" y="24912"/>
                    <a:pt x="6695" y="33548"/>
                  </a:cubicBezTo>
                  <a:cubicBezTo>
                    <a:pt x="17935" y="27452"/>
                    <a:pt x="47145" y="17991"/>
                    <a:pt x="41239" y="179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376" name="Google Shape;1376;p11"/>
            <p:cNvSpPr/>
            <p:nvPr/>
          </p:nvSpPr>
          <p:spPr>
            <a:xfrm>
              <a:off x="3462796" y="2597064"/>
              <a:ext cx="40843" cy="33781"/>
            </a:xfrm>
            <a:custGeom>
              <a:avLst/>
              <a:gdLst/>
              <a:ahLst/>
              <a:cxnLst/>
              <a:rect l="l" t="t" r="r" b="b"/>
              <a:pathLst>
                <a:path w="40843" h="33781" extrusionOk="0">
                  <a:moveTo>
                    <a:pt x="38339" y="18755"/>
                  </a:moveTo>
                  <a:cubicBezTo>
                    <a:pt x="27163" y="13865"/>
                    <a:pt x="13447" y="-8614"/>
                    <a:pt x="1509" y="3578"/>
                  </a:cubicBezTo>
                  <a:cubicBezTo>
                    <a:pt x="-10556" y="21676"/>
                    <a:pt x="54151" y="52346"/>
                    <a:pt x="38339" y="1875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1377" name="Google Shape;1377;p11"/>
          <p:cNvGrpSpPr/>
          <p:nvPr/>
        </p:nvGrpSpPr>
        <p:grpSpPr>
          <a:xfrm>
            <a:off x="9325767" y="851685"/>
            <a:ext cx="131527" cy="138563"/>
            <a:chOff x="3770248" y="2527300"/>
            <a:chExt cx="180404" cy="190055"/>
          </a:xfrm>
        </p:grpSpPr>
        <p:sp>
          <p:nvSpPr>
            <p:cNvPr id="1378" name="Google Shape;1378;p11"/>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379" name="Google Shape;1379;p11"/>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380" name="Google Shape;1380;p11"/>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381" name="Google Shape;1381;p11"/>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1382" name="Google Shape;1382;p11"/>
          <p:cNvGrpSpPr/>
          <p:nvPr/>
        </p:nvGrpSpPr>
        <p:grpSpPr>
          <a:xfrm>
            <a:off x="10744400" y="1205465"/>
            <a:ext cx="178744" cy="188307"/>
            <a:chOff x="3770248" y="2527300"/>
            <a:chExt cx="180404" cy="190055"/>
          </a:xfrm>
        </p:grpSpPr>
        <p:sp>
          <p:nvSpPr>
            <p:cNvPr id="1383" name="Google Shape;1383;p11"/>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384" name="Google Shape;1384;p11"/>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385" name="Google Shape;1385;p11"/>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386" name="Google Shape;1386;p11"/>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1387" name="Google Shape;1387;p11"/>
          <p:cNvGrpSpPr/>
          <p:nvPr/>
        </p:nvGrpSpPr>
        <p:grpSpPr>
          <a:xfrm rot="5400000">
            <a:off x="10561599" y="355891"/>
            <a:ext cx="156347" cy="179024"/>
            <a:chOff x="3462796" y="2555878"/>
            <a:chExt cx="157798" cy="180711"/>
          </a:xfrm>
        </p:grpSpPr>
        <p:sp>
          <p:nvSpPr>
            <p:cNvPr id="1388" name="Google Shape;1388;p11"/>
            <p:cNvSpPr/>
            <p:nvPr/>
          </p:nvSpPr>
          <p:spPr>
            <a:xfrm>
              <a:off x="3528860" y="2555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389" name="Google Shape;1389;p11"/>
            <p:cNvSpPr/>
            <p:nvPr/>
          </p:nvSpPr>
          <p:spPr>
            <a:xfrm>
              <a:off x="3528860" y="2682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390" name="Google Shape;1390;p11"/>
            <p:cNvSpPr/>
            <p:nvPr/>
          </p:nvSpPr>
          <p:spPr>
            <a:xfrm>
              <a:off x="3571315" y="2597137"/>
              <a:ext cx="47570" cy="33554"/>
            </a:xfrm>
            <a:custGeom>
              <a:avLst/>
              <a:gdLst/>
              <a:ahLst/>
              <a:cxnLst/>
              <a:rect l="l" t="t" r="r" b="b"/>
              <a:pathLst>
                <a:path w="47570" h="33554" extrusionOk="0">
                  <a:moveTo>
                    <a:pt x="47423" y="3886"/>
                  </a:moveTo>
                  <a:cubicBezTo>
                    <a:pt x="36183" y="-9449"/>
                    <a:pt x="10910" y="15189"/>
                    <a:pt x="306" y="22936"/>
                  </a:cubicBezTo>
                  <a:cubicBezTo>
                    <a:pt x="-4584" y="50305"/>
                    <a:pt x="50788" y="17729"/>
                    <a:pt x="47423" y="388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391" name="Google Shape;1391;p11"/>
            <p:cNvSpPr/>
            <p:nvPr/>
          </p:nvSpPr>
          <p:spPr>
            <a:xfrm>
              <a:off x="3572203" y="2660050"/>
              <a:ext cx="48391" cy="35006"/>
            </a:xfrm>
            <a:custGeom>
              <a:avLst/>
              <a:gdLst/>
              <a:ahLst/>
              <a:cxnLst/>
              <a:rect l="l" t="t" r="r" b="b"/>
              <a:pathLst>
                <a:path w="48391" h="35006" extrusionOk="0">
                  <a:moveTo>
                    <a:pt x="45900" y="20221"/>
                  </a:moveTo>
                  <a:cubicBezTo>
                    <a:pt x="32120" y="15713"/>
                    <a:pt x="14849" y="-8608"/>
                    <a:pt x="1450" y="3203"/>
                  </a:cubicBezTo>
                  <a:cubicBezTo>
                    <a:pt x="-11123" y="21047"/>
                    <a:pt x="62664" y="54384"/>
                    <a:pt x="45900" y="2022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392" name="Google Shape;1392;p11"/>
            <p:cNvSpPr/>
            <p:nvPr/>
          </p:nvSpPr>
          <p:spPr>
            <a:xfrm>
              <a:off x="3466564" y="2662661"/>
              <a:ext cx="42019" cy="33548"/>
            </a:xfrm>
            <a:custGeom>
              <a:avLst/>
              <a:gdLst/>
              <a:ahLst/>
              <a:cxnLst/>
              <a:rect l="l" t="t" r="r" b="b"/>
              <a:pathLst>
                <a:path w="42019" h="33548" extrusionOk="0">
                  <a:moveTo>
                    <a:pt x="41239" y="1798"/>
                  </a:moveTo>
                  <a:cubicBezTo>
                    <a:pt x="31397" y="-7981"/>
                    <a:pt x="-17625" y="24912"/>
                    <a:pt x="6695" y="33548"/>
                  </a:cubicBezTo>
                  <a:cubicBezTo>
                    <a:pt x="17935" y="27452"/>
                    <a:pt x="47145" y="17991"/>
                    <a:pt x="41239" y="179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393" name="Google Shape;1393;p11"/>
            <p:cNvSpPr/>
            <p:nvPr/>
          </p:nvSpPr>
          <p:spPr>
            <a:xfrm>
              <a:off x="3462796" y="2597064"/>
              <a:ext cx="40843" cy="33781"/>
            </a:xfrm>
            <a:custGeom>
              <a:avLst/>
              <a:gdLst/>
              <a:ahLst/>
              <a:cxnLst/>
              <a:rect l="l" t="t" r="r" b="b"/>
              <a:pathLst>
                <a:path w="40843" h="33781" extrusionOk="0">
                  <a:moveTo>
                    <a:pt x="38339" y="18755"/>
                  </a:moveTo>
                  <a:cubicBezTo>
                    <a:pt x="27163" y="13865"/>
                    <a:pt x="13447" y="-8614"/>
                    <a:pt x="1509" y="3578"/>
                  </a:cubicBezTo>
                  <a:cubicBezTo>
                    <a:pt x="-10556" y="21676"/>
                    <a:pt x="54151" y="52346"/>
                    <a:pt x="38339" y="1875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1394" name="Google Shape;1394;p11"/>
          <p:cNvGrpSpPr/>
          <p:nvPr/>
        </p:nvGrpSpPr>
        <p:grpSpPr>
          <a:xfrm>
            <a:off x="6787998" y="948552"/>
            <a:ext cx="131527" cy="138563"/>
            <a:chOff x="3770248" y="2527300"/>
            <a:chExt cx="180404" cy="190055"/>
          </a:xfrm>
        </p:grpSpPr>
        <p:sp>
          <p:nvSpPr>
            <p:cNvPr id="1395" name="Google Shape;1395;p11"/>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396" name="Google Shape;1396;p11"/>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397" name="Google Shape;1397;p11"/>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398" name="Google Shape;1398;p11"/>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1399" name="Google Shape;1399;p11"/>
          <p:cNvGrpSpPr/>
          <p:nvPr/>
        </p:nvGrpSpPr>
        <p:grpSpPr>
          <a:xfrm>
            <a:off x="8204517" y="46"/>
            <a:ext cx="763115" cy="1715221"/>
            <a:chOff x="2484475" y="746199"/>
            <a:chExt cx="1046700" cy="2352626"/>
          </a:xfrm>
        </p:grpSpPr>
        <p:sp>
          <p:nvSpPr>
            <p:cNvPr id="1400" name="Google Shape;1400;p11"/>
            <p:cNvSpPr/>
            <p:nvPr/>
          </p:nvSpPr>
          <p:spPr>
            <a:xfrm>
              <a:off x="2484475" y="2052125"/>
              <a:ext cx="1046700" cy="1046700"/>
            </a:xfrm>
            <a:prstGeom prst="ellipse">
              <a:avLst/>
            </a:prstGeom>
            <a:solidFill>
              <a:srgbClr val="FFDE00">
                <a:alpha val="1341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01" name="Google Shape;1401;p11"/>
            <p:cNvSpPr/>
            <p:nvPr/>
          </p:nvSpPr>
          <p:spPr>
            <a:xfrm>
              <a:off x="2643144" y="2210793"/>
              <a:ext cx="729300" cy="729300"/>
            </a:xfrm>
            <a:prstGeom prst="ellipse">
              <a:avLst/>
            </a:prstGeom>
            <a:solidFill>
              <a:srgbClr val="FFDE00">
                <a:alpha val="1341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402" name="Google Shape;1402;p11"/>
            <p:cNvGrpSpPr/>
            <p:nvPr/>
          </p:nvGrpSpPr>
          <p:grpSpPr>
            <a:xfrm>
              <a:off x="2769703" y="746199"/>
              <a:ext cx="510180" cy="2066757"/>
              <a:chOff x="1818382" y="1899501"/>
              <a:chExt cx="466728" cy="1890730"/>
            </a:xfrm>
          </p:grpSpPr>
          <p:grpSp>
            <p:nvGrpSpPr>
              <p:cNvPr id="1403" name="Google Shape;1403;p11"/>
              <p:cNvGrpSpPr/>
              <p:nvPr/>
            </p:nvGrpSpPr>
            <p:grpSpPr>
              <a:xfrm>
                <a:off x="1818382" y="2971595"/>
                <a:ext cx="466728" cy="818636"/>
                <a:chOff x="1818382" y="2942618"/>
                <a:chExt cx="466728" cy="818636"/>
              </a:xfrm>
            </p:grpSpPr>
            <p:sp>
              <p:nvSpPr>
                <p:cNvPr id="1404" name="Google Shape;1404;p11"/>
                <p:cNvSpPr/>
                <p:nvPr/>
              </p:nvSpPr>
              <p:spPr>
                <a:xfrm>
                  <a:off x="1951772" y="2948396"/>
                  <a:ext cx="202080" cy="208143"/>
                </a:xfrm>
                <a:custGeom>
                  <a:avLst/>
                  <a:gdLst/>
                  <a:ahLst/>
                  <a:cxnLst/>
                  <a:rect l="l" t="t" r="r" b="b"/>
                  <a:pathLst>
                    <a:path w="202080" h="208143" extrusionOk="0">
                      <a:moveTo>
                        <a:pt x="15038" y="208143"/>
                      </a:moveTo>
                      <a:cubicBezTo>
                        <a:pt x="13132" y="168837"/>
                        <a:pt x="-13030" y="86033"/>
                        <a:pt x="8370" y="57521"/>
                      </a:cubicBezTo>
                      <a:cubicBezTo>
                        <a:pt x="12625" y="47552"/>
                        <a:pt x="30278" y="53140"/>
                        <a:pt x="32881" y="42726"/>
                      </a:cubicBezTo>
                      <a:cubicBezTo>
                        <a:pt x="35485" y="-11186"/>
                        <a:pt x="164834" y="-17218"/>
                        <a:pt x="166739" y="42726"/>
                      </a:cubicBezTo>
                      <a:cubicBezTo>
                        <a:pt x="166739" y="51679"/>
                        <a:pt x="176899" y="48123"/>
                        <a:pt x="182106" y="47679"/>
                      </a:cubicBezTo>
                      <a:cubicBezTo>
                        <a:pt x="221285" y="61458"/>
                        <a:pt x="190869" y="163884"/>
                        <a:pt x="190171" y="205921"/>
                      </a:cubicBezTo>
                      <a:cubicBezTo>
                        <a:pt x="129528" y="203254"/>
                        <a:pt x="70029" y="200523"/>
                        <a:pt x="15038" y="208143"/>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405" name="Google Shape;1405;p11"/>
                <p:cNvSpPr/>
                <p:nvPr/>
              </p:nvSpPr>
              <p:spPr>
                <a:xfrm>
                  <a:off x="1833104" y="3156294"/>
                  <a:ext cx="444195" cy="592827"/>
                </a:xfrm>
                <a:custGeom>
                  <a:avLst/>
                  <a:gdLst/>
                  <a:ahLst/>
                  <a:cxnLst/>
                  <a:rect l="l" t="t" r="r" b="b"/>
                  <a:pathLst>
                    <a:path w="444195" h="592827" extrusionOk="0">
                      <a:moveTo>
                        <a:pt x="211556" y="592827"/>
                      </a:moveTo>
                      <a:cubicBezTo>
                        <a:pt x="2006" y="586922"/>
                        <a:pt x="-51715" y="421377"/>
                        <a:pt x="49695" y="230877"/>
                      </a:cubicBezTo>
                      <a:cubicBezTo>
                        <a:pt x="155993" y="12945"/>
                        <a:pt x="800" y="-5978"/>
                        <a:pt x="315315" y="1198"/>
                      </a:cubicBezTo>
                      <a:cubicBezTo>
                        <a:pt x="366115" y="53077"/>
                        <a:pt x="345160" y="156709"/>
                        <a:pt x="388277" y="228972"/>
                      </a:cubicBezTo>
                      <a:cubicBezTo>
                        <a:pt x="514134" y="439856"/>
                        <a:pt x="415645" y="578159"/>
                        <a:pt x="211556" y="592827"/>
                      </a:cubicBezTo>
                      <a:close/>
                    </a:path>
                  </a:pathLst>
                </a:custGeom>
                <a:solidFill>
                  <a:srgbClr val="FFE599"/>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406" name="Google Shape;1406;p11"/>
                <p:cNvSpPr/>
                <p:nvPr/>
              </p:nvSpPr>
              <p:spPr>
                <a:xfrm>
                  <a:off x="1818382" y="2942618"/>
                  <a:ext cx="466728" cy="818636"/>
                </a:xfrm>
                <a:custGeom>
                  <a:avLst/>
                  <a:gdLst/>
                  <a:ahLst/>
                  <a:cxnLst/>
                  <a:rect l="l" t="t" r="r" b="b"/>
                  <a:pathLst>
                    <a:path w="466728" h="818636" extrusionOk="0">
                      <a:moveTo>
                        <a:pt x="413730" y="440997"/>
                      </a:moveTo>
                      <a:cubicBezTo>
                        <a:pt x="355564" y="353938"/>
                        <a:pt x="388838" y="243448"/>
                        <a:pt x="332323" y="212841"/>
                      </a:cubicBezTo>
                      <a:cubicBezTo>
                        <a:pt x="341474" y="160701"/>
                        <a:pt x="342668" y="107476"/>
                        <a:pt x="335879" y="54980"/>
                      </a:cubicBezTo>
                      <a:cubicBezTo>
                        <a:pt x="332577" y="42280"/>
                        <a:pt x="316004" y="50599"/>
                        <a:pt x="306479" y="48630"/>
                      </a:cubicBezTo>
                      <a:cubicBezTo>
                        <a:pt x="306860" y="-17537"/>
                        <a:pt x="162715" y="-14870"/>
                        <a:pt x="159921" y="48630"/>
                      </a:cubicBezTo>
                      <a:cubicBezTo>
                        <a:pt x="98580" y="52250"/>
                        <a:pt x="141252" y="172709"/>
                        <a:pt x="140553" y="213159"/>
                      </a:cubicBezTo>
                      <a:cubicBezTo>
                        <a:pt x="105057" y="231383"/>
                        <a:pt x="103723" y="274563"/>
                        <a:pt x="102453" y="310060"/>
                      </a:cubicBezTo>
                      <a:cubicBezTo>
                        <a:pt x="97234" y="356427"/>
                        <a:pt x="82349" y="401182"/>
                        <a:pt x="58765" y="441441"/>
                      </a:cubicBezTo>
                      <a:cubicBezTo>
                        <a:pt x="-124178" y="764783"/>
                        <a:pt x="171288" y="823140"/>
                        <a:pt x="250027" y="818377"/>
                      </a:cubicBezTo>
                      <a:cubicBezTo>
                        <a:pt x="471833" y="804535"/>
                        <a:pt x="517553" y="614542"/>
                        <a:pt x="413730" y="440997"/>
                      </a:cubicBezTo>
                      <a:close/>
                      <a:moveTo>
                        <a:pt x="322417" y="107431"/>
                      </a:moveTo>
                      <a:cubicBezTo>
                        <a:pt x="322862" y="119369"/>
                        <a:pt x="322862" y="131371"/>
                        <a:pt x="322417" y="143309"/>
                      </a:cubicBezTo>
                      <a:cubicBezTo>
                        <a:pt x="265788" y="153837"/>
                        <a:pt x="209934" y="168156"/>
                        <a:pt x="155222" y="186171"/>
                      </a:cubicBezTo>
                      <a:cubicBezTo>
                        <a:pt x="153825" y="175757"/>
                        <a:pt x="152555" y="165343"/>
                        <a:pt x="151348" y="154866"/>
                      </a:cubicBezTo>
                      <a:cubicBezTo>
                        <a:pt x="209191" y="142185"/>
                        <a:pt x="266302" y="126348"/>
                        <a:pt x="322417" y="107431"/>
                      </a:cubicBezTo>
                      <a:close/>
                      <a:moveTo>
                        <a:pt x="270538" y="514911"/>
                      </a:moveTo>
                      <a:cubicBezTo>
                        <a:pt x="290921" y="432742"/>
                        <a:pt x="171033" y="476811"/>
                        <a:pt x="221770" y="547423"/>
                      </a:cubicBezTo>
                      <a:cubicBezTo>
                        <a:pt x="201005" y="569394"/>
                        <a:pt x="150777" y="562726"/>
                        <a:pt x="161064" y="525135"/>
                      </a:cubicBezTo>
                      <a:cubicBezTo>
                        <a:pt x="172367" y="494210"/>
                        <a:pt x="197449" y="470143"/>
                        <a:pt x="209133" y="439028"/>
                      </a:cubicBezTo>
                      <a:cubicBezTo>
                        <a:pt x="238966" y="372588"/>
                        <a:pt x="245906" y="298128"/>
                        <a:pt x="228882" y="227319"/>
                      </a:cubicBezTo>
                      <a:cubicBezTo>
                        <a:pt x="235124" y="229339"/>
                        <a:pt x="241887" y="229040"/>
                        <a:pt x="247932" y="226494"/>
                      </a:cubicBezTo>
                      <a:cubicBezTo>
                        <a:pt x="236185" y="314949"/>
                        <a:pt x="272697" y="400547"/>
                        <a:pt x="308511" y="479605"/>
                      </a:cubicBezTo>
                      <a:cubicBezTo>
                        <a:pt x="345150" y="534913"/>
                        <a:pt x="303494" y="594603"/>
                        <a:pt x="246471" y="547804"/>
                      </a:cubicBezTo>
                      <a:cubicBezTo>
                        <a:pt x="256295" y="538253"/>
                        <a:pt x="264340" y="527027"/>
                        <a:pt x="270220" y="514657"/>
                      </a:cubicBezTo>
                      <a:close/>
                      <a:moveTo>
                        <a:pt x="235803" y="534596"/>
                      </a:moveTo>
                      <a:cubicBezTo>
                        <a:pt x="220436" y="518467"/>
                        <a:pt x="229072" y="474017"/>
                        <a:pt x="255235" y="493956"/>
                      </a:cubicBezTo>
                      <a:cubicBezTo>
                        <a:pt x="261394" y="509196"/>
                        <a:pt x="244439" y="523039"/>
                        <a:pt x="235486" y="534342"/>
                      </a:cubicBezTo>
                      <a:close/>
                      <a:moveTo>
                        <a:pt x="157317" y="205602"/>
                      </a:moveTo>
                      <a:cubicBezTo>
                        <a:pt x="157317" y="204904"/>
                        <a:pt x="157317" y="204205"/>
                        <a:pt x="157317" y="203507"/>
                      </a:cubicBezTo>
                      <a:cubicBezTo>
                        <a:pt x="210956" y="185962"/>
                        <a:pt x="265655" y="171839"/>
                        <a:pt x="321084" y="161216"/>
                      </a:cubicBezTo>
                      <a:cubicBezTo>
                        <a:pt x="320004" y="176138"/>
                        <a:pt x="318353" y="190997"/>
                        <a:pt x="315941" y="205666"/>
                      </a:cubicBezTo>
                      <a:cubicBezTo>
                        <a:pt x="298795" y="200713"/>
                        <a:pt x="178971" y="199443"/>
                        <a:pt x="157317" y="205602"/>
                      </a:cubicBezTo>
                      <a:close/>
                      <a:moveTo>
                        <a:pt x="318925" y="66537"/>
                      </a:moveTo>
                      <a:cubicBezTo>
                        <a:pt x="319750" y="74157"/>
                        <a:pt x="320449" y="81714"/>
                        <a:pt x="320957" y="89334"/>
                      </a:cubicBezTo>
                      <a:cubicBezTo>
                        <a:pt x="264493" y="108111"/>
                        <a:pt x="207095" y="123967"/>
                        <a:pt x="148999" y="136832"/>
                      </a:cubicBezTo>
                      <a:cubicBezTo>
                        <a:pt x="148173" y="129402"/>
                        <a:pt x="147602" y="121909"/>
                        <a:pt x="147094" y="114480"/>
                      </a:cubicBezTo>
                      <a:cubicBezTo>
                        <a:pt x="199367" y="108301"/>
                        <a:pt x="249945" y="92020"/>
                        <a:pt x="296001" y="66537"/>
                      </a:cubicBezTo>
                      <a:close/>
                      <a:moveTo>
                        <a:pt x="177002" y="47805"/>
                      </a:moveTo>
                      <a:cubicBezTo>
                        <a:pt x="177828" y="8498"/>
                        <a:pt x="287810" y="8625"/>
                        <a:pt x="288699" y="48313"/>
                      </a:cubicBezTo>
                      <a:cubicBezTo>
                        <a:pt x="251424" y="48313"/>
                        <a:pt x="214213" y="48694"/>
                        <a:pt x="176939" y="48313"/>
                      </a:cubicBezTo>
                      <a:cubicBezTo>
                        <a:pt x="177193" y="48059"/>
                        <a:pt x="177257" y="47932"/>
                        <a:pt x="177257" y="47805"/>
                      </a:cubicBezTo>
                      <a:close/>
                      <a:moveTo>
                        <a:pt x="146713" y="71871"/>
                      </a:moveTo>
                      <a:cubicBezTo>
                        <a:pt x="177002" y="57520"/>
                        <a:pt x="222532" y="70411"/>
                        <a:pt x="256949" y="66537"/>
                      </a:cubicBezTo>
                      <a:cubicBezTo>
                        <a:pt x="221592" y="81917"/>
                        <a:pt x="184178" y="92039"/>
                        <a:pt x="145888" y="96573"/>
                      </a:cubicBezTo>
                      <a:cubicBezTo>
                        <a:pt x="146141" y="88381"/>
                        <a:pt x="143792" y="79555"/>
                        <a:pt x="146967" y="71871"/>
                      </a:cubicBezTo>
                      <a:close/>
                      <a:moveTo>
                        <a:pt x="350675" y="770371"/>
                      </a:moveTo>
                      <a:cubicBezTo>
                        <a:pt x="158270" y="868796"/>
                        <a:pt x="-63536" y="698362"/>
                        <a:pt x="54193" y="490971"/>
                      </a:cubicBezTo>
                      <a:cubicBezTo>
                        <a:pt x="77371" y="438901"/>
                        <a:pt x="106010" y="388355"/>
                        <a:pt x="116804" y="331713"/>
                      </a:cubicBezTo>
                      <a:cubicBezTo>
                        <a:pt x="121885" y="263641"/>
                        <a:pt x="121122" y="204713"/>
                        <a:pt x="210721" y="223255"/>
                      </a:cubicBezTo>
                      <a:cubicBezTo>
                        <a:pt x="226723" y="301360"/>
                        <a:pt x="222278" y="385688"/>
                        <a:pt x="180939" y="456554"/>
                      </a:cubicBezTo>
                      <a:cubicBezTo>
                        <a:pt x="165001" y="485129"/>
                        <a:pt x="126457" y="522975"/>
                        <a:pt x="147030" y="558154"/>
                      </a:cubicBezTo>
                      <a:cubicBezTo>
                        <a:pt x="165636" y="587936"/>
                        <a:pt x="208752" y="581459"/>
                        <a:pt x="231739" y="560377"/>
                      </a:cubicBezTo>
                      <a:cubicBezTo>
                        <a:pt x="277777" y="613590"/>
                        <a:pt x="364772" y="561710"/>
                        <a:pt x="334482" y="495924"/>
                      </a:cubicBezTo>
                      <a:cubicBezTo>
                        <a:pt x="299240" y="409120"/>
                        <a:pt x="249964" y="319521"/>
                        <a:pt x="265267" y="222874"/>
                      </a:cubicBezTo>
                      <a:cubicBezTo>
                        <a:pt x="351310" y="205475"/>
                        <a:pt x="350675" y="267324"/>
                        <a:pt x="355438" y="332031"/>
                      </a:cubicBezTo>
                      <a:cubicBezTo>
                        <a:pt x="394553" y="482907"/>
                        <a:pt x="549557" y="659881"/>
                        <a:pt x="350929" y="77011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1407" name="Google Shape;1407;p11"/>
              <p:cNvSpPr/>
              <p:nvPr/>
            </p:nvSpPr>
            <p:spPr>
              <a:xfrm>
                <a:off x="2046061" y="1899501"/>
                <a:ext cx="17700" cy="10785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408" name="Google Shape;1408;p11"/>
            <p:cNvSpPr/>
            <p:nvPr/>
          </p:nvSpPr>
          <p:spPr>
            <a:xfrm>
              <a:off x="2848289" y="2564652"/>
              <a:ext cx="130735" cy="158472"/>
            </a:xfrm>
            <a:custGeom>
              <a:avLst/>
              <a:gdLst/>
              <a:ahLst/>
              <a:cxnLst/>
              <a:rect l="l" t="t" r="r" b="b"/>
              <a:pathLst>
                <a:path w="4784" h="5799" extrusionOk="0">
                  <a:moveTo>
                    <a:pt x="0" y="0"/>
                  </a:moveTo>
                  <a:cubicBezTo>
                    <a:pt x="0" y="2506"/>
                    <a:pt x="2375" y="5110"/>
                    <a:pt x="4784" y="5799"/>
                  </a:cubicBezTo>
                </a:path>
              </a:pathLst>
            </a:custGeom>
            <a:noFill/>
            <a:ln w="19050" cap="rnd" cmpd="sng">
              <a:solidFill>
                <a:schemeClr val="lt1"/>
              </a:solidFill>
              <a:prstDash val="solid"/>
              <a:round/>
              <a:headEnd type="none" w="med" len="med"/>
              <a:tailEnd type="none" w="med" len="med"/>
            </a:ln>
          </p:spPr>
        </p:sp>
      </p:grpSp>
      <p:grpSp>
        <p:nvGrpSpPr>
          <p:cNvPr id="1409" name="Google Shape;1409;p11"/>
          <p:cNvGrpSpPr/>
          <p:nvPr/>
        </p:nvGrpSpPr>
        <p:grpSpPr>
          <a:xfrm>
            <a:off x="9281637" y="40"/>
            <a:ext cx="660017" cy="941864"/>
            <a:chOff x="3961868" y="621833"/>
            <a:chExt cx="905291" cy="1291877"/>
          </a:xfrm>
        </p:grpSpPr>
        <p:grpSp>
          <p:nvGrpSpPr>
            <p:cNvPr id="1410" name="Google Shape;1410;p11"/>
            <p:cNvGrpSpPr/>
            <p:nvPr/>
          </p:nvGrpSpPr>
          <p:grpSpPr>
            <a:xfrm>
              <a:off x="3961868" y="1008419"/>
              <a:ext cx="905291" cy="905291"/>
              <a:chOff x="764100" y="3623300"/>
              <a:chExt cx="1046700" cy="1046700"/>
            </a:xfrm>
          </p:grpSpPr>
          <p:sp>
            <p:nvSpPr>
              <p:cNvPr id="1411" name="Google Shape;1411;p11"/>
              <p:cNvSpPr/>
              <p:nvPr/>
            </p:nvSpPr>
            <p:spPr>
              <a:xfrm>
                <a:off x="764100" y="3623300"/>
                <a:ext cx="1046700" cy="1046700"/>
              </a:xfrm>
              <a:prstGeom prst="ellipse">
                <a:avLst/>
              </a:prstGeom>
              <a:solidFill>
                <a:srgbClr val="D8B8FF">
                  <a:alpha val="167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12" name="Google Shape;1412;p11"/>
              <p:cNvSpPr/>
              <p:nvPr/>
            </p:nvSpPr>
            <p:spPr>
              <a:xfrm>
                <a:off x="922769" y="3781968"/>
                <a:ext cx="729300" cy="729300"/>
              </a:xfrm>
              <a:prstGeom prst="ellipse">
                <a:avLst/>
              </a:prstGeom>
              <a:solidFill>
                <a:srgbClr val="D8B8FF">
                  <a:alpha val="167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413" name="Google Shape;1413;p11"/>
            <p:cNvGrpSpPr/>
            <p:nvPr/>
          </p:nvGrpSpPr>
          <p:grpSpPr>
            <a:xfrm>
              <a:off x="4155315" y="621833"/>
              <a:ext cx="522826" cy="1099260"/>
              <a:chOff x="2447534" y="2604168"/>
              <a:chExt cx="478297" cy="1005636"/>
            </a:xfrm>
          </p:grpSpPr>
          <p:grpSp>
            <p:nvGrpSpPr>
              <p:cNvPr id="1414" name="Google Shape;1414;p11"/>
              <p:cNvGrpSpPr/>
              <p:nvPr/>
            </p:nvGrpSpPr>
            <p:grpSpPr>
              <a:xfrm>
                <a:off x="2447534" y="2604168"/>
                <a:ext cx="478297" cy="1005636"/>
                <a:chOff x="2447534" y="2604168"/>
                <a:chExt cx="478297" cy="1005636"/>
              </a:xfrm>
            </p:grpSpPr>
            <p:grpSp>
              <p:nvGrpSpPr>
                <p:cNvPr id="1415" name="Google Shape;1415;p11"/>
                <p:cNvGrpSpPr/>
                <p:nvPr/>
              </p:nvGrpSpPr>
              <p:grpSpPr>
                <a:xfrm>
                  <a:off x="2447534" y="2971595"/>
                  <a:ext cx="478297" cy="638209"/>
                  <a:chOff x="2447534" y="3081786"/>
                  <a:chExt cx="478297" cy="638209"/>
                </a:xfrm>
              </p:grpSpPr>
              <p:sp>
                <p:nvSpPr>
                  <p:cNvPr id="1416" name="Google Shape;1416;p11"/>
                  <p:cNvSpPr/>
                  <p:nvPr/>
                </p:nvSpPr>
                <p:spPr>
                  <a:xfrm>
                    <a:off x="2591014" y="3097533"/>
                    <a:ext cx="179593" cy="168416"/>
                  </a:xfrm>
                  <a:custGeom>
                    <a:avLst/>
                    <a:gdLst/>
                    <a:ahLst/>
                    <a:cxnLst/>
                    <a:rect l="l" t="t" r="r" b="b"/>
                    <a:pathLst>
                      <a:path w="179593" h="168416" extrusionOk="0">
                        <a:moveTo>
                          <a:pt x="0" y="168417"/>
                        </a:moveTo>
                        <a:cubicBezTo>
                          <a:pt x="0" y="125745"/>
                          <a:pt x="5779" y="81168"/>
                          <a:pt x="2349" y="39004"/>
                        </a:cubicBezTo>
                        <a:cubicBezTo>
                          <a:pt x="8128" y="33924"/>
                          <a:pt x="29020" y="36527"/>
                          <a:pt x="37148" y="34622"/>
                        </a:cubicBezTo>
                        <a:cubicBezTo>
                          <a:pt x="48577" y="31575"/>
                          <a:pt x="35052" y="16652"/>
                          <a:pt x="41148" y="11254"/>
                        </a:cubicBezTo>
                        <a:cubicBezTo>
                          <a:pt x="60198" y="-10653"/>
                          <a:pt x="146685" y="1412"/>
                          <a:pt x="147320" y="30304"/>
                        </a:cubicBezTo>
                        <a:cubicBezTo>
                          <a:pt x="146577" y="33733"/>
                          <a:pt x="148761" y="37112"/>
                          <a:pt x="152184" y="37855"/>
                        </a:cubicBezTo>
                        <a:cubicBezTo>
                          <a:pt x="152527" y="37925"/>
                          <a:pt x="152876" y="37969"/>
                          <a:pt x="153226" y="37988"/>
                        </a:cubicBezTo>
                        <a:cubicBezTo>
                          <a:pt x="199009" y="46307"/>
                          <a:pt x="171196" y="124983"/>
                          <a:pt x="171514" y="162194"/>
                        </a:cubicBezTo>
                        <a:cubicBezTo>
                          <a:pt x="116268" y="155717"/>
                          <a:pt x="51435" y="152225"/>
                          <a:pt x="0" y="168417"/>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417" name="Google Shape;1417;p11"/>
                  <p:cNvSpPr/>
                  <p:nvPr/>
                </p:nvSpPr>
                <p:spPr>
                  <a:xfrm>
                    <a:off x="2458233" y="3250561"/>
                    <a:ext cx="453667" cy="462047"/>
                  </a:xfrm>
                  <a:custGeom>
                    <a:avLst/>
                    <a:gdLst/>
                    <a:ahLst/>
                    <a:cxnLst/>
                    <a:rect l="l" t="t" r="r" b="b"/>
                    <a:pathLst>
                      <a:path w="453667" h="462047" extrusionOk="0">
                        <a:moveTo>
                          <a:pt x="221935" y="462048"/>
                        </a:moveTo>
                        <a:cubicBezTo>
                          <a:pt x="-59306" y="460714"/>
                          <a:pt x="-82865" y="22373"/>
                          <a:pt x="206568" y="847"/>
                        </a:cubicBezTo>
                        <a:cubicBezTo>
                          <a:pt x="522671" y="-22712"/>
                          <a:pt x="543753" y="452904"/>
                          <a:pt x="221935" y="462048"/>
                        </a:cubicBezTo>
                        <a:close/>
                      </a:path>
                    </a:pathLst>
                  </a:custGeom>
                  <a:solidFill>
                    <a:srgbClr val="D9D2E9"/>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418" name="Google Shape;1418;p11"/>
                  <p:cNvSpPr/>
                  <p:nvPr/>
                </p:nvSpPr>
                <p:spPr>
                  <a:xfrm>
                    <a:off x="2447534" y="3081786"/>
                    <a:ext cx="478297" cy="638209"/>
                  </a:xfrm>
                  <a:custGeom>
                    <a:avLst/>
                    <a:gdLst/>
                    <a:ahLst/>
                    <a:cxnLst/>
                    <a:rect l="l" t="t" r="r" b="b"/>
                    <a:pathLst>
                      <a:path w="478297" h="638209" extrusionOk="0">
                        <a:moveTo>
                          <a:pt x="474760" y="358979"/>
                        </a:moveTo>
                        <a:cubicBezTo>
                          <a:pt x="461679" y="274778"/>
                          <a:pt x="399195" y="202960"/>
                          <a:pt x="320201" y="173178"/>
                        </a:cubicBezTo>
                        <a:cubicBezTo>
                          <a:pt x="320201" y="137618"/>
                          <a:pt x="347824" y="40273"/>
                          <a:pt x="296008" y="38050"/>
                        </a:cubicBezTo>
                        <a:cubicBezTo>
                          <a:pt x="297722" y="5792"/>
                          <a:pt x="256955" y="7316"/>
                          <a:pt x="234286" y="3379"/>
                        </a:cubicBezTo>
                        <a:cubicBezTo>
                          <a:pt x="210981" y="-4749"/>
                          <a:pt x="165198" y="331"/>
                          <a:pt x="178406" y="34748"/>
                        </a:cubicBezTo>
                        <a:cubicBezTo>
                          <a:pt x="166277" y="37224"/>
                          <a:pt x="129765" y="31129"/>
                          <a:pt x="140306" y="52718"/>
                        </a:cubicBezTo>
                        <a:cubicBezTo>
                          <a:pt x="138210" y="96153"/>
                          <a:pt x="137448" y="139713"/>
                          <a:pt x="135797" y="183148"/>
                        </a:cubicBezTo>
                        <a:cubicBezTo>
                          <a:pt x="-17047" y="249949"/>
                          <a:pt x="-46892" y="468453"/>
                          <a:pt x="77123" y="577673"/>
                        </a:cubicBezTo>
                        <a:cubicBezTo>
                          <a:pt x="240636" y="727914"/>
                          <a:pt x="512416" y="577165"/>
                          <a:pt x="474760" y="358979"/>
                        </a:cubicBezTo>
                        <a:close/>
                        <a:moveTo>
                          <a:pt x="304771" y="167971"/>
                        </a:moveTo>
                        <a:cubicBezTo>
                          <a:pt x="286165" y="163081"/>
                          <a:pt x="266226" y="157748"/>
                          <a:pt x="246922" y="159144"/>
                        </a:cubicBezTo>
                        <a:cubicBezTo>
                          <a:pt x="215172" y="156033"/>
                          <a:pt x="182914" y="164288"/>
                          <a:pt x="153514" y="175273"/>
                        </a:cubicBezTo>
                        <a:cubicBezTo>
                          <a:pt x="153514" y="170829"/>
                          <a:pt x="153514" y="166320"/>
                          <a:pt x="153958" y="161875"/>
                        </a:cubicBezTo>
                        <a:cubicBezTo>
                          <a:pt x="206600" y="153398"/>
                          <a:pt x="258035" y="138666"/>
                          <a:pt x="307184" y="117997"/>
                        </a:cubicBezTo>
                        <a:cubicBezTo>
                          <a:pt x="306422" y="134634"/>
                          <a:pt x="305342" y="151334"/>
                          <a:pt x="304771" y="167971"/>
                        </a:cubicBezTo>
                        <a:close/>
                        <a:moveTo>
                          <a:pt x="292515" y="378092"/>
                        </a:moveTo>
                        <a:cubicBezTo>
                          <a:pt x="301278" y="393079"/>
                          <a:pt x="305215" y="416700"/>
                          <a:pt x="297087" y="432131"/>
                        </a:cubicBezTo>
                        <a:cubicBezTo>
                          <a:pt x="286356" y="434925"/>
                          <a:pt x="294928" y="387363"/>
                          <a:pt x="292515" y="378092"/>
                        </a:cubicBezTo>
                        <a:close/>
                        <a:moveTo>
                          <a:pt x="233524" y="360440"/>
                        </a:moveTo>
                        <a:cubicBezTo>
                          <a:pt x="220881" y="353181"/>
                          <a:pt x="206085" y="350622"/>
                          <a:pt x="191741" y="353200"/>
                        </a:cubicBezTo>
                        <a:cubicBezTo>
                          <a:pt x="193900" y="295606"/>
                          <a:pt x="196313" y="237948"/>
                          <a:pt x="198599" y="180354"/>
                        </a:cubicBezTo>
                        <a:cubicBezTo>
                          <a:pt x="213394" y="176480"/>
                          <a:pt x="265528" y="177750"/>
                          <a:pt x="276005" y="180354"/>
                        </a:cubicBezTo>
                        <a:cubicBezTo>
                          <a:pt x="275707" y="235389"/>
                          <a:pt x="275415" y="290418"/>
                          <a:pt x="275116" y="345454"/>
                        </a:cubicBezTo>
                        <a:cubicBezTo>
                          <a:pt x="259679" y="343733"/>
                          <a:pt x="244312" y="349263"/>
                          <a:pt x="233524" y="360440"/>
                        </a:cubicBezTo>
                        <a:close/>
                        <a:moveTo>
                          <a:pt x="244636" y="403619"/>
                        </a:moveTo>
                        <a:cubicBezTo>
                          <a:pt x="254860" y="460769"/>
                          <a:pt x="203615" y="463119"/>
                          <a:pt x="235365" y="386855"/>
                        </a:cubicBezTo>
                        <a:cubicBezTo>
                          <a:pt x="239537" y="391777"/>
                          <a:pt x="242687" y="397473"/>
                          <a:pt x="244636" y="403619"/>
                        </a:cubicBezTo>
                        <a:close/>
                        <a:moveTo>
                          <a:pt x="203234" y="18174"/>
                        </a:moveTo>
                        <a:cubicBezTo>
                          <a:pt x="226920" y="23191"/>
                          <a:pt x="260384" y="18174"/>
                          <a:pt x="278228" y="35383"/>
                        </a:cubicBezTo>
                        <a:cubicBezTo>
                          <a:pt x="250357" y="33268"/>
                          <a:pt x="222392" y="32805"/>
                          <a:pt x="194471" y="33986"/>
                        </a:cubicBezTo>
                        <a:cubicBezTo>
                          <a:pt x="198916" y="25413"/>
                          <a:pt x="186407" y="19063"/>
                          <a:pt x="203234" y="18174"/>
                        </a:cubicBezTo>
                        <a:close/>
                        <a:moveTo>
                          <a:pt x="157451" y="54369"/>
                        </a:moveTo>
                        <a:cubicBezTo>
                          <a:pt x="205711" y="53036"/>
                          <a:pt x="261591" y="43511"/>
                          <a:pt x="306358" y="62688"/>
                        </a:cubicBezTo>
                        <a:lnTo>
                          <a:pt x="156308" y="90501"/>
                        </a:lnTo>
                        <a:close/>
                        <a:moveTo>
                          <a:pt x="308136" y="80468"/>
                        </a:moveTo>
                        <a:cubicBezTo>
                          <a:pt x="308701" y="80385"/>
                          <a:pt x="309254" y="80239"/>
                          <a:pt x="309787" y="80023"/>
                        </a:cubicBezTo>
                        <a:cubicBezTo>
                          <a:pt x="309279" y="87135"/>
                          <a:pt x="308263" y="92723"/>
                          <a:pt x="308136" y="99073"/>
                        </a:cubicBezTo>
                        <a:cubicBezTo>
                          <a:pt x="258975" y="120276"/>
                          <a:pt x="207381" y="135338"/>
                          <a:pt x="154530" y="143904"/>
                        </a:cubicBezTo>
                        <a:lnTo>
                          <a:pt x="155673" y="109043"/>
                        </a:lnTo>
                        <a:close/>
                        <a:moveTo>
                          <a:pt x="378685" y="571513"/>
                        </a:moveTo>
                        <a:cubicBezTo>
                          <a:pt x="88871" y="776746"/>
                          <a:pt x="-158652" y="297384"/>
                          <a:pt x="181009" y="184735"/>
                        </a:cubicBezTo>
                        <a:cubicBezTo>
                          <a:pt x="178787" y="242774"/>
                          <a:pt x="176183" y="300749"/>
                          <a:pt x="174151" y="358788"/>
                        </a:cubicBezTo>
                        <a:cubicBezTo>
                          <a:pt x="71345" y="420066"/>
                          <a:pt x="191741" y="557798"/>
                          <a:pt x="191360" y="371488"/>
                        </a:cubicBezTo>
                        <a:cubicBezTo>
                          <a:pt x="201799" y="369437"/>
                          <a:pt x="212626" y="371031"/>
                          <a:pt x="222030" y="375997"/>
                        </a:cubicBezTo>
                        <a:cubicBezTo>
                          <a:pt x="159673" y="513474"/>
                          <a:pt x="315756" y="467310"/>
                          <a:pt x="246795" y="371107"/>
                        </a:cubicBezTo>
                        <a:cubicBezTo>
                          <a:pt x="254364" y="364078"/>
                          <a:pt x="265052" y="361500"/>
                          <a:pt x="274989" y="364313"/>
                        </a:cubicBezTo>
                        <a:cubicBezTo>
                          <a:pt x="279561" y="390666"/>
                          <a:pt x="263115" y="429528"/>
                          <a:pt x="284324" y="449276"/>
                        </a:cubicBezTo>
                        <a:cubicBezTo>
                          <a:pt x="335124" y="459118"/>
                          <a:pt x="324964" y="368631"/>
                          <a:pt x="292642" y="351804"/>
                        </a:cubicBezTo>
                        <a:lnTo>
                          <a:pt x="293531" y="184481"/>
                        </a:lnTo>
                        <a:cubicBezTo>
                          <a:pt x="465172" y="225438"/>
                          <a:pt x="517686" y="462167"/>
                          <a:pt x="378685" y="571513"/>
                        </a:cubicBezTo>
                        <a:close/>
                        <a:moveTo>
                          <a:pt x="173453" y="378537"/>
                        </a:moveTo>
                        <a:cubicBezTo>
                          <a:pt x="170786" y="400508"/>
                          <a:pt x="176882" y="430226"/>
                          <a:pt x="158848" y="446926"/>
                        </a:cubicBezTo>
                        <a:cubicBezTo>
                          <a:pt x="145830" y="424638"/>
                          <a:pt x="150085" y="391681"/>
                          <a:pt x="173453" y="37828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1419" name="Google Shape;1419;p11"/>
                <p:cNvSpPr/>
                <p:nvPr/>
              </p:nvSpPr>
              <p:spPr>
                <a:xfrm>
                  <a:off x="2675601" y="2604168"/>
                  <a:ext cx="17700" cy="3738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420" name="Google Shape;1420;p11"/>
              <p:cNvSpPr/>
              <p:nvPr/>
            </p:nvSpPr>
            <p:spPr>
              <a:xfrm>
                <a:off x="2546350" y="3472450"/>
                <a:ext cx="97850" cy="61625"/>
              </a:xfrm>
              <a:custGeom>
                <a:avLst/>
                <a:gdLst/>
                <a:ahLst/>
                <a:cxnLst/>
                <a:rect l="l" t="t" r="r" b="b"/>
                <a:pathLst>
                  <a:path w="3914" h="2465" extrusionOk="0">
                    <a:moveTo>
                      <a:pt x="0" y="0"/>
                    </a:moveTo>
                    <a:cubicBezTo>
                      <a:pt x="946" y="1217"/>
                      <a:pt x="2412" y="2117"/>
                      <a:pt x="3914" y="2465"/>
                    </a:cubicBezTo>
                  </a:path>
                </a:pathLst>
              </a:custGeom>
              <a:noFill/>
              <a:ln w="19050" cap="rnd" cmpd="sng">
                <a:solidFill>
                  <a:schemeClr val="lt1"/>
                </a:solidFill>
                <a:prstDash val="solid"/>
                <a:round/>
                <a:headEnd type="none" w="med" len="med"/>
                <a:tailEnd type="none" w="med" len="med"/>
              </a:ln>
            </p:spPr>
          </p:sp>
          <p:sp>
            <p:nvSpPr>
              <p:cNvPr id="1421" name="Google Shape;1421;p11"/>
              <p:cNvSpPr/>
              <p:nvPr/>
            </p:nvSpPr>
            <p:spPr>
              <a:xfrm>
                <a:off x="2515525" y="3392700"/>
                <a:ext cx="9075" cy="19950"/>
              </a:xfrm>
              <a:custGeom>
                <a:avLst/>
                <a:gdLst/>
                <a:ahLst/>
                <a:cxnLst/>
                <a:rect l="l" t="t" r="r" b="b"/>
                <a:pathLst>
                  <a:path w="363" h="798" extrusionOk="0">
                    <a:moveTo>
                      <a:pt x="0" y="0"/>
                    </a:moveTo>
                    <a:cubicBezTo>
                      <a:pt x="182" y="399"/>
                      <a:pt x="182" y="399"/>
                      <a:pt x="363" y="798"/>
                    </a:cubicBezTo>
                  </a:path>
                </a:pathLst>
              </a:custGeom>
              <a:noFill/>
              <a:ln w="19050" cap="rnd" cmpd="sng">
                <a:solidFill>
                  <a:schemeClr val="lt1"/>
                </a:solidFill>
                <a:prstDash val="solid"/>
                <a:round/>
                <a:headEnd type="none" w="med" len="med"/>
                <a:tailEnd type="none" w="med" len="med"/>
              </a:ln>
            </p:spPr>
          </p:sp>
        </p:grpSp>
      </p:grpSp>
      <p:grpSp>
        <p:nvGrpSpPr>
          <p:cNvPr id="1422" name="Google Shape;1422;p11"/>
          <p:cNvGrpSpPr/>
          <p:nvPr/>
        </p:nvGrpSpPr>
        <p:grpSpPr>
          <a:xfrm>
            <a:off x="10180101" y="33"/>
            <a:ext cx="381176" cy="578975"/>
            <a:chOff x="5194218" y="621823"/>
            <a:chExt cx="522827" cy="794132"/>
          </a:xfrm>
        </p:grpSpPr>
        <p:grpSp>
          <p:nvGrpSpPr>
            <p:cNvPr id="1423" name="Google Shape;1423;p11"/>
            <p:cNvGrpSpPr/>
            <p:nvPr/>
          </p:nvGrpSpPr>
          <p:grpSpPr>
            <a:xfrm>
              <a:off x="5194218" y="893129"/>
              <a:ext cx="522827" cy="522827"/>
              <a:chOff x="764100" y="3623300"/>
              <a:chExt cx="1046700" cy="1046700"/>
            </a:xfrm>
          </p:grpSpPr>
          <p:sp>
            <p:nvSpPr>
              <p:cNvPr id="1424" name="Google Shape;1424;p11"/>
              <p:cNvSpPr/>
              <p:nvPr/>
            </p:nvSpPr>
            <p:spPr>
              <a:xfrm>
                <a:off x="764100" y="3623300"/>
                <a:ext cx="1046700" cy="1046700"/>
              </a:xfrm>
              <a:prstGeom prst="ellipse">
                <a:avLst/>
              </a:prstGeom>
              <a:solidFill>
                <a:srgbClr val="FF8900">
                  <a:alpha val="838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25" name="Google Shape;1425;p11"/>
              <p:cNvSpPr/>
              <p:nvPr/>
            </p:nvSpPr>
            <p:spPr>
              <a:xfrm>
                <a:off x="922769" y="3781968"/>
                <a:ext cx="729300" cy="729300"/>
              </a:xfrm>
              <a:prstGeom prst="ellipse">
                <a:avLst/>
              </a:prstGeom>
              <a:solidFill>
                <a:srgbClr val="FF8900">
                  <a:alpha val="838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426" name="Google Shape;1426;p11"/>
            <p:cNvGrpSpPr/>
            <p:nvPr/>
          </p:nvGrpSpPr>
          <p:grpSpPr>
            <a:xfrm>
              <a:off x="5371921" y="621823"/>
              <a:ext cx="182209" cy="655932"/>
              <a:chOff x="3305183" y="2722527"/>
              <a:chExt cx="166690" cy="600065"/>
            </a:xfrm>
          </p:grpSpPr>
          <p:grpSp>
            <p:nvGrpSpPr>
              <p:cNvPr id="1427" name="Google Shape;1427;p11"/>
              <p:cNvGrpSpPr/>
              <p:nvPr/>
            </p:nvGrpSpPr>
            <p:grpSpPr>
              <a:xfrm>
                <a:off x="3305183" y="2722527"/>
                <a:ext cx="166690" cy="600065"/>
                <a:chOff x="3305183" y="2722527"/>
                <a:chExt cx="166690" cy="600065"/>
              </a:xfrm>
            </p:grpSpPr>
            <p:grpSp>
              <p:nvGrpSpPr>
                <p:cNvPr id="1428" name="Google Shape;1428;p11"/>
                <p:cNvGrpSpPr/>
                <p:nvPr/>
              </p:nvGrpSpPr>
              <p:grpSpPr>
                <a:xfrm>
                  <a:off x="3305183" y="2971595"/>
                  <a:ext cx="166690" cy="350998"/>
                  <a:chOff x="3305183" y="3146560"/>
                  <a:chExt cx="166690" cy="350998"/>
                </a:xfrm>
              </p:grpSpPr>
              <p:sp>
                <p:nvSpPr>
                  <p:cNvPr id="1429" name="Google Shape;1429;p11"/>
                  <p:cNvSpPr/>
                  <p:nvPr/>
                </p:nvSpPr>
                <p:spPr>
                  <a:xfrm>
                    <a:off x="3324821" y="3152836"/>
                    <a:ext cx="119489" cy="117177"/>
                  </a:xfrm>
                  <a:custGeom>
                    <a:avLst/>
                    <a:gdLst/>
                    <a:ahLst/>
                    <a:cxnLst/>
                    <a:rect l="l" t="t" r="r" b="b"/>
                    <a:pathLst>
                      <a:path w="119489" h="117177" extrusionOk="0">
                        <a:moveTo>
                          <a:pt x="5460" y="117177"/>
                        </a:moveTo>
                        <a:cubicBezTo>
                          <a:pt x="4508" y="91777"/>
                          <a:pt x="-9653" y="30373"/>
                          <a:pt x="11810" y="23896"/>
                        </a:cubicBezTo>
                        <a:cubicBezTo>
                          <a:pt x="18160" y="22118"/>
                          <a:pt x="14668" y="14561"/>
                          <a:pt x="19494" y="10688"/>
                        </a:cubicBezTo>
                        <a:cubicBezTo>
                          <a:pt x="31241" y="-2901"/>
                          <a:pt x="96456" y="-6838"/>
                          <a:pt x="96456" y="18879"/>
                        </a:cubicBezTo>
                        <a:cubicBezTo>
                          <a:pt x="95751" y="22315"/>
                          <a:pt x="97967" y="25668"/>
                          <a:pt x="101409" y="26373"/>
                        </a:cubicBezTo>
                        <a:cubicBezTo>
                          <a:pt x="101866" y="26467"/>
                          <a:pt x="102336" y="26506"/>
                          <a:pt x="102806" y="26499"/>
                        </a:cubicBezTo>
                        <a:cubicBezTo>
                          <a:pt x="133731" y="28849"/>
                          <a:pt x="111569" y="90507"/>
                          <a:pt x="114744" y="11393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430" name="Google Shape;1430;p11"/>
                  <p:cNvSpPr/>
                  <p:nvPr/>
                </p:nvSpPr>
                <p:spPr>
                  <a:xfrm>
                    <a:off x="3312763" y="3270014"/>
                    <a:ext cx="150661" cy="221107"/>
                  </a:xfrm>
                  <a:custGeom>
                    <a:avLst/>
                    <a:gdLst/>
                    <a:ahLst/>
                    <a:cxnLst/>
                    <a:rect l="l" t="t" r="r" b="b"/>
                    <a:pathLst>
                      <a:path w="150661" h="221107" extrusionOk="0">
                        <a:moveTo>
                          <a:pt x="72636" y="221107"/>
                        </a:moveTo>
                        <a:cubicBezTo>
                          <a:pt x="-3564" y="204978"/>
                          <a:pt x="-15057" y="136779"/>
                          <a:pt x="16184" y="2477"/>
                        </a:cubicBezTo>
                        <a:cubicBezTo>
                          <a:pt x="54284" y="1207"/>
                          <a:pt x="87558" y="1270"/>
                          <a:pt x="125595" y="0"/>
                        </a:cubicBezTo>
                        <a:cubicBezTo>
                          <a:pt x="164330" y="92202"/>
                          <a:pt x="166299" y="206629"/>
                          <a:pt x="72636" y="221107"/>
                        </a:cubicBezTo>
                        <a:close/>
                      </a:path>
                    </a:pathLst>
                  </a:custGeom>
                  <a:solidFill>
                    <a:srgbClr val="F9CB9C"/>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431" name="Google Shape;1431;p11"/>
                  <p:cNvSpPr/>
                  <p:nvPr/>
                </p:nvSpPr>
                <p:spPr>
                  <a:xfrm>
                    <a:off x="3305183" y="3146560"/>
                    <a:ext cx="166690" cy="350998"/>
                  </a:xfrm>
                  <a:custGeom>
                    <a:avLst/>
                    <a:gdLst/>
                    <a:ahLst/>
                    <a:cxnLst/>
                    <a:rect l="l" t="t" r="r" b="b"/>
                    <a:pathLst>
                      <a:path w="166690" h="350998" extrusionOk="0">
                        <a:moveTo>
                          <a:pt x="140987" y="124596"/>
                        </a:moveTo>
                        <a:cubicBezTo>
                          <a:pt x="147337" y="122247"/>
                          <a:pt x="143336" y="59572"/>
                          <a:pt x="144542" y="54238"/>
                        </a:cubicBezTo>
                        <a:cubicBezTo>
                          <a:pt x="146828" y="39252"/>
                          <a:pt x="140097" y="24647"/>
                          <a:pt x="122571" y="26425"/>
                        </a:cubicBezTo>
                        <a:cubicBezTo>
                          <a:pt x="129683" y="-8309"/>
                          <a:pt x="29417" y="-8500"/>
                          <a:pt x="29925" y="24075"/>
                        </a:cubicBezTo>
                        <a:cubicBezTo>
                          <a:pt x="15891" y="25536"/>
                          <a:pt x="12399" y="39633"/>
                          <a:pt x="13478" y="51635"/>
                        </a:cubicBezTo>
                        <a:cubicBezTo>
                          <a:pt x="16145" y="75955"/>
                          <a:pt x="8335" y="105292"/>
                          <a:pt x="17034" y="127263"/>
                        </a:cubicBezTo>
                        <a:cubicBezTo>
                          <a:pt x="17034" y="127263"/>
                          <a:pt x="17034" y="127644"/>
                          <a:pt x="17034" y="127835"/>
                        </a:cubicBezTo>
                        <a:cubicBezTo>
                          <a:pt x="-77835" y="451748"/>
                          <a:pt x="259922" y="398789"/>
                          <a:pt x="140987" y="124596"/>
                        </a:cubicBezTo>
                        <a:close/>
                        <a:moveTo>
                          <a:pt x="126254" y="42427"/>
                        </a:moveTo>
                        <a:cubicBezTo>
                          <a:pt x="126699" y="51254"/>
                          <a:pt x="126699" y="64842"/>
                          <a:pt x="126889" y="74177"/>
                        </a:cubicBezTo>
                        <a:lnTo>
                          <a:pt x="31258" y="101736"/>
                        </a:lnTo>
                        <a:cubicBezTo>
                          <a:pt x="31258" y="96719"/>
                          <a:pt x="31258" y="91640"/>
                          <a:pt x="31258" y="86560"/>
                        </a:cubicBezTo>
                        <a:cubicBezTo>
                          <a:pt x="57865" y="73415"/>
                          <a:pt x="88408" y="58556"/>
                          <a:pt x="112348" y="40903"/>
                        </a:cubicBezTo>
                        <a:cubicBezTo>
                          <a:pt x="116793" y="41665"/>
                          <a:pt x="123778" y="38490"/>
                          <a:pt x="126254" y="42427"/>
                        </a:cubicBezTo>
                        <a:close/>
                        <a:moveTo>
                          <a:pt x="89044" y="212671"/>
                        </a:moveTo>
                        <a:cubicBezTo>
                          <a:pt x="81112" y="208784"/>
                          <a:pt x="71771" y="209070"/>
                          <a:pt x="64088" y="213433"/>
                        </a:cubicBezTo>
                        <a:cubicBezTo>
                          <a:pt x="67943" y="186762"/>
                          <a:pt x="70883" y="159947"/>
                          <a:pt x="72914" y="132978"/>
                        </a:cubicBezTo>
                        <a:lnTo>
                          <a:pt x="83964" y="132978"/>
                        </a:lnTo>
                        <a:cubicBezTo>
                          <a:pt x="83049" y="159642"/>
                          <a:pt x="84751" y="186337"/>
                          <a:pt x="89044" y="212671"/>
                        </a:cubicBezTo>
                        <a:close/>
                        <a:moveTo>
                          <a:pt x="50944" y="114118"/>
                        </a:moveTo>
                        <a:lnTo>
                          <a:pt x="127144" y="92148"/>
                        </a:lnTo>
                        <a:lnTo>
                          <a:pt x="127144" y="113420"/>
                        </a:lnTo>
                        <a:cubicBezTo>
                          <a:pt x="101299" y="114880"/>
                          <a:pt x="75899" y="115135"/>
                          <a:pt x="50626" y="114118"/>
                        </a:cubicBezTo>
                        <a:close/>
                        <a:moveTo>
                          <a:pt x="90695" y="39950"/>
                        </a:moveTo>
                        <a:cubicBezTo>
                          <a:pt x="74692" y="48269"/>
                          <a:pt x="47832" y="59826"/>
                          <a:pt x="31385" y="67255"/>
                        </a:cubicBezTo>
                        <a:cubicBezTo>
                          <a:pt x="31385" y="58937"/>
                          <a:pt x="31766" y="47634"/>
                          <a:pt x="31385" y="39379"/>
                        </a:cubicBezTo>
                        <a:cubicBezTo>
                          <a:pt x="33036" y="39379"/>
                          <a:pt x="75835" y="39442"/>
                          <a:pt x="90377" y="39950"/>
                        </a:cubicBezTo>
                        <a:close/>
                        <a:moveTo>
                          <a:pt x="45736" y="22361"/>
                        </a:moveTo>
                        <a:cubicBezTo>
                          <a:pt x="60214" y="644"/>
                          <a:pt x="112920" y="11122"/>
                          <a:pt x="111395" y="26616"/>
                        </a:cubicBezTo>
                        <a:cubicBezTo>
                          <a:pt x="92028" y="25854"/>
                          <a:pt x="63834" y="27314"/>
                          <a:pt x="44466" y="26616"/>
                        </a:cubicBezTo>
                        <a:cubicBezTo>
                          <a:pt x="44339" y="26171"/>
                          <a:pt x="45165" y="22742"/>
                          <a:pt x="45419" y="22361"/>
                        </a:cubicBezTo>
                        <a:close/>
                        <a:moveTo>
                          <a:pt x="125556" y="309127"/>
                        </a:moveTo>
                        <a:cubicBezTo>
                          <a:pt x="22686" y="406028"/>
                          <a:pt x="-873" y="195335"/>
                          <a:pt x="33798" y="131708"/>
                        </a:cubicBezTo>
                        <a:cubicBezTo>
                          <a:pt x="41101" y="132153"/>
                          <a:pt x="48467" y="132470"/>
                          <a:pt x="55833" y="132661"/>
                        </a:cubicBezTo>
                        <a:cubicBezTo>
                          <a:pt x="60913" y="148536"/>
                          <a:pt x="25734" y="268678"/>
                          <a:pt x="58500" y="243023"/>
                        </a:cubicBezTo>
                        <a:cubicBezTo>
                          <a:pt x="62310" y="237436"/>
                          <a:pt x="67708" y="228101"/>
                          <a:pt x="75454" y="228037"/>
                        </a:cubicBezTo>
                        <a:cubicBezTo>
                          <a:pt x="84979" y="228037"/>
                          <a:pt x="91076" y="238960"/>
                          <a:pt x="95394" y="245881"/>
                        </a:cubicBezTo>
                        <a:cubicBezTo>
                          <a:pt x="128985" y="268931"/>
                          <a:pt x="92536" y="150631"/>
                          <a:pt x="101744" y="132661"/>
                        </a:cubicBezTo>
                        <a:cubicBezTo>
                          <a:pt x="109173" y="132661"/>
                          <a:pt x="116602" y="132089"/>
                          <a:pt x="124032" y="131644"/>
                        </a:cubicBezTo>
                        <a:cubicBezTo>
                          <a:pt x="155591" y="183968"/>
                          <a:pt x="160671" y="257311"/>
                          <a:pt x="125239" y="30912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1432" name="Google Shape;1432;p11"/>
                <p:cNvSpPr/>
                <p:nvPr/>
              </p:nvSpPr>
              <p:spPr>
                <a:xfrm>
                  <a:off x="3375891" y="2722527"/>
                  <a:ext cx="17700" cy="2556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433" name="Google Shape;1433;p11"/>
              <p:cNvSpPr/>
              <p:nvPr/>
            </p:nvSpPr>
            <p:spPr>
              <a:xfrm>
                <a:off x="3352825" y="3244100"/>
                <a:ext cx="27200" cy="29000"/>
              </a:xfrm>
              <a:custGeom>
                <a:avLst/>
                <a:gdLst/>
                <a:ahLst/>
                <a:cxnLst/>
                <a:rect l="l" t="t" r="r" b="b"/>
                <a:pathLst>
                  <a:path w="1088" h="1160" extrusionOk="0">
                    <a:moveTo>
                      <a:pt x="0" y="0"/>
                    </a:moveTo>
                    <a:cubicBezTo>
                      <a:pt x="294" y="441"/>
                      <a:pt x="670" y="834"/>
                      <a:pt x="1088" y="1160"/>
                    </a:cubicBezTo>
                  </a:path>
                </a:pathLst>
              </a:custGeom>
              <a:noFill/>
              <a:ln w="19050" cap="rnd" cmpd="sng">
                <a:solidFill>
                  <a:schemeClr val="lt1"/>
                </a:solidFill>
                <a:prstDash val="solid"/>
                <a:round/>
                <a:headEnd type="none" w="med" len="med"/>
                <a:tailEnd type="none" w="med" len="med"/>
              </a:ln>
            </p:spPr>
          </p:sp>
        </p:grpSp>
      </p:grpSp>
      <p:grpSp>
        <p:nvGrpSpPr>
          <p:cNvPr id="1434" name="Google Shape;1434;p11"/>
          <p:cNvGrpSpPr/>
          <p:nvPr/>
        </p:nvGrpSpPr>
        <p:grpSpPr>
          <a:xfrm>
            <a:off x="7262656" y="57"/>
            <a:ext cx="763115" cy="1223895"/>
            <a:chOff x="1192601" y="746213"/>
            <a:chExt cx="1046700" cy="1678715"/>
          </a:xfrm>
        </p:grpSpPr>
        <p:grpSp>
          <p:nvGrpSpPr>
            <p:cNvPr id="1435" name="Google Shape;1435;p11"/>
            <p:cNvGrpSpPr/>
            <p:nvPr/>
          </p:nvGrpSpPr>
          <p:grpSpPr>
            <a:xfrm>
              <a:off x="1192601" y="1378228"/>
              <a:ext cx="1046700" cy="1046700"/>
              <a:chOff x="764100" y="3623300"/>
              <a:chExt cx="1046700" cy="1046700"/>
            </a:xfrm>
          </p:grpSpPr>
          <p:sp>
            <p:nvSpPr>
              <p:cNvPr id="1436" name="Google Shape;1436;p11"/>
              <p:cNvSpPr/>
              <p:nvPr/>
            </p:nvSpPr>
            <p:spPr>
              <a:xfrm>
                <a:off x="764100" y="3623300"/>
                <a:ext cx="1046700" cy="1046700"/>
              </a:xfrm>
              <a:prstGeom prst="ellipse">
                <a:avLst/>
              </a:prstGeom>
              <a:solidFill>
                <a:srgbClr val="18ECFF">
                  <a:alpha val="95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37" name="Google Shape;1437;p11"/>
              <p:cNvSpPr/>
              <p:nvPr/>
            </p:nvSpPr>
            <p:spPr>
              <a:xfrm>
                <a:off x="922769" y="3781968"/>
                <a:ext cx="729300" cy="729300"/>
              </a:xfrm>
              <a:prstGeom prst="ellipse">
                <a:avLst/>
              </a:prstGeom>
              <a:solidFill>
                <a:srgbClr val="18ECFF">
                  <a:alpha val="95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438" name="Google Shape;1438;p11"/>
            <p:cNvGrpSpPr/>
            <p:nvPr/>
          </p:nvGrpSpPr>
          <p:grpSpPr>
            <a:xfrm>
              <a:off x="1417979" y="746213"/>
              <a:ext cx="580390" cy="1384973"/>
              <a:chOff x="522260" y="2632808"/>
              <a:chExt cx="530958" cy="1267014"/>
            </a:xfrm>
          </p:grpSpPr>
          <p:grpSp>
            <p:nvGrpSpPr>
              <p:cNvPr id="1439" name="Google Shape;1439;p11"/>
              <p:cNvGrpSpPr/>
              <p:nvPr/>
            </p:nvGrpSpPr>
            <p:grpSpPr>
              <a:xfrm>
                <a:off x="522260" y="2632808"/>
                <a:ext cx="530958" cy="1267014"/>
                <a:chOff x="522260" y="2632808"/>
                <a:chExt cx="530958" cy="1267014"/>
              </a:xfrm>
            </p:grpSpPr>
            <p:grpSp>
              <p:nvGrpSpPr>
                <p:cNvPr id="1440" name="Google Shape;1440;p11"/>
                <p:cNvGrpSpPr/>
                <p:nvPr/>
              </p:nvGrpSpPr>
              <p:grpSpPr>
                <a:xfrm>
                  <a:off x="522260" y="2971595"/>
                  <a:ext cx="530958" cy="928227"/>
                  <a:chOff x="522260" y="2971595"/>
                  <a:chExt cx="530958" cy="928227"/>
                </a:xfrm>
              </p:grpSpPr>
              <p:sp>
                <p:nvSpPr>
                  <p:cNvPr id="1441" name="Google Shape;1441;p11"/>
                  <p:cNvSpPr/>
                  <p:nvPr/>
                </p:nvSpPr>
                <p:spPr>
                  <a:xfrm>
                    <a:off x="531045" y="3193814"/>
                    <a:ext cx="510950" cy="500199"/>
                  </a:xfrm>
                  <a:custGeom>
                    <a:avLst/>
                    <a:gdLst/>
                    <a:ahLst/>
                    <a:cxnLst/>
                    <a:rect l="l" t="t" r="r" b="b"/>
                    <a:pathLst>
                      <a:path w="510950" h="500199" extrusionOk="0">
                        <a:moveTo>
                          <a:pt x="230344" y="500189"/>
                        </a:moveTo>
                        <a:cubicBezTo>
                          <a:pt x="153916" y="500507"/>
                          <a:pt x="77640" y="493446"/>
                          <a:pt x="2570" y="479108"/>
                        </a:cubicBezTo>
                        <a:cubicBezTo>
                          <a:pt x="-4606" y="452501"/>
                          <a:pt x="4348" y="418084"/>
                          <a:pt x="15841" y="404622"/>
                        </a:cubicBezTo>
                        <a:cubicBezTo>
                          <a:pt x="93" y="296672"/>
                          <a:pt x="174591" y="153479"/>
                          <a:pt x="126458" y="68770"/>
                        </a:cubicBezTo>
                        <a:cubicBezTo>
                          <a:pt x="128236" y="16510"/>
                          <a:pt x="219295" y="6350"/>
                          <a:pt x="261142" y="0"/>
                        </a:cubicBezTo>
                        <a:cubicBezTo>
                          <a:pt x="310926" y="4953"/>
                          <a:pt x="383443" y="12002"/>
                          <a:pt x="388777" y="70612"/>
                        </a:cubicBezTo>
                        <a:cubicBezTo>
                          <a:pt x="365980" y="191262"/>
                          <a:pt x="524603" y="342392"/>
                          <a:pt x="509998" y="472630"/>
                        </a:cubicBezTo>
                        <a:cubicBezTo>
                          <a:pt x="417936" y="491147"/>
                          <a:pt x="324248" y="500380"/>
                          <a:pt x="230344" y="5001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442" name="Google Shape;1442;p11"/>
                  <p:cNvSpPr/>
                  <p:nvPr/>
                </p:nvSpPr>
                <p:spPr>
                  <a:xfrm>
                    <a:off x="551585" y="3672350"/>
                    <a:ext cx="488949" cy="214629"/>
                  </a:xfrm>
                  <a:custGeom>
                    <a:avLst/>
                    <a:gdLst/>
                    <a:ahLst/>
                    <a:cxnLst/>
                    <a:rect l="l" t="t" r="r" b="b"/>
                    <a:pathLst>
                      <a:path w="488949" h="214629" extrusionOk="0">
                        <a:moveTo>
                          <a:pt x="243395" y="214630"/>
                        </a:moveTo>
                        <a:cubicBezTo>
                          <a:pt x="147256" y="214630"/>
                          <a:pt x="26352" y="160401"/>
                          <a:pt x="0" y="8001"/>
                        </a:cubicBezTo>
                        <a:cubicBezTo>
                          <a:pt x="165925" y="39751"/>
                          <a:pt x="327279" y="29528"/>
                          <a:pt x="488950" y="0"/>
                        </a:cubicBezTo>
                        <a:cubicBezTo>
                          <a:pt x="471043" y="147384"/>
                          <a:pt x="350266" y="214630"/>
                          <a:pt x="243395" y="214630"/>
                        </a:cubicBezTo>
                        <a:close/>
                      </a:path>
                    </a:pathLst>
                  </a:custGeom>
                  <a:solidFill>
                    <a:srgbClr val="C8F3F7"/>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443" name="Google Shape;1443;p11"/>
                  <p:cNvSpPr/>
                  <p:nvPr/>
                </p:nvSpPr>
                <p:spPr>
                  <a:xfrm>
                    <a:off x="685838" y="2977833"/>
                    <a:ext cx="219884" cy="234649"/>
                  </a:xfrm>
                  <a:custGeom>
                    <a:avLst/>
                    <a:gdLst/>
                    <a:ahLst/>
                    <a:cxnLst/>
                    <a:rect l="l" t="t" r="r" b="b"/>
                    <a:pathLst>
                      <a:path w="219884" h="234649" extrusionOk="0">
                        <a:moveTo>
                          <a:pt x="2590" y="234649"/>
                        </a:moveTo>
                        <a:cubicBezTo>
                          <a:pt x="7987" y="210011"/>
                          <a:pt x="-12142" y="33672"/>
                          <a:pt x="12877" y="45419"/>
                        </a:cubicBezTo>
                        <a:cubicBezTo>
                          <a:pt x="33197" y="50182"/>
                          <a:pt x="23545" y="24210"/>
                          <a:pt x="35038" y="16590"/>
                        </a:cubicBezTo>
                        <a:cubicBezTo>
                          <a:pt x="50913" y="906"/>
                          <a:pt x="85394" y="1604"/>
                          <a:pt x="109714" y="1922"/>
                        </a:cubicBezTo>
                        <a:cubicBezTo>
                          <a:pt x="145528" y="-936"/>
                          <a:pt x="189026" y="-6841"/>
                          <a:pt x="188835" y="38879"/>
                        </a:cubicBezTo>
                        <a:cubicBezTo>
                          <a:pt x="250875" y="39895"/>
                          <a:pt x="199503" y="186770"/>
                          <a:pt x="206869" y="233824"/>
                        </a:cubicBezTo>
                        <a:cubicBezTo>
                          <a:pt x="139369" y="212361"/>
                          <a:pt x="71932" y="215091"/>
                          <a:pt x="2590" y="23464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444" name="Google Shape;1444;p11"/>
                  <p:cNvSpPr/>
                  <p:nvPr/>
                </p:nvSpPr>
                <p:spPr>
                  <a:xfrm>
                    <a:off x="522260" y="2971595"/>
                    <a:ext cx="530958" cy="928227"/>
                  </a:xfrm>
                  <a:custGeom>
                    <a:avLst/>
                    <a:gdLst/>
                    <a:ahLst/>
                    <a:cxnLst/>
                    <a:rect l="l" t="t" r="r" b="b"/>
                    <a:pathLst>
                      <a:path w="530958" h="928227" extrusionOk="0">
                        <a:moveTo>
                          <a:pt x="516306" y="619347"/>
                        </a:moveTo>
                        <a:cubicBezTo>
                          <a:pt x="501638" y="504285"/>
                          <a:pt x="397942" y="417798"/>
                          <a:pt x="399530" y="298926"/>
                        </a:cubicBezTo>
                        <a:cubicBezTo>
                          <a:pt x="413182" y="300514"/>
                          <a:pt x="390830" y="254159"/>
                          <a:pt x="381178" y="244380"/>
                        </a:cubicBezTo>
                        <a:cubicBezTo>
                          <a:pt x="383210" y="187992"/>
                          <a:pt x="385369" y="132175"/>
                          <a:pt x="387528" y="75787"/>
                        </a:cubicBezTo>
                        <a:cubicBezTo>
                          <a:pt x="392481" y="54070"/>
                          <a:pt x="381559" y="34449"/>
                          <a:pt x="356731" y="40227"/>
                        </a:cubicBezTo>
                        <a:cubicBezTo>
                          <a:pt x="358255" y="-10573"/>
                          <a:pt x="307645" y="730"/>
                          <a:pt x="273609" y="1810"/>
                        </a:cubicBezTo>
                        <a:cubicBezTo>
                          <a:pt x="240780" y="1429"/>
                          <a:pt x="184074" y="-222"/>
                          <a:pt x="184328" y="45244"/>
                        </a:cubicBezTo>
                        <a:cubicBezTo>
                          <a:pt x="174803" y="45815"/>
                          <a:pt x="158928" y="42640"/>
                          <a:pt x="158928" y="56547"/>
                        </a:cubicBezTo>
                        <a:cubicBezTo>
                          <a:pt x="158928" y="118777"/>
                          <a:pt x="158039" y="180435"/>
                          <a:pt x="158357" y="242475"/>
                        </a:cubicBezTo>
                        <a:cubicBezTo>
                          <a:pt x="144260" y="248825"/>
                          <a:pt x="112383" y="292767"/>
                          <a:pt x="140577" y="307753"/>
                        </a:cubicBezTo>
                        <a:cubicBezTo>
                          <a:pt x="150102" y="385159"/>
                          <a:pt x="15736" y="506508"/>
                          <a:pt x="18784" y="626967"/>
                        </a:cubicBezTo>
                        <a:cubicBezTo>
                          <a:pt x="-3124" y="640493"/>
                          <a:pt x="-8013" y="706215"/>
                          <a:pt x="15672" y="712756"/>
                        </a:cubicBezTo>
                        <a:cubicBezTo>
                          <a:pt x="65075" y="1013238"/>
                          <a:pt x="505638" y="992854"/>
                          <a:pt x="526720" y="692753"/>
                        </a:cubicBezTo>
                        <a:cubicBezTo>
                          <a:pt x="534785" y="671862"/>
                          <a:pt x="531356" y="631984"/>
                          <a:pt x="516306" y="619347"/>
                        </a:cubicBezTo>
                        <a:close/>
                        <a:moveTo>
                          <a:pt x="498399" y="620300"/>
                        </a:moveTo>
                        <a:cubicBezTo>
                          <a:pt x="475749" y="621824"/>
                          <a:pt x="453079" y="623176"/>
                          <a:pt x="430391" y="624364"/>
                        </a:cubicBezTo>
                        <a:cubicBezTo>
                          <a:pt x="405708" y="518319"/>
                          <a:pt x="384842" y="411531"/>
                          <a:pt x="367780" y="304006"/>
                        </a:cubicBezTo>
                        <a:cubicBezTo>
                          <a:pt x="372606" y="303308"/>
                          <a:pt x="377432" y="302673"/>
                          <a:pt x="382194" y="301911"/>
                        </a:cubicBezTo>
                        <a:cubicBezTo>
                          <a:pt x="378511" y="420973"/>
                          <a:pt x="481889" y="506762"/>
                          <a:pt x="498399" y="620300"/>
                        </a:cubicBezTo>
                        <a:close/>
                        <a:moveTo>
                          <a:pt x="278689" y="312579"/>
                        </a:moveTo>
                        <a:cubicBezTo>
                          <a:pt x="287389" y="312198"/>
                          <a:pt x="296025" y="311690"/>
                          <a:pt x="304661" y="311118"/>
                        </a:cubicBezTo>
                        <a:cubicBezTo>
                          <a:pt x="318040" y="416738"/>
                          <a:pt x="331477" y="522383"/>
                          <a:pt x="344983" y="628047"/>
                        </a:cubicBezTo>
                        <a:cubicBezTo>
                          <a:pt x="322568" y="628809"/>
                          <a:pt x="300216" y="629507"/>
                          <a:pt x="277800" y="629952"/>
                        </a:cubicBezTo>
                        <a:cubicBezTo>
                          <a:pt x="271844" y="524237"/>
                          <a:pt x="272136" y="418262"/>
                          <a:pt x="278689" y="312579"/>
                        </a:cubicBezTo>
                        <a:close/>
                        <a:moveTo>
                          <a:pt x="322504" y="309531"/>
                        </a:moveTo>
                        <a:cubicBezTo>
                          <a:pt x="331775" y="308642"/>
                          <a:pt x="341046" y="307626"/>
                          <a:pt x="350317" y="306483"/>
                        </a:cubicBezTo>
                        <a:cubicBezTo>
                          <a:pt x="367253" y="413417"/>
                          <a:pt x="387928" y="519633"/>
                          <a:pt x="412357" y="625126"/>
                        </a:cubicBezTo>
                        <a:cubicBezTo>
                          <a:pt x="395910" y="625951"/>
                          <a:pt x="379400" y="626713"/>
                          <a:pt x="362954" y="627348"/>
                        </a:cubicBezTo>
                        <a:cubicBezTo>
                          <a:pt x="349111" y="521430"/>
                          <a:pt x="335541" y="415493"/>
                          <a:pt x="322250" y="309531"/>
                        </a:cubicBezTo>
                        <a:close/>
                        <a:moveTo>
                          <a:pt x="365684" y="58452"/>
                        </a:moveTo>
                        <a:cubicBezTo>
                          <a:pt x="375273" y="59277"/>
                          <a:pt x="368542" y="74581"/>
                          <a:pt x="369939" y="81248"/>
                        </a:cubicBezTo>
                        <a:lnTo>
                          <a:pt x="175946" y="137382"/>
                        </a:lnTo>
                        <a:cubicBezTo>
                          <a:pt x="175946" y="127984"/>
                          <a:pt x="175946" y="118332"/>
                          <a:pt x="175946" y="109125"/>
                        </a:cubicBezTo>
                        <a:cubicBezTo>
                          <a:pt x="212713" y="94837"/>
                          <a:pt x="258496" y="85947"/>
                          <a:pt x="287643" y="60547"/>
                        </a:cubicBezTo>
                        <a:cubicBezTo>
                          <a:pt x="313360" y="60611"/>
                          <a:pt x="339649" y="57309"/>
                          <a:pt x="365430" y="58452"/>
                        </a:cubicBezTo>
                        <a:close/>
                        <a:moveTo>
                          <a:pt x="175438" y="205454"/>
                        </a:moveTo>
                        <a:lnTo>
                          <a:pt x="366827" y="159671"/>
                        </a:lnTo>
                        <a:lnTo>
                          <a:pt x="364224" y="230791"/>
                        </a:lnTo>
                        <a:cubicBezTo>
                          <a:pt x="308090" y="199041"/>
                          <a:pt x="233033" y="208248"/>
                          <a:pt x="175311" y="231616"/>
                        </a:cubicBezTo>
                        <a:close/>
                        <a:moveTo>
                          <a:pt x="175438" y="187230"/>
                        </a:moveTo>
                        <a:cubicBezTo>
                          <a:pt x="175438" y="176688"/>
                          <a:pt x="175438" y="166084"/>
                          <a:pt x="175438" y="155480"/>
                        </a:cubicBezTo>
                        <a:lnTo>
                          <a:pt x="368796" y="99536"/>
                        </a:lnTo>
                        <a:lnTo>
                          <a:pt x="367272" y="141256"/>
                        </a:lnTo>
                        <a:close/>
                        <a:moveTo>
                          <a:pt x="229032" y="21622"/>
                        </a:moveTo>
                        <a:cubicBezTo>
                          <a:pt x="256401" y="25305"/>
                          <a:pt x="342570" y="-222"/>
                          <a:pt x="338760" y="40672"/>
                        </a:cubicBezTo>
                        <a:lnTo>
                          <a:pt x="201600" y="44418"/>
                        </a:lnTo>
                        <a:cubicBezTo>
                          <a:pt x="197155" y="28861"/>
                          <a:pt x="217793" y="22765"/>
                          <a:pt x="229096" y="21749"/>
                        </a:cubicBezTo>
                        <a:close/>
                        <a:moveTo>
                          <a:pt x="263830" y="59150"/>
                        </a:moveTo>
                        <a:cubicBezTo>
                          <a:pt x="235046" y="71260"/>
                          <a:pt x="205645" y="81858"/>
                          <a:pt x="175756" y="90900"/>
                        </a:cubicBezTo>
                        <a:lnTo>
                          <a:pt x="175756" y="63722"/>
                        </a:lnTo>
                        <a:cubicBezTo>
                          <a:pt x="201664" y="62897"/>
                          <a:pt x="238113" y="59976"/>
                          <a:pt x="263894" y="59404"/>
                        </a:cubicBezTo>
                        <a:close/>
                        <a:moveTo>
                          <a:pt x="260973" y="230600"/>
                        </a:moveTo>
                        <a:cubicBezTo>
                          <a:pt x="306439" y="226028"/>
                          <a:pt x="366891" y="233838"/>
                          <a:pt x="384036" y="283432"/>
                        </a:cubicBezTo>
                        <a:cubicBezTo>
                          <a:pt x="303873" y="296939"/>
                          <a:pt x="222193" y="298945"/>
                          <a:pt x="141466" y="289401"/>
                        </a:cubicBezTo>
                        <a:cubicBezTo>
                          <a:pt x="157404" y="243554"/>
                          <a:pt x="218110" y="233521"/>
                          <a:pt x="261036" y="230854"/>
                        </a:cubicBezTo>
                        <a:close/>
                        <a:moveTo>
                          <a:pt x="259639" y="630269"/>
                        </a:moveTo>
                        <a:cubicBezTo>
                          <a:pt x="238005" y="630606"/>
                          <a:pt x="216313" y="630796"/>
                          <a:pt x="194552" y="630841"/>
                        </a:cubicBezTo>
                        <a:cubicBezTo>
                          <a:pt x="210300" y="525005"/>
                          <a:pt x="226003" y="419176"/>
                          <a:pt x="241669" y="313341"/>
                        </a:cubicBezTo>
                        <a:cubicBezTo>
                          <a:pt x="248019" y="313341"/>
                          <a:pt x="254369" y="313341"/>
                          <a:pt x="260719" y="313341"/>
                        </a:cubicBezTo>
                        <a:cubicBezTo>
                          <a:pt x="254172" y="418871"/>
                          <a:pt x="253810" y="524694"/>
                          <a:pt x="259639" y="630269"/>
                        </a:cubicBezTo>
                        <a:close/>
                        <a:moveTo>
                          <a:pt x="177089" y="630904"/>
                        </a:moveTo>
                        <a:cubicBezTo>
                          <a:pt x="155309" y="630904"/>
                          <a:pt x="133528" y="630904"/>
                          <a:pt x="111748" y="630333"/>
                        </a:cubicBezTo>
                        <a:cubicBezTo>
                          <a:pt x="143498" y="524478"/>
                          <a:pt x="175248" y="418751"/>
                          <a:pt x="206490" y="312833"/>
                        </a:cubicBezTo>
                        <a:lnTo>
                          <a:pt x="224206" y="313277"/>
                        </a:lnTo>
                        <a:cubicBezTo>
                          <a:pt x="208630" y="419195"/>
                          <a:pt x="192920" y="525069"/>
                          <a:pt x="177089" y="630904"/>
                        </a:cubicBezTo>
                        <a:close/>
                        <a:moveTo>
                          <a:pt x="76759" y="501047"/>
                        </a:moveTo>
                        <a:cubicBezTo>
                          <a:pt x="112129" y="441801"/>
                          <a:pt x="157849" y="381857"/>
                          <a:pt x="157468" y="309721"/>
                        </a:cubicBezTo>
                        <a:cubicBezTo>
                          <a:pt x="168009" y="310737"/>
                          <a:pt x="178550" y="311499"/>
                          <a:pt x="189218" y="312071"/>
                        </a:cubicBezTo>
                        <a:cubicBezTo>
                          <a:pt x="157550" y="417906"/>
                          <a:pt x="125908" y="523887"/>
                          <a:pt x="94285" y="630015"/>
                        </a:cubicBezTo>
                        <a:cubicBezTo>
                          <a:pt x="74854" y="629571"/>
                          <a:pt x="55423" y="629126"/>
                          <a:pt x="35992" y="628491"/>
                        </a:cubicBezTo>
                        <a:cubicBezTo>
                          <a:pt x="33960" y="582454"/>
                          <a:pt x="54026" y="539591"/>
                          <a:pt x="76886" y="500920"/>
                        </a:cubicBezTo>
                        <a:close/>
                        <a:moveTo>
                          <a:pt x="356858" y="897604"/>
                        </a:moveTo>
                        <a:cubicBezTo>
                          <a:pt x="221222" y="951325"/>
                          <a:pt x="58725" y="859504"/>
                          <a:pt x="34024" y="716248"/>
                        </a:cubicBezTo>
                        <a:cubicBezTo>
                          <a:pt x="191294" y="742912"/>
                          <a:pt x="352178" y="739813"/>
                          <a:pt x="508305" y="707104"/>
                        </a:cubicBezTo>
                        <a:lnTo>
                          <a:pt x="509194" y="707549"/>
                        </a:lnTo>
                        <a:cubicBezTo>
                          <a:pt x="496145" y="793623"/>
                          <a:pt x="438030" y="866134"/>
                          <a:pt x="356858" y="897604"/>
                        </a:cubicBezTo>
                        <a:close/>
                        <a:moveTo>
                          <a:pt x="512560" y="681704"/>
                        </a:moveTo>
                        <a:cubicBezTo>
                          <a:pt x="511855" y="684092"/>
                          <a:pt x="510985" y="686422"/>
                          <a:pt x="509956" y="688689"/>
                        </a:cubicBezTo>
                        <a:cubicBezTo>
                          <a:pt x="348952" y="722706"/>
                          <a:pt x="182842" y="724865"/>
                          <a:pt x="21006" y="695039"/>
                        </a:cubicBezTo>
                        <a:cubicBezTo>
                          <a:pt x="14332" y="679355"/>
                          <a:pt x="14961" y="661511"/>
                          <a:pt x="22721" y="646335"/>
                        </a:cubicBezTo>
                        <a:cubicBezTo>
                          <a:pt x="183897" y="651967"/>
                          <a:pt x="345263" y="649148"/>
                          <a:pt x="506146" y="637889"/>
                        </a:cubicBezTo>
                        <a:cubicBezTo>
                          <a:pt x="514351" y="650945"/>
                          <a:pt x="516681" y="666845"/>
                          <a:pt x="512560" y="68170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1445" name="Google Shape;1445;p11"/>
                <p:cNvSpPr/>
                <p:nvPr/>
              </p:nvSpPr>
              <p:spPr>
                <a:xfrm>
                  <a:off x="786932" y="2632808"/>
                  <a:ext cx="17700" cy="3450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446" name="Google Shape;1446;p11"/>
              <p:cNvSpPr/>
              <p:nvPr/>
            </p:nvSpPr>
            <p:spPr>
              <a:xfrm>
                <a:off x="636125" y="3766050"/>
                <a:ext cx="121425" cy="74300"/>
              </a:xfrm>
              <a:custGeom>
                <a:avLst/>
                <a:gdLst/>
                <a:ahLst/>
                <a:cxnLst/>
                <a:rect l="l" t="t" r="r" b="b"/>
                <a:pathLst>
                  <a:path w="4857" h="2972" extrusionOk="0">
                    <a:moveTo>
                      <a:pt x="0" y="0"/>
                    </a:moveTo>
                    <a:cubicBezTo>
                      <a:pt x="1186" y="1482"/>
                      <a:pt x="3080" y="2306"/>
                      <a:pt x="4857" y="2972"/>
                    </a:cubicBezTo>
                  </a:path>
                </a:pathLst>
              </a:custGeom>
              <a:noFill/>
              <a:ln w="19050" cap="rnd" cmpd="sng">
                <a:solidFill>
                  <a:schemeClr val="lt1"/>
                </a:solidFill>
                <a:prstDash val="solid"/>
                <a:round/>
                <a:headEnd type="none" w="med" len="med"/>
                <a:tailEnd type="none" w="med" len="med"/>
              </a:ln>
            </p:spPr>
          </p:sp>
        </p:grpSp>
      </p:grpSp>
      <p:grpSp>
        <p:nvGrpSpPr>
          <p:cNvPr id="1447" name="Google Shape;1447;p11"/>
          <p:cNvGrpSpPr/>
          <p:nvPr/>
        </p:nvGrpSpPr>
        <p:grpSpPr>
          <a:xfrm>
            <a:off x="10775541" y="61"/>
            <a:ext cx="763115" cy="1401848"/>
            <a:chOff x="6010934" y="870580"/>
            <a:chExt cx="1046700" cy="1922797"/>
          </a:xfrm>
        </p:grpSpPr>
        <p:grpSp>
          <p:nvGrpSpPr>
            <p:cNvPr id="1448" name="Google Shape;1448;p11"/>
            <p:cNvGrpSpPr/>
            <p:nvPr/>
          </p:nvGrpSpPr>
          <p:grpSpPr>
            <a:xfrm>
              <a:off x="6010934" y="1746678"/>
              <a:ext cx="1046700" cy="1046700"/>
              <a:chOff x="764100" y="3623300"/>
              <a:chExt cx="1046700" cy="1046700"/>
            </a:xfrm>
          </p:grpSpPr>
          <p:sp>
            <p:nvSpPr>
              <p:cNvPr id="1449" name="Google Shape;1449;p11"/>
              <p:cNvSpPr/>
              <p:nvPr/>
            </p:nvSpPr>
            <p:spPr>
              <a:xfrm>
                <a:off x="764100" y="3623300"/>
                <a:ext cx="1046700" cy="1046700"/>
              </a:xfrm>
              <a:prstGeom prst="ellipse">
                <a:avLst/>
              </a:prstGeom>
              <a:solidFill>
                <a:srgbClr val="76DC35">
                  <a:alpha val="100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50" name="Google Shape;1450;p11"/>
              <p:cNvSpPr/>
              <p:nvPr/>
            </p:nvSpPr>
            <p:spPr>
              <a:xfrm>
                <a:off x="922769" y="3781968"/>
                <a:ext cx="729300" cy="729300"/>
              </a:xfrm>
              <a:prstGeom prst="ellipse">
                <a:avLst/>
              </a:prstGeom>
              <a:solidFill>
                <a:srgbClr val="76DC35">
                  <a:alpha val="100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451" name="Google Shape;1451;p11"/>
            <p:cNvGrpSpPr/>
            <p:nvPr/>
          </p:nvGrpSpPr>
          <p:grpSpPr>
            <a:xfrm>
              <a:off x="6308747" y="870580"/>
              <a:ext cx="441786" cy="1701306"/>
              <a:chOff x="1121941" y="2406098"/>
              <a:chExt cx="404159" cy="1556405"/>
            </a:xfrm>
          </p:grpSpPr>
          <p:grpSp>
            <p:nvGrpSpPr>
              <p:cNvPr id="1452" name="Google Shape;1452;p11"/>
              <p:cNvGrpSpPr/>
              <p:nvPr/>
            </p:nvGrpSpPr>
            <p:grpSpPr>
              <a:xfrm>
                <a:off x="1121941" y="2406098"/>
                <a:ext cx="404159" cy="1556405"/>
                <a:chOff x="1121941" y="2406098"/>
                <a:chExt cx="404159" cy="1556405"/>
              </a:xfrm>
            </p:grpSpPr>
            <p:grpSp>
              <p:nvGrpSpPr>
                <p:cNvPr id="1453" name="Google Shape;1453;p11"/>
                <p:cNvGrpSpPr/>
                <p:nvPr/>
              </p:nvGrpSpPr>
              <p:grpSpPr>
                <a:xfrm>
                  <a:off x="1121941" y="2971595"/>
                  <a:ext cx="404159" cy="990908"/>
                  <a:chOff x="1121941" y="2969319"/>
                  <a:chExt cx="404159" cy="990908"/>
                </a:xfrm>
              </p:grpSpPr>
              <p:sp>
                <p:nvSpPr>
                  <p:cNvPr id="1454" name="Google Shape;1454;p11"/>
                  <p:cNvSpPr/>
                  <p:nvPr/>
                </p:nvSpPr>
                <p:spPr>
                  <a:xfrm>
                    <a:off x="1210876" y="2975878"/>
                    <a:ext cx="215728" cy="222824"/>
                  </a:xfrm>
                  <a:custGeom>
                    <a:avLst/>
                    <a:gdLst/>
                    <a:ahLst/>
                    <a:cxnLst/>
                    <a:rect l="l" t="t" r="r" b="b"/>
                    <a:pathLst>
                      <a:path w="215728" h="222824" extrusionOk="0">
                        <a:moveTo>
                          <a:pt x="14190" y="222824"/>
                        </a:moveTo>
                        <a:cubicBezTo>
                          <a:pt x="13301" y="174692"/>
                          <a:pt x="-21687" y="79251"/>
                          <a:pt x="21620" y="60582"/>
                        </a:cubicBezTo>
                        <a:cubicBezTo>
                          <a:pt x="36987" y="27244"/>
                          <a:pt x="55021" y="2797"/>
                          <a:pt x="105440" y="321"/>
                        </a:cubicBezTo>
                        <a:cubicBezTo>
                          <a:pt x="154017" y="-2156"/>
                          <a:pt x="177385" y="9655"/>
                          <a:pt x="182021" y="37976"/>
                        </a:cubicBezTo>
                        <a:cubicBezTo>
                          <a:pt x="233265" y="47692"/>
                          <a:pt x="210405" y="171326"/>
                          <a:pt x="211993" y="215776"/>
                        </a:cubicBezTo>
                        <a:cubicBezTo>
                          <a:pt x="143159" y="198060"/>
                          <a:pt x="79024" y="196790"/>
                          <a:pt x="14190" y="22282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455" name="Google Shape;1455;p11"/>
                  <p:cNvSpPr/>
                  <p:nvPr/>
                </p:nvSpPr>
                <p:spPr>
                  <a:xfrm>
                    <a:off x="1160257" y="3179981"/>
                    <a:ext cx="324636" cy="229478"/>
                  </a:xfrm>
                  <a:custGeom>
                    <a:avLst/>
                    <a:gdLst/>
                    <a:ahLst/>
                    <a:cxnLst/>
                    <a:rect l="l" t="t" r="r" b="b"/>
                    <a:pathLst>
                      <a:path w="324636" h="229478" extrusionOk="0">
                        <a:moveTo>
                          <a:pt x="1626" y="229478"/>
                        </a:moveTo>
                        <a:cubicBezTo>
                          <a:pt x="-8216" y="108447"/>
                          <a:pt x="24042" y="-8456"/>
                          <a:pt x="169393" y="878"/>
                        </a:cubicBezTo>
                        <a:cubicBezTo>
                          <a:pt x="307379" y="-10678"/>
                          <a:pt x="337541" y="93334"/>
                          <a:pt x="320206" y="222176"/>
                        </a:cubicBezTo>
                        <a:cubicBezTo>
                          <a:pt x="210923" y="232019"/>
                          <a:pt x="109767" y="228018"/>
                          <a:pt x="1626" y="229478"/>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456" name="Google Shape;1456;p11"/>
                  <p:cNvSpPr/>
                  <p:nvPr/>
                </p:nvSpPr>
                <p:spPr>
                  <a:xfrm>
                    <a:off x="1128931" y="3411844"/>
                    <a:ext cx="389306" cy="540604"/>
                  </a:xfrm>
                  <a:custGeom>
                    <a:avLst/>
                    <a:gdLst/>
                    <a:ahLst/>
                    <a:cxnLst/>
                    <a:rect l="l" t="t" r="r" b="b"/>
                    <a:pathLst>
                      <a:path w="389306" h="540604" extrusionOk="0">
                        <a:moveTo>
                          <a:pt x="192718" y="540604"/>
                        </a:moveTo>
                        <a:cubicBezTo>
                          <a:pt x="42795" y="527142"/>
                          <a:pt x="232596" y="425161"/>
                          <a:pt x="116836" y="455260"/>
                        </a:cubicBezTo>
                        <a:cubicBezTo>
                          <a:pt x="83054" y="460150"/>
                          <a:pt x="19744" y="479835"/>
                          <a:pt x="7679" y="435512"/>
                        </a:cubicBezTo>
                        <a:cubicBezTo>
                          <a:pt x="-6227" y="397920"/>
                          <a:pt x="57844" y="371440"/>
                          <a:pt x="34857" y="364582"/>
                        </a:cubicBezTo>
                        <a:cubicBezTo>
                          <a:pt x="15807" y="363122"/>
                          <a:pt x="3107" y="353533"/>
                          <a:pt x="1393" y="338801"/>
                        </a:cubicBezTo>
                        <a:cubicBezTo>
                          <a:pt x="-3560" y="319434"/>
                          <a:pt x="17585" y="304638"/>
                          <a:pt x="35175" y="291748"/>
                        </a:cubicBezTo>
                        <a:cubicBezTo>
                          <a:pt x="33651" y="285398"/>
                          <a:pt x="30158" y="276762"/>
                          <a:pt x="28380" y="270412"/>
                        </a:cubicBezTo>
                        <a:cubicBezTo>
                          <a:pt x="-19689" y="256061"/>
                          <a:pt x="-258" y="192307"/>
                          <a:pt x="38985" y="180877"/>
                        </a:cubicBezTo>
                        <a:cubicBezTo>
                          <a:pt x="42490" y="180629"/>
                          <a:pt x="45138" y="177588"/>
                          <a:pt x="44890" y="174082"/>
                        </a:cubicBezTo>
                        <a:cubicBezTo>
                          <a:pt x="44643" y="170577"/>
                          <a:pt x="41601" y="167929"/>
                          <a:pt x="38096" y="168177"/>
                        </a:cubicBezTo>
                        <a:cubicBezTo>
                          <a:pt x="3044" y="163224"/>
                          <a:pt x="21776" y="119663"/>
                          <a:pt x="43303" y="106836"/>
                        </a:cubicBezTo>
                        <a:cubicBezTo>
                          <a:pt x="74418" y="82706"/>
                          <a:pt x="71370" y="31969"/>
                          <a:pt x="69020" y="5680"/>
                        </a:cubicBezTo>
                        <a:cubicBezTo>
                          <a:pt x="85911" y="5045"/>
                          <a:pt x="131758" y="4664"/>
                          <a:pt x="151570" y="4601"/>
                        </a:cubicBezTo>
                        <a:cubicBezTo>
                          <a:pt x="174303" y="59274"/>
                          <a:pt x="87499" y="134903"/>
                          <a:pt x="126170" y="158652"/>
                        </a:cubicBezTo>
                        <a:cubicBezTo>
                          <a:pt x="332545" y="108296"/>
                          <a:pt x="234120" y="166526"/>
                          <a:pt x="237422" y="1362"/>
                        </a:cubicBezTo>
                        <a:cubicBezTo>
                          <a:pt x="249741" y="-2130"/>
                          <a:pt x="299271" y="2378"/>
                          <a:pt x="325624" y="854"/>
                        </a:cubicBezTo>
                        <a:cubicBezTo>
                          <a:pt x="266823" y="105439"/>
                          <a:pt x="408174" y="108804"/>
                          <a:pt x="387155" y="185449"/>
                        </a:cubicBezTo>
                        <a:cubicBezTo>
                          <a:pt x="375090" y="210849"/>
                          <a:pt x="334958" y="200752"/>
                          <a:pt x="326830" y="215802"/>
                        </a:cubicBezTo>
                        <a:cubicBezTo>
                          <a:pt x="326830" y="221707"/>
                          <a:pt x="332101" y="222152"/>
                          <a:pt x="337054" y="222152"/>
                        </a:cubicBezTo>
                        <a:cubicBezTo>
                          <a:pt x="407539" y="236439"/>
                          <a:pt x="379472" y="299177"/>
                          <a:pt x="313876" y="302733"/>
                        </a:cubicBezTo>
                        <a:cubicBezTo>
                          <a:pt x="286508" y="321783"/>
                          <a:pt x="354897" y="305337"/>
                          <a:pt x="360866" y="348326"/>
                        </a:cubicBezTo>
                        <a:cubicBezTo>
                          <a:pt x="367661" y="376711"/>
                          <a:pt x="350135" y="382108"/>
                          <a:pt x="333307" y="403444"/>
                        </a:cubicBezTo>
                        <a:cubicBezTo>
                          <a:pt x="365565" y="417414"/>
                          <a:pt x="387663" y="440084"/>
                          <a:pt x="362200" y="476469"/>
                        </a:cubicBezTo>
                        <a:cubicBezTo>
                          <a:pt x="318321" y="516411"/>
                          <a:pt x="249868" y="528857"/>
                          <a:pt x="192718" y="540604"/>
                        </a:cubicBezTo>
                        <a:close/>
                      </a:path>
                    </a:pathLst>
                  </a:custGeom>
                  <a:solidFill>
                    <a:srgbClr val="CFE5BD"/>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457" name="Google Shape;1457;p11"/>
                  <p:cNvSpPr/>
                  <p:nvPr/>
                </p:nvSpPr>
                <p:spPr>
                  <a:xfrm>
                    <a:off x="1121941" y="2969319"/>
                    <a:ext cx="404159" cy="990908"/>
                  </a:xfrm>
                  <a:custGeom>
                    <a:avLst/>
                    <a:gdLst/>
                    <a:ahLst/>
                    <a:cxnLst/>
                    <a:rect l="l" t="t" r="r" b="b"/>
                    <a:pathLst>
                      <a:path w="404159" h="990908" extrusionOk="0">
                        <a:moveTo>
                          <a:pt x="396558" y="583905"/>
                        </a:moveTo>
                        <a:cubicBezTo>
                          <a:pt x="363665" y="545170"/>
                          <a:pt x="299149" y="524850"/>
                          <a:pt x="338075" y="447063"/>
                        </a:cubicBezTo>
                        <a:cubicBezTo>
                          <a:pt x="339535" y="444205"/>
                          <a:pt x="370904" y="448269"/>
                          <a:pt x="367920" y="426933"/>
                        </a:cubicBezTo>
                        <a:cubicBezTo>
                          <a:pt x="376619" y="356321"/>
                          <a:pt x="377762" y="266786"/>
                          <a:pt x="312865" y="222019"/>
                        </a:cubicBezTo>
                        <a:cubicBezTo>
                          <a:pt x="314326" y="182014"/>
                          <a:pt x="328359" y="29931"/>
                          <a:pt x="274257" y="35328"/>
                        </a:cubicBezTo>
                        <a:cubicBezTo>
                          <a:pt x="255207" y="-16234"/>
                          <a:pt x="119635" y="-11789"/>
                          <a:pt x="115888" y="51521"/>
                        </a:cubicBezTo>
                        <a:cubicBezTo>
                          <a:pt x="66358" y="56474"/>
                          <a:pt x="92711" y="194840"/>
                          <a:pt x="93600" y="232242"/>
                        </a:cubicBezTo>
                        <a:cubicBezTo>
                          <a:pt x="31814" y="278470"/>
                          <a:pt x="26607" y="363941"/>
                          <a:pt x="28766" y="435442"/>
                        </a:cubicBezTo>
                        <a:cubicBezTo>
                          <a:pt x="29211" y="460842"/>
                          <a:pt x="57849" y="448840"/>
                          <a:pt x="70740" y="450746"/>
                        </a:cubicBezTo>
                        <a:cubicBezTo>
                          <a:pt x="73851" y="483511"/>
                          <a:pt x="74994" y="521611"/>
                          <a:pt x="46991" y="544408"/>
                        </a:cubicBezTo>
                        <a:cubicBezTo>
                          <a:pt x="20829" y="559775"/>
                          <a:pt x="1906" y="611464"/>
                          <a:pt x="44133" y="617497"/>
                        </a:cubicBezTo>
                        <a:cubicBezTo>
                          <a:pt x="890" y="630197"/>
                          <a:pt x="-22097" y="700682"/>
                          <a:pt x="29973" y="716557"/>
                        </a:cubicBezTo>
                        <a:cubicBezTo>
                          <a:pt x="31179" y="718461"/>
                          <a:pt x="32132" y="730336"/>
                          <a:pt x="35878" y="733384"/>
                        </a:cubicBezTo>
                        <a:cubicBezTo>
                          <a:pt x="-9588" y="750021"/>
                          <a:pt x="-11620" y="809584"/>
                          <a:pt x="41276" y="813584"/>
                        </a:cubicBezTo>
                        <a:cubicBezTo>
                          <a:pt x="-3746" y="839747"/>
                          <a:pt x="-8318" y="908200"/>
                          <a:pt x="53150" y="912772"/>
                        </a:cubicBezTo>
                        <a:cubicBezTo>
                          <a:pt x="88837" y="913153"/>
                          <a:pt x="124016" y="903310"/>
                          <a:pt x="159259" y="898421"/>
                        </a:cubicBezTo>
                        <a:cubicBezTo>
                          <a:pt x="137224" y="913788"/>
                          <a:pt x="124270" y="946998"/>
                          <a:pt x="142368" y="970176"/>
                        </a:cubicBezTo>
                        <a:cubicBezTo>
                          <a:pt x="170879" y="1006688"/>
                          <a:pt x="222568" y="986051"/>
                          <a:pt x="258319" y="975319"/>
                        </a:cubicBezTo>
                        <a:cubicBezTo>
                          <a:pt x="297562" y="961285"/>
                          <a:pt x="346012" y="957857"/>
                          <a:pt x="374079" y="923821"/>
                        </a:cubicBezTo>
                        <a:cubicBezTo>
                          <a:pt x="397638" y="896008"/>
                          <a:pt x="385382" y="849653"/>
                          <a:pt x="346647" y="845652"/>
                        </a:cubicBezTo>
                        <a:cubicBezTo>
                          <a:pt x="371279" y="834501"/>
                          <a:pt x="382207" y="805495"/>
                          <a:pt x="371057" y="780857"/>
                        </a:cubicBezTo>
                        <a:cubicBezTo>
                          <a:pt x="362344" y="761610"/>
                          <a:pt x="342259" y="750123"/>
                          <a:pt x="321247" y="752371"/>
                        </a:cubicBezTo>
                        <a:cubicBezTo>
                          <a:pt x="385382" y="748434"/>
                          <a:pt x="427991" y="685505"/>
                          <a:pt x="350584" y="659597"/>
                        </a:cubicBezTo>
                        <a:cubicBezTo>
                          <a:pt x="302515" y="655787"/>
                          <a:pt x="436690" y="669821"/>
                          <a:pt x="396558" y="583905"/>
                        </a:cubicBezTo>
                        <a:close/>
                        <a:moveTo>
                          <a:pt x="291339" y="83525"/>
                        </a:moveTo>
                        <a:cubicBezTo>
                          <a:pt x="291847" y="98828"/>
                          <a:pt x="292418" y="114132"/>
                          <a:pt x="292926" y="129435"/>
                        </a:cubicBezTo>
                        <a:lnTo>
                          <a:pt x="105792" y="175981"/>
                        </a:lnTo>
                        <a:cubicBezTo>
                          <a:pt x="105030" y="163916"/>
                          <a:pt x="104776" y="151851"/>
                          <a:pt x="104776" y="139786"/>
                        </a:cubicBezTo>
                        <a:cubicBezTo>
                          <a:pt x="166307" y="129753"/>
                          <a:pt x="229172" y="100162"/>
                          <a:pt x="291085" y="83525"/>
                        </a:cubicBezTo>
                        <a:close/>
                        <a:moveTo>
                          <a:pt x="293561" y="147533"/>
                        </a:moveTo>
                        <a:lnTo>
                          <a:pt x="295847" y="212049"/>
                        </a:lnTo>
                        <a:cubicBezTo>
                          <a:pt x="235459" y="188897"/>
                          <a:pt x="168117" y="192212"/>
                          <a:pt x="110300" y="221193"/>
                        </a:cubicBezTo>
                        <a:cubicBezTo>
                          <a:pt x="109094" y="212113"/>
                          <a:pt x="108141" y="202969"/>
                          <a:pt x="107379" y="193824"/>
                        </a:cubicBezTo>
                        <a:close/>
                        <a:moveTo>
                          <a:pt x="194057" y="16152"/>
                        </a:moveTo>
                        <a:cubicBezTo>
                          <a:pt x="213869" y="14056"/>
                          <a:pt x="248984" y="13548"/>
                          <a:pt x="256096" y="36979"/>
                        </a:cubicBezTo>
                        <a:cubicBezTo>
                          <a:pt x="215139" y="41107"/>
                          <a:pt x="174181" y="45615"/>
                          <a:pt x="133224" y="49679"/>
                        </a:cubicBezTo>
                        <a:cubicBezTo>
                          <a:pt x="136208" y="21613"/>
                          <a:pt x="171768" y="18438"/>
                          <a:pt x="193803" y="16152"/>
                        </a:cubicBezTo>
                        <a:close/>
                        <a:moveTo>
                          <a:pt x="111507" y="70444"/>
                        </a:moveTo>
                        <a:cubicBezTo>
                          <a:pt x="137605" y="72095"/>
                          <a:pt x="295276" y="37170"/>
                          <a:pt x="290323" y="65554"/>
                        </a:cubicBezTo>
                        <a:cubicBezTo>
                          <a:pt x="228918" y="86446"/>
                          <a:pt x="165355" y="103083"/>
                          <a:pt x="105093" y="126197"/>
                        </a:cubicBezTo>
                        <a:cubicBezTo>
                          <a:pt x="106681" y="108417"/>
                          <a:pt x="102680" y="86065"/>
                          <a:pt x="111189" y="70444"/>
                        </a:cubicBezTo>
                        <a:close/>
                        <a:moveTo>
                          <a:pt x="46419" y="432902"/>
                        </a:moveTo>
                        <a:cubicBezTo>
                          <a:pt x="42609" y="356067"/>
                          <a:pt x="52769" y="256499"/>
                          <a:pt x="137034" y="227416"/>
                        </a:cubicBezTo>
                        <a:cubicBezTo>
                          <a:pt x="293561" y="176616"/>
                          <a:pt x="379921" y="271866"/>
                          <a:pt x="350521" y="426870"/>
                        </a:cubicBezTo>
                        <a:close/>
                        <a:moveTo>
                          <a:pt x="262319" y="567204"/>
                        </a:moveTo>
                        <a:lnTo>
                          <a:pt x="131636" y="595081"/>
                        </a:lnTo>
                        <a:cubicBezTo>
                          <a:pt x="113348" y="568538"/>
                          <a:pt x="184595" y="524850"/>
                          <a:pt x="164974" y="448459"/>
                        </a:cubicBezTo>
                        <a:lnTo>
                          <a:pt x="238443" y="446999"/>
                        </a:lnTo>
                        <a:cubicBezTo>
                          <a:pt x="232189" y="488604"/>
                          <a:pt x="240558" y="531086"/>
                          <a:pt x="262129" y="567204"/>
                        </a:cubicBezTo>
                        <a:close/>
                        <a:moveTo>
                          <a:pt x="36069" y="586890"/>
                        </a:moveTo>
                        <a:cubicBezTo>
                          <a:pt x="68771" y="527644"/>
                          <a:pt x="97854" y="542440"/>
                          <a:pt x="88456" y="450238"/>
                        </a:cubicBezTo>
                        <a:lnTo>
                          <a:pt x="147194" y="449031"/>
                        </a:lnTo>
                        <a:cubicBezTo>
                          <a:pt x="167514" y="524469"/>
                          <a:pt x="99442" y="554759"/>
                          <a:pt x="112269" y="599272"/>
                        </a:cubicBezTo>
                        <a:cubicBezTo>
                          <a:pt x="91758" y="603272"/>
                          <a:pt x="37466" y="620926"/>
                          <a:pt x="35878" y="586890"/>
                        </a:cubicBezTo>
                        <a:close/>
                        <a:moveTo>
                          <a:pt x="354521" y="867496"/>
                        </a:moveTo>
                        <a:cubicBezTo>
                          <a:pt x="402781" y="909914"/>
                          <a:pt x="318771" y="944458"/>
                          <a:pt x="283211" y="949347"/>
                        </a:cubicBezTo>
                        <a:cubicBezTo>
                          <a:pt x="248095" y="957158"/>
                          <a:pt x="212154" y="978875"/>
                          <a:pt x="175642" y="970239"/>
                        </a:cubicBezTo>
                        <a:cubicBezTo>
                          <a:pt x="158497" y="964588"/>
                          <a:pt x="146178" y="949094"/>
                          <a:pt x="153544" y="930805"/>
                        </a:cubicBezTo>
                        <a:cubicBezTo>
                          <a:pt x="160021" y="906612"/>
                          <a:pt x="304483" y="850160"/>
                          <a:pt x="354331" y="867496"/>
                        </a:cubicBezTo>
                        <a:close/>
                        <a:moveTo>
                          <a:pt x="354204" y="786153"/>
                        </a:moveTo>
                        <a:cubicBezTo>
                          <a:pt x="394399" y="853463"/>
                          <a:pt x="147765" y="877339"/>
                          <a:pt x="105157" y="889086"/>
                        </a:cubicBezTo>
                        <a:cubicBezTo>
                          <a:pt x="51372" y="908136"/>
                          <a:pt x="-12699" y="873592"/>
                          <a:pt x="53912" y="821966"/>
                        </a:cubicBezTo>
                        <a:cubicBezTo>
                          <a:pt x="113793" y="817648"/>
                          <a:pt x="325502" y="741766"/>
                          <a:pt x="354013" y="786153"/>
                        </a:cubicBezTo>
                        <a:close/>
                        <a:moveTo>
                          <a:pt x="293053" y="674392"/>
                        </a:moveTo>
                        <a:cubicBezTo>
                          <a:pt x="319977" y="665884"/>
                          <a:pt x="378143" y="666963"/>
                          <a:pt x="373000" y="710841"/>
                        </a:cubicBezTo>
                        <a:cubicBezTo>
                          <a:pt x="350838" y="738020"/>
                          <a:pt x="307214" y="742210"/>
                          <a:pt x="275972" y="753831"/>
                        </a:cubicBezTo>
                        <a:cubicBezTo>
                          <a:pt x="232030" y="758022"/>
                          <a:pt x="61977" y="815490"/>
                          <a:pt x="26988" y="789454"/>
                        </a:cubicBezTo>
                        <a:cubicBezTo>
                          <a:pt x="-10032" y="761896"/>
                          <a:pt x="65088" y="743608"/>
                          <a:pt x="53912" y="723859"/>
                        </a:cubicBezTo>
                        <a:cubicBezTo>
                          <a:pt x="132462" y="707666"/>
                          <a:pt x="214059" y="690648"/>
                          <a:pt x="292863" y="674392"/>
                        </a:cubicBezTo>
                        <a:close/>
                        <a:moveTo>
                          <a:pt x="354648" y="639531"/>
                        </a:moveTo>
                        <a:cubicBezTo>
                          <a:pt x="294323" y="652993"/>
                          <a:pt x="239840" y="662772"/>
                          <a:pt x="179515" y="676044"/>
                        </a:cubicBezTo>
                        <a:lnTo>
                          <a:pt x="47308" y="704555"/>
                        </a:lnTo>
                        <a:cubicBezTo>
                          <a:pt x="37021" y="705889"/>
                          <a:pt x="23750" y="694522"/>
                          <a:pt x="19241" y="685505"/>
                        </a:cubicBezTo>
                        <a:cubicBezTo>
                          <a:pt x="-15620" y="609813"/>
                          <a:pt x="264224" y="596160"/>
                          <a:pt x="316294" y="573745"/>
                        </a:cubicBezTo>
                        <a:cubicBezTo>
                          <a:pt x="326899" y="571459"/>
                          <a:pt x="326835" y="553298"/>
                          <a:pt x="314961" y="555838"/>
                        </a:cubicBezTo>
                        <a:lnTo>
                          <a:pt x="281687" y="563331"/>
                        </a:lnTo>
                        <a:cubicBezTo>
                          <a:pt x="258871" y="529206"/>
                          <a:pt x="249695" y="487760"/>
                          <a:pt x="255969" y="447190"/>
                        </a:cubicBezTo>
                        <a:lnTo>
                          <a:pt x="321946" y="445856"/>
                        </a:lnTo>
                        <a:cubicBezTo>
                          <a:pt x="294831" y="486433"/>
                          <a:pt x="311722" y="544154"/>
                          <a:pt x="352870" y="568347"/>
                        </a:cubicBezTo>
                        <a:cubicBezTo>
                          <a:pt x="382398" y="583334"/>
                          <a:pt x="401575" y="632483"/>
                          <a:pt x="354458" y="63953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1458" name="Google Shape;1458;p11"/>
                <p:cNvSpPr/>
                <p:nvPr/>
              </p:nvSpPr>
              <p:spPr>
                <a:xfrm>
                  <a:off x="1308638" y="2406098"/>
                  <a:ext cx="17700" cy="5718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459" name="Google Shape;1459;p11"/>
              <p:cNvSpPr/>
              <p:nvPr/>
            </p:nvSpPr>
            <p:spPr>
              <a:xfrm>
                <a:off x="1183450" y="3621050"/>
                <a:ext cx="70700" cy="18125"/>
              </a:xfrm>
              <a:custGeom>
                <a:avLst/>
                <a:gdLst/>
                <a:ahLst/>
                <a:cxnLst/>
                <a:rect l="l" t="t" r="r" b="b"/>
                <a:pathLst>
                  <a:path w="2828" h="725" extrusionOk="0">
                    <a:moveTo>
                      <a:pt x="0" y="725"/>
                    </a:moveTo>
                    <a:cubicBezTo>
                      <a:pt x="930" y="439"/>
                      <a:pt x="1889" y="256"/>
                      <a:pt x="2828" y="0"/>
                    </a:cubicBezTo>
                  </a:path>
                </a:pathLst>
              </a:custGeom>
              <a:noFill/>
              <a:ln w="19050" cap="rnd" cmpd="sng">
                <a:solidFill>
                  <a:schemeClr val="lt1"/>
                </a:solidFill>
                <a:prstDash val="solid"/>
                <a:round/>
                <a:headEnd type="none" w="med" len="med"/>
                <a:tailEnd type="none" w="med" len="med"/>
              </a:ln>
            </p:spPr>
          </p:sp>
          <p:sp>
            <p:nvSpPr>
              <p:cNvPr id="1460" name="Google Shape;1460;p11"/>
              <p:cNvSpPr/>
              <p:nvPr/>
            </p:nvSpPr>
            <p:spPr>
              <a:xfrm>
                <a:off x="1188900" y="3717125"/>
                <a:ext cx="76125" cy="18100"/>
              </a:xfrm>
              <a:custGeom>
                <a:avLst/>
                <a:gdLst/>
                <a:ahLst/>
                <a:cxnLst/>
                <a:rect l="l" t="t" r="r" b="b"/>
                <a:pathLst>
                  <a:path w="3045" h="724" extrusionOk="0">
                    <a:moveTo>
                      <a:pt x="0" y="724"/>
                    </a:moveTo>
                    <a:cubicBezTo>
                      <a:pt x="995" y="410"/>
                      <a:pt x="2019" y="187"/>
                      <a:pt x="3045" y="0"/>
                    </a:cubicBezTo>
                  </a:path>
                </a:pathLst>
              </a:custGeom>
              <a:noFill/>
              <a:ln w="19050" cap="rnd" cmpd="sng">
                <a:solidFill>
                  <a:schemeClr val="lt1"/>
                </a:solidFill>
                <a:prstDash val="solid"/>
                <a:round/>
                <a:headEnd type="none" w="med" len="med"/>
                <a:tailEnd type="none" w="med" len="med"/>
              </a:ln>
            </p:spPr>
          </p:sp>
          <p:sp>
            <p:nvSpPr>
              <p:cNvPr id="1461" name="Google Shape;1461;p11"/>
              <p:cNvSpPr/>
              <p:nvPr/>
            </p:nvSpPr>
            <p:spPr>
              <a:xfrm>
                <a:off x="1185275" y="3820425"/>
                <a:ext cx="39875" cy="9050"/>
              </a:xfrm>
              <a:custGeom>
                <a:avLst/>
                <a:gdLst/>
                <a:ahLst/>
                <a:cxnLst/>
                <a:rect l="l" t="t" r="r" b="b"/>
                <a:pathLst>
                  <a:path w="1595" h="362" extrusionOk="0">
                    <a:moveTo>
                      <a:pt x="0" y="362"/>
                    </a:moveTo>
                    <a:cubicBezTo>
                      <a:pt x="526" y="219"/>
                      <a:pt x="1059" y="97"/>
                      <a:pt x="1595" y="0"/>
                    </a:cubicBezTo>
                  </a:path>
                </a:pathLst>
              </a:custGeom>
              <a:noFill/>
              <a:ln w="19050" cap="rnd" cmpd="sng">
                <a:solidFill>
                  <a:schemeClr val="lt1"/>
                </a:solidFill>
                <a:prstDash val="solid"/>
                <a:round/>
                <a:headEnd type="none" w="med" len="med"/>
                <a:tailEnd type="none" w="med" len="med"/>
              </a:ln>
            </p:spPr>
          </p:sp>
          <p:sp>
            <p:nvSpPr>
              <p:cNvPr id="1462" name="Google Shape;1462;p11"/>
              <p:cNvSpPr/>
              <p:nvPr/>
            </p:nvSpPr>
            <p:spPr>
              <a:xfrm>
                <a:off x="1301250" y="3911025"/>
                <a:ext cx="18125" cy="7250"/>
              </a:xfrm>
              <a:custGeom>
                <a:avLst/>
                <a:gdLst/>
                <a:ahLst/>
                <a:cxnLst/>
                <a:rect l="l" t="t" r="r" b="b"/>
                <a:pathLst>
                  <a:path w="725" h="290" extrusionOk="0">
                    <a:moveTo>
                      <a:pt x="0" y="290"/>
                    </a:moveTo>
                    <a:cubicBezTo>
                      <a:pt x="363" y="145"/>
                      <a:pt x="363" y="145"/>
                      <a:pt x="725" y="0"/>
                    </a:cubicBezTo>
                  </a:path>
                </a:pathLst>
              </a:custGeom>
              <a:noFill/>
              <a:ln w="19050" cap="rnd" cmpd="sng">
                <a:solidFill>
                  <a:schemeClr val="lt1"/>
                </a:solidFill>
                <a:prstDash val="solid"/>
                <a:round/>
                <a:headEnd type="none" w="med" len="med"/>
                <a:tailEnd type="none" w="med" len="med"/>
              </a:ln>
            </p:spPr>
          </p:sp>
        </p:grpSp>
      </p:grpSp>
      <p:grpSp>
        <p:nvGrpSpPr>
          <p:cNvPr id="1463" name="Google Shape;1463;p11"/>
          <p:cNvGrpSpPr/>
          <p:nvPr/>
        </p:nvGrpSpPr>
        <p:grpSpPr>
          <a:xfrm>
            <a:off x="6919360" y="49"/>
            <a:ext cx="381176" cy="1466135"/>
            <a:chOff x="721731" y="746204"/>
            <a:chExt cx="522827" cy="2010974"/>
          </a:xfrm>
        </p:grpSpPr>
        <p:grpSp>
          <p:nvGrpSpPr>
            <p:cNvPr id="1464" name="Google Shape;1464;p11"/>
            <p:cNvGrpSpPr/>
            <p:nvPr/>
          </p:nvGrpSpPr>
          <p:grpSpPr>
            <a:xfrm>
              <a:off x="721731" y="2234351"/>
              <a:ext cx="522827" cy="522827"/>
              <a:chOff x="764100" y="3623300"/>
              <a:chExt cx="1046700" cy="1046700"/>
            </a:xfrm>
          </p:grpSpPr>
          <p:sp>
            <p:nvSpPr>
              <p:cNvPr id="1465" name="Google Shape;1465;p11"/>
              <p:cNvSpPr/>
              <p:nvPr/>
            </p:nvSpPr>
            <p:spPr>
              <a:xfrm>
                <a:off x="764100" y="3623300"/>
                <a:ext cx="1046700" cy="1046700"/>
              </a:xfrm>
              <a:prstGeom prst="ellipse">
                <a:avLst/>
              </a:prstGeom>
              <a:solidFill>
                <a:srgbClr val="FFDE00">
                  <a:alpha val="1341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66" name="Google Shape;1466;p11"/>
              <p:cNvSpPr/>
              <p:nvPr/>
            </p:nvSpPr>
            <p:spPr>
              <a:xfrm>
                <a:off x="922769" y="3781968"/>
                <a:ext cx="729300" cy="729300"/>
              </a:xfrm>
              <a:prstGeom prst="ellipse">
                <a:avLst/>
              </a:prstGeom>
              <a:solidFill>
                <a:srgbClr val="FFDE00">
                  <a:alpha val="1341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467" name="Google Shape;1467;p11"/>
            <p:cNvGrpSpPr/>
            <p:nvPr/>
          </p:nvGrpSpPr>
          <p:grpSpPr>
            <a:xfrm>
              <a:off x="892053" y="746204"/>
              <a:ext cx="182209" cy="1869993"/>
              <a:chOff x="3305183" y="1611869"/>
              <a:chExt cx="166690" cy="1710724"/>
            </a:xfrm>
          </p:grpSpPr>
          <p:grpSp>
            <p:nvGrpSpPr>
              <p:cNvPr id="1468" name="Google Shape;1468;p11"/>
              <p:cNvGrpSpPr/>
              <p:nvPr/>
            </p:nvGrpSpPr>
            <p:grpSpPr>
              <a:xfrm>
                <a:off x="3305183" y="1611869"/>
                <a:ext cx="166690" cy="1710724"/>
                <a:chOff x="3305183" y="1611869"/>
                <a:chExt cx="166690" cy="1710724"/>
              </a:xfrm>
            </p:grpSpPr>
            <p:grpSp>
              <p:nvGrpSpPr>
                <p:cNvPr id="1469" name="Google Shape;1469;p11"/>
                <p:cNvGrpSpPr/>
                <p:nvPr/>
              </p:nvGrpSpPr>
              <p:grpSpPr>
                <a:xfrm>
                  <a:off x="3305183" y="2971595"/>
                  <a:ext cx="166690" cy="350998"/>
                  <a:chOff x="3305183" y="3146560"/>
                  <a:chExt cx="166690" cy="350998"/>
                </a:xfrm>
              </p:grpSpPr>
              <p:sp>
                <p:nvSpPr>
                  <p:cNvPr id="1470" name="Google Shape;1470;p11"/>
                  <p:cNvSpPr/>
                  <p:nvPr/>
                </p:nvSpPr>
                <p:spPr>
                  <a:xfrm>
                    <a:off x="3324821" y="3152836"/>
                    <a:ext cx="119489" cy="117177"/>
                  </a:xfrm>
                  <a:custGeom>
                    <a:avLst/>
                    <a:gdLst/>
                    <a:ahLst/>
                    <a:cxnLst/>
                    <a:rect l="l" t="t" r="r" b="b"/>
                    <a:pathLst>
                      <a:path w="119489" h="117177" extrusionOk="0">
                        <a:moveTo>
                          <a:pt x="5460" y="117177"/>
                        </a:moveTo>
                        <a:cubicBezTo>
                          <a:pt x="4508" y="91777"/>
                          <a:pt x="-9653" y="30373"/>
                          <a:pt x="11810" y="23896"/>
                        </a:cubicBezTo>
                        <a:cubicBezTo>
                          <a:pt x="18160" y="22118"/>
                          <a:pt x="14668" y="14561"/>
                          <a:pt x="19494" y="10688"/>
                        </a:cubicBezTo>
                        <a:cubicBezTo>
                          <a:pt x="31241" y="-2901"/>
                          <a:pt x="96456" y="-6838"/>
                          <a:pt x="96456" y="18879"/>
                        </a:cubicBezTo>
                        <a:cubicBezTo>
                          <a:pt x="95751" y="22315"/>
                          <a:pt x="97967" y="25668"/>
                          <a:pt x="101409" y="26373"/>
                        </a:cubicBezTo>
                        <a:cubicBezTo>
                          <a:pt x="101866" y="26467"/>
                          <a:pt x="102336" y="26506"/>
                          <a:pt x="102806" y="26499"/>
                        </a:cubicBezTo>
                        <a:cubicBezTo>
                          <a:pt x="133731" y="28849"/>
                          <a:pt x="111569" y="90507"/>
                          <a:pt x="114744" y="11393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471" name="Google Shape;1471;p11"/>
                  <p:cNvSpPr/>
                  <p:nvPr/>
                </p:nvSpPr>
                <p:spPr>
                  <a:xfrm>
                    <a:off x="3312763" y="3270014"/>
                    <a:ext cx="150661" cy="221107"/>
                  </a:xfrm>
                  <a:custGeom>
                    <a:avLst/>
                    <a:gdLst/>
                    <a:ahLst/>
                    <a:cxnLst/>
                    <a:rect l="l" t="t" r="r" b="b"/>
                    <a:pathLst>
                      <a:path w="150661" h="221107" extrusionOk="0">
                        <a:moveTo>
                          <a:pt x="72636" y="221107"/>
                        </a:moveTo>
                        <a:cubicBezTo>
                          <a:pt x="-3564" y="204978"/>
                          <a:pt x="-15057" y="136779"/>
                          <a:pt x="16184" y="2477"/>
                        </a:cubicBezTo>
                        <a:cubicBezTo>
                          <a:pt x="54284" y="1207"/>
                          <a:pt x="87558" y="1270"/>
                          <a:pt x="125595" y="0"/>
                        </a:cubicBezTo>
                        <a:cubicBezTo>
                          <a:pt x="164330" y="92202"/>
                          <a:pt x="166299" y="206629"/>
                          <a:pt x="72636" y="221107"/>
                        </a:cubicBezTo>
                        <a:close/>
                      </a:path>
                    </a:pathLst>
                  </a:custGeom>
                  <a:solidFill>
                    <a:srgbClr val="FFF2CC"/>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472" name="Google Shape;1472;p11"/>
                  <p:cNvSpPr/>
                  <p:nvPr/>
                </p:nvSpPr>
                <p:spPr>
                  <a:xfrm>
                    <a:off x="3305183" y="3146560"/>
                    <a:ext cx="166690" cy="350998"/>
                  </a:xfrm>
                  <a:custGeom>
                    <a:avLst/>
                    <a:gdLst/>
                    <a:ahLst/>
                    <a:cxnLst/>
                    <a:rect l="l" t="t" r="r" b="b"/>
                    <a:pathLst>
                      <a:path w="166690" h="350998" extrusionOk="0">
                        <a:moveTo>
                          <a:pt x="140987" y="124596"/>
                        </a:moveTo>
                        <a:cubicBezTo>
                          <a:pt x="147337" y="122247"/>
                          <a:pt x="143336" y="59572"/>
                          <a:pt x="144542" y="54238"/>
                        </a:cubicBezTo>
                        <a:cubicBezTo>
                          <a:pt x="146828" y="39252"/>
                          <a:pt x="140097" y="24647"/>
                          <a:pt x="122571" y="26425"/>
                        </a:cubicBezTo>
                        <a:cubicBezTo>
                          <a:pt x="129683" y="-8309"/>
                          <a:pt x="29417" y="-8500"/>
                          <a:pt x="29925" y="24075"/>
                        </a:cubicBezTo>
                        <a:cubicBezTo>
                          <a:pt x="15891" y="25536"/>
                          <a:pt x="12399" y="39633"/>
                          <a:pt x="13478" y="51635"/>
                        </a:cubicBezTo>
                        <a:cubicBezTo>
                          <a:pt x="16145" y="75955"/>
                          <a:pt x="8335" y="105292"/>
                          <a:pt x="17034" y="127263"/>
                        </a:cubicBezTo>
                        <a:cubicBezTo>
                          <a:pt x="17034" y="127263"/>
                          <a:pt x="17034" y="127644"/>
                          <a:pt x="17034" y="127835"/>
                        </a:cubicBezTo>
                        <a:cubicBezTo>
                          <a:pt x="-77835" y="451748"/>
                          <a:pt x="259922" y="398789"/>
                          <a:pt x="140987" y="124596"/>
                        </a:cubicBezTo>
                        <a:close/>
                        <a:moveTo>
                          <a:pt x="126254" y="42427"/>
                        </a:moveTo>
                        <a:cubicBezTo>
                          <a:pt x="126699" y="51254"/>
                          <a:pt x="126699" y="64842"/>
                          <a:pt x="126889" y="74177"/>
                        </a:cubicBezTo>
                        <a:lnTo>
                          <a:pt x="31258" y="101736"/>
                        </a:lnTo>
                        <a:cubicBezTo>
                          <a:pt x="31258" y="96719"/>
                          <a:pt x="31258" y="91640"/>
                          <a:pt x="31258" y="86560"/>
                        </a:cubicBezTo>
                        <a:cubicBezTo>
                          <a:pt x="57865" y="73415"/>
                          <a:pt x="88408" y="58556"/>
                          <a:pt x="112348" y="40903"/>
                        </a:cubicBezTo>
                        <a:cubicBezTo>
                          <a:pt x="116793" y="41665"/>
                          <a:pt x="123778" y="38490"/>
                          <a:pt x="126254" y="42427"/>
                        </a:cubicBezTo>
                        <a:close/>
                        <a:moveTo>
                          <a:pt x="89044" y="212671"/>
                        </a:moveTo>
                        <a:cubicBezTo>
                          <a:pt x="81112" y="208784"/>
                          <a:pt x="71771" y="209070"/>
                          <a:pt x="64088" y="213433"/>
                        </a:cubicBezTo>
                        <a:cubicBezTo>
                          <a:pt x="67943" y="186762"/>
                          <a:pt x="70883" y="159947"/>
                          <a:pt x="72914" y="132978"/>
                        </a:cubicBezTo>
                        <a:lnTo>
                          <a:pt x="83964" y="132978"/>
                        </a:lnTo>
                        <a:cubicBezTo>
                          <a:pt x="83049" y="159642"/>
                          <a:pt x="84751" y="186337"/>
                          <a:pt x="89044" y="212671"/>
                        </a:cubicBezTo>
                        <a:close/>
                        <a:moveTo>
                          <a:pt x="50944" y="114118"/>
                        </a:moveTo>
                        <a:lnTo>
                          <a:pt x="127144" y="92148"/>
                        </a:lnTo>
                        <a:lnTo>
                          <a:pt x="127144" y="113420"/>
                        </a:lnTo>
                        <a:cubicBezTo>
                          <a:pt x="101299" y="114880"/>
                          <a:pt x="75899" y="115135"/>
                          <a:pt x="50626" y="114118"/>
                        </a:cubicBezTo>
                        <a:close/>
                        <a:moveTo>
                          <a:pt x="90695" y="39950"/>
                        </a:moveTo>
                        <a:cubicBezTo>
                          <a:pt x="74692" y="48269"/>
                          <a:pt x="47832" y="59826"/>
                          <a:pt x="31385" y="67255"/>
                        </a:cubicBezTo>
                        <a:cubicBezTo>
                          <a:pt x="31385" y="58937"/>
                          <a:pt x="31766" y="47634"/>
                          <a:pt x="31385" y="39379"/>
                        </a:cubicBezTo>
                        <a:cubicBezTo>
                          <a:pt x="33036" y="39379"/>
                          <a:pt x="75835" y="39442"/>
                          <a:pt x="90377" y="39950"/>
                        </a:cubicBezTo>
                        <a:close/>
                        <a:moveTo>
                          <a:pt x="45736" y="22361"/>
                        </a:moveTo>
                        <a:cubicBezTo>
                          <a:pt x="60214" y="644"/>
                          <a:pt x="112920" y="11122"/>
                          <a:pt x="111395" y="26616"/>
                        </a:cubicBezTo>
                        <a:cubicBezTo>
                          <a:pt x="92028" y="25854"/>
                          <a:pt x="63834" y="27314"/>
                          <a:pt x="44466" y="26616"/>
                        </a:cubicBezTo>
                        <a:cubicBezTo>
                          <a:pt x="44339" y="26171"/>
                          <a:pt x="45165" y="22742"/>
                          <a:pt x="45419" y="22361"/>
                        </a:cubicBezTo>
                        <a:close/>
                        <a:moveTo>
                          <a:pt x="125556" y="309127"/>
                        </a:moveTo>
                        <a:cubicBezTo>
                          <a:pt x="22686" y="406028"/>
                          <a:pt x="-873" y="195335"/>
                          <a:pt x="33798" y="131708"/>
                        </a:cubicBezTo>
                        <a:cubicBezTo>
                          <a:pt x="41101" y="132153"/>
                          <a:pt x="48467" y="132470"/>
                          <a:pt x="55833" y="132661"/>
                        </a:cubicBezTo>
                        <a:cubicBezTo>
                          <a:pt x="60913" y="148536"/>
                          <a:pt x="25734" y="268678"/>
                          <a:pt x="58500" y="243023"/>
                        </a:cubicBezTo>
                        <a:cubicBezTo>
                          <a:pt x="62310" y="237436"/>
                          <a:pt x="67708" y="228101"/>
                          <a:pt x="75454" y="228037"/>
                        </a:cubicBezTo>
                        <a:cubicBezTo>
                          <a:pt x="84979" y="228037"/>
                          <a:pt x="91076" y="238960"/>
                          <a:pt x="95394" y="245881"/>
                        </a:cubicBezTo>
                        <a:cubicBezTo>
                          <a:pt x="128985" y="268931"/>
                          <a:pt x="92536" y="150631"/>
                          <a:pt x="101744" y="132661"/>
                        </a:cubicBezTo>
                        <a:cubicBezTo>
                          <a:pt x="109173" y="132661"/>
                          <a:pt x="116602" y="132089"/>
                          <a:pt x="124032" y="131644"/>
                        </a:cubicBezTo>
                        <a:cubicBezTo>
                          <a:pt x="155591" y="183968"/>
                          <a:pt x="160671" y="257311"/>
                          <a:pt x="125239" y="30912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1473" name="Google Shape;1473;p11"/>
                <p:cNvSpPr/>
                <p:nvPr/>
              </p:nvSpPr>
              <p:spPr>
                <a:xfrm>
                  <a:off x="3375914" y="1611869"/>
                  <a:ext cx="17700" cy="13659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474" name="Google Shape;1474;p11"/>
              <p:cNvSpPr/>
              <p:nvPr/>
            </p:nvSpPr>
            <p:spPr>
              <a:xfrm>
                <a:off x="3352825" y="3244100"/>
                <a:ext cx="27200" cy="29000"/>
              </a:xfrm>
              <a:custGeom>
                <a:avLst/>
                <a:gdLst/>
                <a:ahLst/>
                <a:cxnLst/>
                <a:rect l="l" t="t" r="r" b="b"/>
                <a:pathLst>
                  <a:path w="1088" h="1160" extrusionOk="0">
                    <a:moveTo>
                      <a:pt x="0" y="0"/>
                    </a:moveTo>
                    <a:cubicBezTo>
                      <a:pt x="294" y="441"/>
                      <a:pt x="670" y="834"/>
                      <a:pt x="1088" y="1160"/>
                    </a:cubicBezTo>
                  </a:path>
                </a:pathLst>
              </a:custGeom>
              <a:noFill/>
              <a:ln w="19050" cap="rnd" cmpd="sng">
                <a:solidFill>
                  <a:schemeClr val="lt1"/>
                </a:solidFill>
                <a:prstDash val="solid"/>
                <a:round/>
                <a:headEnd type="none" w="med" len="med"/>
                <a:tailEnd type="none" w="med" len="med"/>
              </a:ln>
            </p:spPr>
          </p:sp>
        </p:grpSp>
      </p:grpSp>
    </p:spTree>
    <p:extLst>
      <p:ext uri="{BB962C8B-B14F-4D97-AF65-F5344CB8AC3E}">
        <p14:creationId xmlns:p14="http://schemas.microsoft.com/office/powerpoint/2010/main" val="120280900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Blank - Color background">
  <p:cSld name="Blank - Color background">
    <p:bg>
      <p:bgPr>
        <a:solidFill>
          <a:schemeClr val="accent2"/>
        </a:solidFill>
        <a:effectLst/>
      </p:bgPr>
    </p:bg>
    <p:spTree>
      <p:nvGrpSpPr>
        <p:cNvPr id="1" name="Shape 1475"/>
        <p:cNvGrpSpPr/>
        <p:nvPr/>
      </p:nvGrpSpPr>
      <p:grpSpPr>
        <a:xfrm>
          <a:off x="0" y="0"/>
          <a:ext cx="0" cy="0"/>
          <a:chOff x="0" y="0"/>
          <a:chExt cx="0" cy="0"/>
        </a:xfrm>
      </p:grpSpPr>
      <p:sp>
        <p:nvSpPr>
          <p:cNvPr id="1476" name="Google Shape;1476;p12"/>
          <p:cNvSpPr txBox="1">
            <a:spLocks noGrp="1"/>
          </p:cNvSpPr>
          <p:nvPr>
            <p:ph type="sldNum" idx="12"/>
          </p:nvPr>
        </p:nvSpPr>
        <p:spPr>
          <a:xfrm>
            <a:off x="11595204" y="6231533"/>
            <a:ext cx="444000" cy="524800"/>
          </a:xfrm>
          <a:prstGeom prst="rect">
            <a:avLst/>
          </a:prstGeom>
        </p:spPr>
        <p:txBody>
          <a:bodyPr spcFirstLastPara="1" wrap="square" lIns="0" tIns="0" rIns="0" bIns="0"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defTabSz="1219170">
              <a:buClr>
                <a:srgbClr val="000000"/>
              </a:buClr>
            </a:pPr>
            <a:fld id="{00000000-1234-1234-1234-123412341234}" type="slidenum">
              <a:rPr lang="en" kern="0" smtClean="0">
                <a:solidFill>
                  <a:srgbClr val="FFFFFF"/>
                </a:solidFill>
              </a:rPr>
              <a:pPr defTabSz="1219170">
                <a:buClr>
                  <a:srgbClr val="000000"/>
                </a:buClr>
              </a:pPr>
              <a:t>‹#›</a:t>
            </a:fld>
            <a:endParaRPr lang="en" kern="0">
              <a:solidFill>
                <a:srgbClr val="FFFFFF"/>
              </a:solidFill>
            </a:endParaRPr>
          </a:p>
        </p:txBody>
      </p:sp>
      <p:grpSp>
        <p:nvGrpSpPr>
          <p:cNvPr id="1477" name="Google Shape;1477;p12"/>
          <p:cNvGrpSpPr/>
          <p:nvPr/>
        </p:nvGrpSpPr>
        <p:grpSpPr>
          <a:xfrm>
            <a:off x="9833196" y="6028580"/>
            <a:ext cx="307745" cy="324208"/>
            <a:chOff x="3770248" y="2527300"/>
            <a:chExt cx="180404" cy="190055"/>
          </a:xfrm>
        </p:grpSpPr>
        <p:sp>
          <p:nvSpPr>
            <p:cNvPr id="1478" name="Google Shape;1478;p12"/>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479" name="Google Shape;1479;p12"/>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480" name="Google Shape;1480;p12"/>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481" name="Google Shape;1481;p12"/>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1482" name="Google Shape;1482;p12"/>
          <p:cNvGrpSpPr/>
          <p:nvPr/>
        </p:nvGrpSpPr>
        <p:grpSpPr>
          <a:xfrm>
            <a:off x="11663324" y="3232669"/>
            <a:ext cx="307745" cy="324208"/>
            <a:chOff x="3770248" y="2527300"/>
            <a:chExt cx="180404" cy="190055"/>
          </a:xfrm>
        </p:grpSpPr>
        <p:sp>
          <p:nvSpPr>
            <p:cNvPr id="1483" name="Google Shape;1483;p12"/>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484" name="Google Shape;1484;p12"/>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485" name="Google Shape;1485;p12"/>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486" name="Google Shape;1486;p12"/>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1487" name="Google Shape;1487;p12"/>
          <p:cNvGrpSpPr/>
          <p:nvPr/>
        </p:nvGrpSpPr>
        <p:grpSpPr>
          <a:xfrm rot="5400000">
            <a:off x="11540504" y="4886962"/>
            <a:ext cx="269161" cy="308221"/>
            <a:chOff x="3462796" y="2555878"/>
            <a:chExt cx="157798" cy="180711"/>
          </a:xfrm>
        </p:grpSpPr>
        <p:sp>
          <p:nvSpPr>
            <p:cNvPr id="1488" name="Google Shape;1488;p12"/>
            <p:cNvSpPr/>
            <p:nvPr/>
          </p:nvSpPr>
          <p:spPr>
            <a:xfrm>
              <a:off x="3528860" y="2555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489" name="Google Shape;1489;p12"/>
            <p:cNvSpPr/>
            <p:nvPr/>
          </p:nvSpPr>
          <p:spPr>
            <a:xfrm>
              <a:off x="3528860" y="2682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490" name="Google Shape;1490;p12"/>
            <p:cNvSpPr/>
            <p:nvPr/>
          </p:nvSpPr>
          <p:spPr>
            <a:xfrm>
              <a:off x="3571315" y="2597137"/>
              <a:ext cx="47570" cy="33554"/>
            </a:xfrm>
            <a:custGeom>
              <a:avLst/>
              <a:gdLst/>
              <a:ahLst/>
              <a:cxnLst/>
              <a:rect l="l" t="t" r="r" b="b"/>
              <a:pathLst>
                <a:path w="47570" h="33554" extrusionOk="0">
                  <a:moveTo>
                    <a:pt x="47423" y="3886"/>
                  </a:moveTo>
                  <a:cubicBezTo>
                    <a:pt x="36183" y="-9449"/>
                    <a:pt x="10910" y="15189"/>
                    <a:pt x="306" y="22936"/>
                  </a:cubicBezTo>
                  <a:cubicBezTo>
                    <a:pt x="-4584" y="50305"/>
                    <a:pt x="50788" y="17729"/>
                    <a:pt x="47423" y="3886"/>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491" name="Google Shape;1491;p12"/>
            <p:cNvSpPr/>
            <p:nvPr/>
          </p:nvSpPr>
          <p:spPr>
            <a:xfrm>
              <a:off x="3572203" y="2660050"/>
              <a:ext cx="48391" cy="35006"/>
            </a:xfrm>
            <a:custGeom>
              <a:avLst/>
              <a:gdLst/>
              <a:ahLst/>
              <a:cxnLst/>
              <a:rect l="l" t="t" r="r" b="b"/>
              <a:pathLst>
                <a:path w="48391" h="35006" extrusionOk="0">
                  <a:moveTo>
                    <a:pt x="45900" y="20221"/>
                  </a:moveTo>
                  <a:cubicBezTo>
                    <a:pt x="32120" y="15713"/>
                    <a:pt x="14849" y="-8608"/>
                    <a:pt x="1450" y="3203"/>
                  </a:cubicBezTo>
                  <a:cubicBezTo>
                    <a:pt x="-11123" y="21047"/>
                    <a:pt x="62664" y="54384"/>
                    <a:pt x="45900" y="2022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492" name="Google Shape;1492;p12"/>
            <p:cNvSpPr/>
            <p:nvPr/>
          </p:nvSpPr>
          <p:spPr>
            <a:xfrm>
              <a:off x="3466564" y="2662661"/>
              <a:ext cx="42019" cy="33548"/>
            </a:xfrm>
            <a:custGeom>
              <a:avLst/>
              <a:gdLst/>
              <a:ahLst/>
              <a:cxnLst/>
              <a:rect l="l" t="t" r="r" b="b"/>
              <a:pathLst>
                <a:path w="42019" h="33548" extrusionOk="0">
                  <a:moveTo>
                    <a:pt x="41239" y="1798"/>
                  </a:moveTo>
                  <a:cubicBezTo>
                    <a:pt x="31397" y="-7981"/>
                    <a:pt x="-17625" y="24912"/>
                    <a:pt x="6695" y="33548"/>
                  </a:cubicBezTo>
                  <a:cubicBezTo>
                    <a:pt x="17935" y="27452"/>
                    <a:pt x="47145" y="17991"/>
                    <a:pt x="41239" y="179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493" name="Google Shape;1493;p12"/>
            <p:cNvSpPr/>
            <p:nvPr/>
          </p:nvSpPr>
          <p:spPr>
            <a:xfrm>
              <a:off x="3462796" y="2597064"/>
              <a:ext cx="40843" cy="33781"/>
            </a:xfrm>
            <a:custGeom>
              <a:avLst/>
              <a:gdLst/>
              <a:ahLst/>
              <a:cxnLst/>
              <a:rect l="l" t="t" r="r" b="b"/>
              <a:pathLst>
                <a:path w="40843" h="33781" extrusionOk="0">
                  <a:moveTo>
                    <a:pt x="38339" y="18755"/>
                  </a:moveTo>
                  <a:cubicBezTo>
                    <a:pt x="27163" y="13865"/>
                    <a:pt x="13447" y="-8614"/>
                    <a:pt x="1509" y="3578"/>
                  </a:cubicBezTo>
                  <a:cubicBezTo>
                    <a:pt x="-10556" y="21676"/>
                    <a:pt x="54151" y="52346"/>
                    <a:pt x="38339" y="18755"/>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1494" name="Google Shape;1494;p12"/>
          <p:cNvGrpSpPr/>
          <p:nvPr/>
        </p:nvGrpSpPr>
        <p:grpSpPr>
          <a:xfrm rot="-2700000">
            <a:off x="10717507" y="1504119"/>
            <a:ext cx="226453" cy="238568"/>
            <a:chOff x="3770248" y="2527300"/>
            <a:chExt cx="180404" cy="190055"/>
          </a:xfrm>
        </p:grpSpPr>
        <p:sp>
          <p:nvSpPr>
            <p:cNvPr id="1495" name="Google Shape;1495;p12"/>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496" name="Google Shape;1496;p12"/>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497" name="Google Shape;1497;p12"/>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498" name="Google Shape;1498;p12"/>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1499" name="Google Shape;1499;p12"/>
          <p:cNvGrpSpPr/>
          <p:nvPr/>
        </p:nvGrpSpPr>
        <p:grpSpPr>
          <a:xfrm>
            <a:off x="9066846" y="32"/>
            <a:ext cx="1313817" cy="2220913"/>
            <a:chOff x="2484475" y="1329455"/>
            <a:chExt cx="1046700" cy="1769370"/>
          </a:xfrm>
        </p:grpSpPr>
        <p:sp>
          <p:nvSpPr>
            <p:cNvPr id="1500" name="Google Shape;1500;p12"/>
            <p:cNvSpPr/>
            <p:nvPr/>
          </p:nvSpPr>
          <p:spPr>
            <a:xfrm>
              <a:off x="2484475" y="2052125"/>
              <a:ext cx="1046700" cy="1046700"/>
            </a:xfrm>
            <a:prstGeom prst="ellipse">
              <a:avLst/>
            </a:prstGeom>
            <a:solidFill>
              <a:srgbClr val="FFFFFF">
                <a:alpha val="1341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01" name="Google Shape;1501;p12"/>
            <p:cNvSpPr/>
            <p:nvPr/>
          </p:nvSpPr>
          <p:spPr>
            <a:xfrm>
              <a:off x="2643144" y="2210793"/>
              <a:ext cx="729300" cy="729300"/>
            </a:xfrm>
            <a:prstGeom prst="ellipse">
              <a:avLst/>
            </a:prstGeom>
            <a:solidFill>
              <a:srgbClr val="FFFFFF">
                <a:alpha val="1341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502" name="Google Shape;1502;p12"/>
            <p:cNvGrpSpPr/>
            <p:nvPr/>
          </p:nvGrpSpPr>
          <p:grpSpPr>
            <a:xfrm>
              <a:off x="2769703" y="1329455"/>
              <a:ext cx="510180" cy="1483501"/>
              <a:chOff x="1818382" y="2433081"/>
              <a:chExt cx="466728" cy="1357150"/>
            </a:xfrm>
          </p:grpSpPr>
          <p:grpSp>
            <p:nvGrpSpPr>
              <p:cNvPr id="1503" name="Google Shape;1503;p12"/>
              <p:cNvGrpSpPr/>
              <p:nvPr/>
            </p:nvGrpSpPr>
            <p:grpSpPr>
              <a:xfrm>
                <a:off x="1818382" y="2971595"/>
                <a:ext cx="466728" cy="818636"/>
                <a:chOff x="1818382" y="2942618"/>
                <a:chExt cx="466728" cy="818636"/>
              </a:xfrm>
            </p:grpSpPr>
            <p:sp>
              <p:nvSpPr>
                <p:cNvPr id="1504" name="Google Shape;1504;p12"/>
                <p:cNvSpPr/>
                <p:nvPr/>
              </p:nvSpPr>
              <p:spPr>
                <a:xfrm>
                  <a:off x="1951772" y="2948396"/>
                  <a:ext cx="202080" cy="208143"/>
                </a:xfrm>
                <a:custGeom>
                  <a:avLst/>
                  <a:gdLst/>
                  <a:ahLst/>
                  <a:cxnLst/>
                  <a:rect l="l" t="t" r="r" b="b"/>
                  <a:pathLst>
                    <a:path w="202080" h="208143" extrusionOk="0">
                      <a:moveTo>
                        <a:pt x="15038" y="208143"/>
                      </a:moveTo>
                      <a:cubicBezTo>
                        <a:pt x="13132" y="168837"/>
                        <a:pt x="-13030" y="86033"/>
                        <a:pt x="8370" y="57521"/>
                      </a:cubicBezTo>
                      <a:cubicBezTo>
                        <a:pt x="12625" y="47552"/>
                        <a:pt x="30278" y="53140"/>
                        <a:pt x="32881" y="42726"/>
                      </a:cubicBezTo>
                      <a:cubicBezTo>
                        <a:pt x="35485" y="-11186"/>
                        <a:pt x="164834" y="-17218"/>
                        <a:pt x="166739" y="42726"/>
                      </a:cubicBezTo>
                      <a:cubicBezTo>
                        <a:pt x="166739" y="51679"/>
                        <a:pt x="176899" y="48123"/>
                        <a:pt x="182106" y="47679"/>
                      </a:cubicBezTo>
                      <a:cubicBezTo>
                        <a:pt x="221285" y="61458"/>
                        <a:pt x="190869" y="163884"/>
                        <a:pt x="190171" y="205921"/>
                      </a:cubicBezTo>
                      <a:cubicBezTo>
                        <a:pt x="129528" y="203254"/>
                        <a:pt x="70029" y="200523"/>
                        <a:pt x="15038" y="208143"/>
                      </a:cubicBezTo>
                      <a:close/>
                    </a:path>
                  </a:pathLst>
                </a:custGeom>
                <a:solidFill>
                  <a:srgbClr val="FFFFFF">
                    <a:alpha val="13410"/>
                  </a:srgbClr>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505" name="Google Shape;1505;p12"/>
                <p:cNvSpPr/>
                <p:nvPr/>
              </p:nvSpPr>
              <p:spPr>
                <a:xfrm>
                  <a:off x="1833104" y="3156294"/>
                  <a:ext cx="444195" cy="592827"/>
                </a:xfrm>
                <a:custGeom>
                  <a:avLst/>
                  <a:gdLst/>
                  <a:ahLst/>
                  <a:cxnLst/>
                  <a:rect l="l" t="t" r="r" b="b"/>
                  <a:pathLst>
                    <a:path w="444195" h="592827" extrusionOk="0">
                      <a:moveTo>
                        <a:pt x="211556" y="592827"/>
                      </a:moveTo>
                      <a:cubicBezTo>
                        <a:pt x="2006" y="586922"/>
                        <a:pt x="-51715" y="421377"/>
                        <a:pt x="49695" y="230877"/>
                      </a:cubicBezTo>
                      <a:cubicBezTo>
                        <a:pt x="155993" y="12945"/>
                        <a:pt x="800" y="-5978"/>
                        <a:pt x="315315" y="1198"/>
                      </a:cubicBezTo>
                      <a:cubicBezTo>
                        <a:pt x="366115" y="53077"/>
                        <a:pt x="345160" y="156709"/>
                        <a:pt x="388277" y="228972"/>
                      </a:cubicBezTo>
                      <a:cubicBezTo>
                        <a:pt x="514134" y="439856"/>
                        <a:pt x="415645" y="578159"/>
                        <a:pt x="211556" y="592827"/>
                      </a:cubicBezTo>
                      <a:close/>
                    </a:path>
                  </a:pathLst>
                </a:custGeom>
                <a:solidFill>
                  <a:srgbClr val="FFFFFF">
                    <a:alpha val="13410"/>
                  </a:srgbClr>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506" name="Google Shape;1506;p12"/>
                <p:cNvSpPr/>
                <p:nvPr/>
              </p:nvSpPr>
              <p:spPr>
                <a:xfrm>
                  <a:off x="1818382" y="2942618"/>
                  <a:ext cx="466728" cy="818636"/>
                </a:xfrm>
                <a:custGeom>
                  <a:avLst/>
                  <a:gdLst/>
                  <a:ahLst/>
                  <a:cxnLst/>
                  <a:rect l="l" t="t" r="r" b="b"/>
                  <a:pathLst>
                    <a:path w="466728" h="818636" extrusionOk="0">
                      <a:moveTo>
                        <a:pt x="413730" y="440997"/>
                      </a:moveTo>
                      <a:cubicBezTo>
                        <a:pt x="355564" y="353938"/>
                        <a:pt x="388838" y="243448"/>
                        <a:pt x="332323" y="212841"/>
                      </a:cubicBezTo>
                      <a:cubicBezTo>
                        <a:pt x="341474" y="160701"/>
                        <a:pt x="342668" y="107476"/>
                        <a:pt x="335879" y="54980"/>
                      </a:cubicBezTo>
                      <a:cubicBezTo>
                        <a:pt x="332577" y="42280"/>
                        <a:pt x="316004" y="50599"/>
                        <a:pt x="306479" y="48630"/>
                      </a:cubicBezTo>
                      <a:cubicBezTo>
                        <a:pt x="306860" y="-17537"/>
                        <a:pt x="162715" y="-14870"/>
                        <a:pt x="159921" y="48630"/>
                      </a:cubicBezTo>
                      <a:cubicBezTo>
                        <a:pt x="98580" y="52250"/>
                        <a:pt x="141252" y="172709"/>
                        <a:pt x="140553" y="213159"/>
                      </a:cubicBezTo>
                      <a:cubicBezTo>
                        <a:pt x="105057" y="231383"/>
                        <a:pt x="103723" y="274563"/>
                        <a:pt x="102453" y="310060"/>
                      </a:cubicBezTo>
                      <a:cubicBezTo>
                        <a:pt x="97234" y="356427"/>
                        <a:pt x="82349" y="401182"/>
                        <a:pt x="58765" y="441441"/>
                      </a:cubicBezTo>
                      <a:cubicBezTo>
                        <a:pt x="-124178" y="764783"/>
                        <a:pt x="171288" y="823140"/>
                        <a:pt x="250027" y="818377"/>
                      </a:cubicBezTo>
                      <a:cubicBezTo>
                        <a:pt x="471833" y="804535"/>
                        <a:pt x="517553" y="614542"/>
                        <a:pt x="413730" y="440997"/>
                      </a:cubicBezTo>
                      <a:close/>
                      <a:moveTo>
                        <a:pt x="322417" y="107431"/>
                      </a:moveTo>
                      <a:cubicBezTo>
                        <a:pt x="322862" y="119369"/>
                        <a:pt x="322862" y="131371"/>
                        <a:pt x="322417" y="143309"/>
                      </a:cubicBezTo>
                      <a:cubicBezTo>
                        <a:pt x="265788" y="153837"/>
                        <a:pt x="209934" y="168156"/>
                        <a:pt x="155222" y="186171"/>
                      </a:cubicBezTo>
                      <a:cubicBezTo>
                        <a:pt x="153825" y="175757"/>
                        <a:pt x="152555" y="165343"/>
                        <a:pt x="151348" y="154866"/>
                      </a:cubicBezTo>
                      <a:cubicBezTo>
                        <a:pt x="209191" y="142185"/>
                        <a:pt x="266302" y="126348"/>
                        <a:pt x="322417" y="107431"/>
                      </a:cubicBezTo>
                      <a:close/>
                      <a:moveTo>
                        <a:pt x="270538" y="514911"/>
                      </a:moveTo>
                      <a:cubicBezTo>
                        <a:pt x="290921" y="432742"/>
                        <a:pt x="171033" y="476811"/>
                        <a:pt x="221770" y="547423"/>
                      </a:cubicBezTo>
                      <a:cubicBezTo>
                        <a:pt x="201005" y="569394"/>
                        <a:pt x="150777" y="562726"/>
                        <a:pt x="161064" y="525135"/>
                      </a:cubicBezTo>
                      <a:cubicBezTo>
                        <a:pt x="172367" y="494210"/>
                        <a:pt x="197449" y="470143"/>
                        <a:pt x="209133" y="439028"/>
                      </a:cubicBezTo>
                      <a:cubicBezTo>
                        <a:pt x="238966" y="372588"/>
                        <a:pt x="245906" y="298128"/>
                        <a:pt x="228882" y="227319"/>
                      </a:cubicBezTo>
                      <a:cubicBezTo>
                        <a:pt x="235124" y="229339"/>
                        <a:pt x="241887" y="229040"/>
                        <a:pt x="247932" y="226494"/>
                      </a:cubicBezTo>
                      <a:cubicBezTo>
                        <a:pt x="236185" y="314949"/>
                        <a:pt x="272697" y="400547"/>
                        <a:pt x="308511" y="479605"/>
                      </a:cubicBezTo>
                      <a:cubicBezTo>
                        <a:pt x="345150" y="534913"/>
                        <a:pt x="303494" y="594603"/>
                        <a:pt x="246471" y="547804"/>
                      </a:cubicBezTo>
                      <a:cubicBezTo>
                        <a:pt x="256295" y="538253"/>
                        <a:pt x="264340" y="527027"/>
                        <a:pt x="270220" y="514657"/>
                      </a:cubicBezTo>
                      <a:close/>
                      <a:moveTo>
                        <a:pt x="235803" y="534596"/>
                      </a:moveTo>
                      <a:cubicBezTo>
                        <a:pt x="220436" y="518467"/>
                        <a:pt x="229072" y="474017"/>
                        <a:pt x="255235" y="493956"/>
                      </a:cubicBezTo>
                      <a:cubicBezTo>
                        <a:pt x="261394" y="509196"/>
                        <a:pt x="244439" y="523039"/>
                        <a:pt x="235486" y="534342"/>
                      </a:cubicBezTo>
                      <a:close/>
                      <a:moveTo>
                        <a:pt x="157317" y="205602"/>
                      </a:moveTo>
                      <a:cubicBezTo>
                        <a:pt x="157317" y="204904"/>
                        <a:pt x="157317" y="204205"/>
                        <a:pt x="157317" y="203507"/>
                      </a:cubicBezTo>
                      <a:cubicBezTo>
                        <a:pt x="210956" y="185962"/>
                        <a:pt x="265655" y="171839"/>
                        <a:pt x="321084" y="161216"/>
                      </a:cubicBezTo>
                      <a:cubicBezTo>
                        <a:pt x="320004" y="176138"/>
                        <a:pt x="318353" y="190997"/>
                        <a:pt x="315941" y="205666"/>
                      </a:cubicBezTo>
                      <a:cubicBezTo>
                        <a:pt x="298795" y="200713"/>
                        <a:pt x="178971" y="199443"/>
                        <a:pt x="157317" y="205602"/>
                      </a:cubicBezTo>
                      <a:close/>
                      <a:moveTo>
                        <a:pt x="318925" y="66537"/>
                      </a:moveTo>
                      <a:cubicBezTo>
                        <a:pt x="319750" y="74157"/>
                        <a:pt x="320449" y="81714"/>
                        <a:pt x="320957" y="89334"/>
                      </a:cubicBezTo>
                      <a:cubicBezTo>
                        <a:pt x="264493" y="108111"/>
                        <a:pt x="207095" y="123967"/>
                        <a:pt x="148999" y="136832"/>
                      </a:cubicBezTo>
                      <a:cubicBezTo>
                        <a:pt x="148173" y="129402"/>
                        <a:pt x="147602" y="121909"/>
                        <a:pt x="147094" y="114480"/>
                      </a:cubicBezTo>
                      <a:cubicBezTo>
                        <a:pt x="199367" y="108301"/>
                        <a:pt x="249945" y="92020"/>
                        <a:pt x="296001" y="66537"/>
                      </a:cubicBezTo>
                      <a:close/>
                      <a:moveTo>
                        <a:pt x="177002" y="47805"/>
                      </a:moveTo>
                      <a:cubicBezTo>
                        <a:pt x="177828" y="8498"/>
                        <a:pt x="287810" y="8625"/>
                        <a:pt x="288699" y="48313"/>
                      </a:cubicBezTo>
                      <a:cubicBezTo>
                        <a:pt x="251424" y="48313"/>
                        <a:pt x="214213" y="48694"/>
                        <a:pt x="176939" y="48313"/>
                      </a:cubicBezTo>
                      <a:cubicBezTo>
                        <a:pt x="177193" y="48059"/>
                        <a:pt x="177257" y="47932"/>
                        <a:pt x="177257" y="47805"/>
                      </a:cubicBezTo>
                      <a:close/>
                      <a:moveTo>
                        <a:pt x="146713" y="71871"/>
                      </a:moveTo>
                      <a:cubicBezTo>
                        <a:pt x="177002" y="57520"/>
                        <a:pt x="222532" y="70411"/>
                        <a:pt x="256949" y="66537"/>
                      </a:cubicBezTo>
                      <a:cubicBezTo>
                        <a:pt x="221592" y="81917"/>
                        <a:pt x="184178" y="92039"/>
                        <a:pt x="145888" y="96573"/>
                      </a:cubicBezTo>
                      <a:cubicBezTo>
                        <a:pt x="146141" y="88381"/>
                        <a:pt x="143792" y="79555"/>
                        <a:pt x="146967" y="71871"/>
                      </a:cubicBezTo>
                      <a:close/>
                      <a:moveTo>
                        <a:pt x="350675" y="770371"/>
                      </a:moveTo>
                      <a:cubicBezTo>
                        <a:pt x="158270" y="868796"/>
                        <a:pt x="-63536" y="698362"/>
                        <a:pt x="54193" y="490971"/>
                      </a:cubicBezTo>
                      <a:cubicBezTo>
                        <a:pt x="77371" y="438901"/>
                        <a:pt x="106010" y="388355"/>
                        <a:pt x="116804" y="331713"/>
                      </a:cubicBezTo>
                      <a:cubicBezTo>
                        <a:pt x="121885" y="263641"/>
                        <a:pt x="121122" y="204713"/>
                        <a:pt x="210721" y="223255"/>
                      </a:cubicBezTo>
                      <a:cubicBezTo>
                        <a:pt x="226723" y="301360"/>
                        <a:pt x="222278" y="385688"/>
                        <a:pt x="180939" y="456554"/>
                      </a:cubicBezTo>
                      <a:cubicBezTo>
                        <a:pt x="165001" y="485129"/>
                        <a:pt x="126457" y="522975"/>
                        <a:pt x="147030" y="558154"/>
                      </a:cubicBezTo>
                      <a:cubicBezTo>
                        <a:pt x="165636" y="587936"/>
                        <a:pt x="208752" y="581459"/>
                        <a:pt x="231739" y="560377"/>
                      </a:cubicBezTo>
                      <a:cubicBezTo>
                        <a:pt x="277777" y="613590"/>
                        <a:pt x="364772" y="561710"/>
                        <a:pt x="334482" y="495924"/>
                      </a:cubicBezTo>
                      <a:cubicBezTo>
                        <a:pt x="299240" y="409120"/>
                        <a:pt x="249964" y="319521"/>
                        <a:pt x="265267" y="222874"/>
                      </a:cubicBezTo>
                      <a:cubicBezTo>
                        <a:pt x="351310" y="205475"/>
                        <a:pt x="350675" y="267324"/>
                        <a:pt x="355438" y="332031"/>
                      </a:cubicBezTo>
                      <a:cubicBezTo>
                        <a:pt x="394553" y="482907"/>
                        <a:pt x="549557" y="659881"/>
                        <a:pt x="350929" y="77011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1507" name="Google Shape;1507;p12"/>
              <p:cNvSpPr/>
              <p:nvPr/>
            </p:nvSpPr>
            <p:spPr>
              <a:xfrm>
                <a:off x="2046046" y="2433081"/>
                <a:ext cx="17700" cy="5448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1508" name="Google Shape;1508;p12"/>
          <p:cNvGrpSpPr/>
          <p:nvPr/>
        </p:nvGrpSpPr>
        <p:grpSpPr>
          <a:xfrm>
            <a:off x="11106926" y="2"/>
            <a:ext cx="1136321" cy="2986065"/>
            <a:chOff x="3961868" y="-465246"/>
            <a:chExt cx="905291" cy="2378956"/>
          </a:xfrm>
        </p:grpSpPr>
        <p:grpSp>
          <p:nvGrpSpPr>
            <p:cNvPr id="1509" name="Google Shape;1509;p12"/>
            <p:cNvGrpSpPr/>
            <p:nvPr/>
          </p:nvGrpSpPr>
          <p:grpSpPr>
            <a:xfrm>
              <a:off x="3961868" y="1008419"/>
              <a:ext cx="905291" cy="905291"/>
              <a:chOff x="764100" y="3623300"/>
              <a:chExt cx="1046700" cy="1046700"/>
            </a:xfrm>
          </p:grpSpPr>
          <p:sp>
            <p:nvSpPr>
              <p:cNvPr id="1510" name="Google Shape;1510;p12"/>
              <p:cNvSpPr/>
              <p:nvPr/>
            </p:nvSpPr>
            <p:spPr>
              <a:xfrm>
                <a:off x="764100" y="3623300"/>
                <a:ext cx="1046700" cy="1046700"/>
              </a:xfrm>
              <a:prstGeom prst="ellipse">
                <a:avLst/>
              </a:prstGeom>
              <a:solidFill>
                <a:srgbClr val="FFFFFF">
                  <a:alpha val="1341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11" name="Google Shape;1511;p12"/>
              <p:cNvSpPr/>
              <p:nvPr/>
            </p:nvSpPr>
            <p:spPr>
              <a:xfrm>
                <a:off x="922769" y="3781968"/>
                <a:ext cx="729300" cy="729300"/>
              </a:xfrm>
              <a:prstGeom prst="ellipse">
                <a:avLst/>
              </a:prstGeom>
              <a:solidFill>
                <a:srgbClr val="FFFFFF">
                  <a:alpha val="1341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512" name="Google Shape;1512;p12"/>
            <p:cNvGrpSpPr/>
            <p:nvPr/>
          </p:nvGrpSpPr>
          <p:grpSpPr>
            <a:xfrm>
              <a:off x="4155315" y="-465246"/>
              <a:ext cx="522826" cy="2186340"/>
              <a:chOff x="2447534" y="1609676"/>
              <a:chExt cx="478297" cy="2000128"/>
            </a:xfrm>
          </p:grpSpPr>
          <p:grpSp>
            <p:nvGrpSpPr>
              <p:cNvPr id="1513" name="Google Shape;1513;p12"/>
              <p:cNvGrpSpPr/>
              <p:nvPr/>
            </p:nvGrpSpPr>
            <p:grpSpPr>
              <a:xfrm>
                <a:off x="2447534" y="2971595"/>
                <a:ext cx="478297" cy="638209"/>
                <a:chOff x="2447534" y="3081786"/>
                <a:chExt cx="478297" cy="638209"/>
              </a:xfrm>
            </p:grpSpPr>
            <p:sp>
              <p:nvSpPr>
                <p:cNvPr id="1514" name="Google Shape;1514;p12"/>
                <p:cNvSpPr/>
                <p:nvPr/>
              </p:nvSpPr>
              <p:spPr>
                <a:xfrm>
                  <a:off x="2591014" y="3097533"/>
                  <a:ext cx="179593" cy="168416"/>
                </a:xfrm>
                <a:custGeom>
                  <a:avLst/>
                  <a:gdLst/>
                  <a:ahLst/>
                  <a:cxnLst/>
                  <a:rect l="l" t="t" r="r" b="b"/>
                  <a:pathLst>
                    <a:path w="179593" h="168416" extrusionOk="0">
                      <a:moveTo>
                        <a:pt x="0" y="168417"/>
                      </a:moveTo>
                      <a:cubicBezTo>
                        <a:pt x="0" y="125745"/>
                        <a:pt x="5779" y="81168"/>
                        <a:pt x="2349" y="39004"/>
                      </a:cubicBezTo>
                      <a:cubicBezTo>
                        <a:pt x="8128" y="33924"/>
                        <a:pt x="29020" y="36527"/>
                        <a:pt x="37148" y="34622"/>
                      </a:cubicBezTo>
                      <a:cubicBezTo>
                        <a:pt x="48577" y="31575"/>
                        <a:pt x="35052" y="16652"/>
                        <a:pt x="41148" y="11254"/>
                      </a:cubicBezTo>
                      <a:cubicBezTo>
                        <a:pt x="60198" y="-10653"/>
                        <a:pt x="146685" y="1412"/>
                        <a:pt x="147320" y="30304"/>
                      </a:cubicBezTo>
                      <a:cubicBezTo>
                        <a:pt x="146577" y="33733"/>
                        <a:pt x="148761" y="37112"/>
                        <a:pt x="152184" y="37855"/>
                      </a:cubicBezTo>
                      <a:cubicBezTo>
                        <a:pt x="152527" y="37925"/>
                        <a:pt x="152876" y="37969"/>
                        <a:pt x="153226" y="37988"/>
                      </a:cubicBezTo>
                      <a:cubicBezTo>
                        <a:pt x="199009" y="46307"/>
                        <a:pt x="171196" y="124983"/>
                        <a:pt x="171514" y="162194"/>
                      </a:cubicBezTo>
                      <a:cubicBezTo>
                        <a:pt x="116268" y="155717"/>
                        <a:pt x="51435" y="152225"/>
                        <a:pt x="0" y="168417"/>
                      </a:cubicBezTo>
                      <a:close/>
                    </a:path>
                  </a:pathLst>
                </a:custGeom>
                <a:solidFill>
                  <a:srgbClr val="FFFFFF">
                    <a:alpha val="13410"/>
                  </a:srgbClr>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515" name="Google Shape;1515;p12"/>
                <p:cNvSpPr/>
                <p:nvPr/>
              </p:nvSpPr>
              <p:spPr>
                <a:xfrm>
                  <a:off x="2458233" y="3250561"/>
                  <a:ext cx="453667" cy="462047"/>
                </a:xfrm>
                <a:custGeom>
                  <a:avLst/>
                  <a:gdLst/>
                  <a:ahLst/>
                  <a:cxnLst/>
                  <a:rect l="l" t="t" r="r" b="b"/>
                  <a:pathLst>
                    <a:path w="453667" h="462047" extrusionOk="0">
                      <a:moveTo>
                        <a:pt x="221935" y="462048"/>
                      </a:moveTo>
                      <a:cubicBezTo>
                        <a:pt x="-59306" y="460714"/>
                        <a:pt x="-82865" y="22373"/>
                        <a:pt x="206568" y="847"/>
                      </a:cubicBezTo>
                      <a:cubicBezTo>
                        <a:pt x="522671" y="-22712"/>
                        <a:pt x="543753" y="452904"/>
                        <a:pt x="221935" y="462048"/>
                      </a:cubicBezTo>
                      <a:close/>
                    </a:path>
                  </a:pathLst>
                </a:custGeom>
                <a:solidFill>
                  <a:srgbClr val="FFFFFF">
                    <a:alpha val="13410"/>
                  </a:srgbClr>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516" name="Google Shape;1516;p12"/>
                <p:cNvSpPr/>
                <p:nvPr/>
              </p:nvSpPr>
              <p:spPr>
                <a:xfrm>
                  <a:off x="2447534" y="3081786"/>
                  <a:ext cx="478297" cy="638209"/>
                </a:xfrm>
                <a:custGeom>
                  <a:avLst/>
                  <a:gdLst/>
                  <a:ahLst/>
                  <a:cxnLst/>
                  <a:rect l="l" t="t" r="r" b="b"/>
                  <a:pathLst>
                    <a:path w="478297" h="638209" extrusionOk="0">
                      <a:moveTo>
                        <a:pt x="474760" y="358979"/>
                      </a:moveTo>
                      <a:cubicBezTo>
                        <a:pt x="461679" y="274778"/>
                        <a:pt x="399195" y="202960"/>
                        <a:pt x="320201" y="173178"/>
                      </a:cubicBezTo>
                      <a:cubicBezTo>
                        <a:pt x="320201" y="137618"/>
                        <a:pt x="347824" y="40273"/>
                        <a:pt x="296008" y="38050"/>
                      </a:cubicBezTo>
                      <a:cubicBezTo>
                        <a:pt x="297722" y="5792"/>
                        <a:pt x="256955" y="7316"/>
                        <a:pt x="234286" y="3379"/>
                      </a:cubicBezTo>
                      <a:cubicBezTo>
                        <a:pt x="210981" y="-4749"/>
                        <a:pt x="165198" y="331"/>
                        <a:pt x="178406" y="34748"/>
                      </a:cubicBezTo>
                      <a:cubicBezTo>
                        <a:pt x="166277" y="37224"/>
                        <a:pt x="129765" y="31129"/>
                        <a:pt x="140306" y="52718"/>
                      </a:cubicBezTo>
                      <a:cubicBezTo>
                        <a:pt x="138210" y="96153"/>
                        <a:pt x="137448" y="139713"/>
                        <a:pt x="135797" y="183148"/>
                      </a:cubicBezTo>
                      <a:cubicBezTo>
                        <a:pt x="-17047" y="249949"/>
                        <a:pt x="-46892" y="468453"/>
                        <a:pt x="77123" y="577673"/>
                      </a:cubicBezTo>
                      <a:cubicBezTo>
                        <a:pt x="240636" y="727914"/>
                        <a:pt x="512416" y="577165"/>
                        <a:pt x="474760" y="358979"/>
                      </a:cubicBezTo>
                      <a:close/>
                      <a:moveTo>
                        <a:pt x="304771" y="167971"/>
                      </a:moveTo>
                      <a:cubicBezTo>
                        <a:pt x="286165" y="163081"/>
                        <a:pt x="266226" y="157748"/>
                        <a:pt x="246922" y="159144"/>
                      </a:cubicBezTo>
                      <a:cubicBezTo>
                        <a:pt x="215172" y="156033"/>
                        <a:pt x="182914" y="164288"/>
                        <a:pt x="153514" y="175273"/>
                      </a:cubicBezTo>
                      <a:cubicBezTo>
                        <a:pt x="153514" y="170829"/>
                        <a:pt x="153514" y="166320"/>
                        <a:pt x="153958" y="161875"/>
                      </a:cubicBezTo>
                      <a:cubicBezTo>
                        <a:pt x="206600" y="153398"/>
                        <a:pt x="258035" y="138666"/>
                        <a:pt x="307184" y="117997"/>
                      </a:cubicBezTo>
                      <a:cubicBezTo>
                        <a:pt x="306422" y="134634"/>
                        <a:pt x="305342" y="151334"/>
                        <a:pt x="304771" y="167971"/>
                      </a:cubicBezTo>
                      <a:close/>
                      <a:moveTo>
                        <a:pt x="292515" y="378092"/>
                      </a:moveTo>
                      <a:cubicBezTo>
                        <a:pt x="301278" y="393079"/>
                        <a:pt x="305215" y="416700"/>
                        <a:pt x="297087" y="432131"/>
                      </a:cubicBezTo>
                      <a:cubicBezTo>
                        <a:pt x="286356" y="434925"/>
                        <a:pt x="294928" y="387363"/>
                        <a:pt x="292515" y="378092"/>
                      </a:cubicBezTo>
                      <a:close/>
                      <a:moveTo>
                        <a:pt x="233524" y="360440"/>
                      </a:moveTo>
                      <a:cubicBezTo>
                        <a:pt x="220881" y="353181"/>
                        <a:pt x="206085" y="350622"/>
                        <a:pt x="191741" y="353200"/>
                      </a:cubicBezTo>
                      <a:cubicBezTo>
                        <a:pt x="193900" y="295606"/>
                        <a:pt x="196313" y="237948"/>
                        <a:pt x="198599" y="180354"/>
                      </a:cubicBezTo>
                      <a:cubicBezTo>
                        <a:pt x="213394" y="176480"/>
                        <a:pt x="265528" y="177750"/>
                        <a:pt x="276005" y="180354"/>
                      </a:cubicBezTo>
                      <a:cubicBezTo>
                        <a:pt x="275707" y="235389"/>
                        <a:pt x="275415" y="290418"/>
                        <a:pt x="275116" y="345454"/>
                      </a:cubicBezTo>
                      <a:cubicBezTo>
                        <a:pt x="259679" y="343733"/>
                        <a:pt x="244312" y="349263"/>
                        <a:pt x="233524" y="360440"/>
                      </a:cubicBezTo>
                      <a:close/>
                      <a:moveTo>
                        <a:pt x="244636" y="403619"/>
                      </a:moveTo>
                      <a:cubicBezTo>
                        <a:pt x="254860" y="460769"/>
                        <a:pt x="203615" y="463119"/>
                        <a:pt x="235365" y="386855"/>
                      </a:cubicBezTo>
                      <a:cubicBezTo>
                        <a:pt x="239537" y="391777"/>
                        <a:pt x="242687" y="397473"/>
                        <a:pt x="244636" y="403619"/>
                      </a:cubicBezTo>
                      <a:close/>
                      <a:moveTo>
                        <a:pt x="203234" y="18174"/>
                      </a:moveTo>
                      <a:cubicBezTo>
                        <a:pt x="226920" y="23191"/>
                        <a:pt x="260384" y="18174"/>
                        <a:pt x="278228" y="35383"/>
                      </a:cubicBezTo>
                      <a:cubicBezTo>
                        <a:pt x="250357" y="33268"/>
                        <a:pt x="222392" y="32805"/>
                        <a:pt x="194471" y="33986"/>
                      </a:cubicBezTo>
                      <a:cubicBezTo>
                        <a:pt x="198916" y="25413"/>
                        <a:pt x="186407" y="19063"/>
                        <a:pt x="203234" y="18174"/>
                      </a:cubicBezTo>
                      <a:close/>
                      <a:moveTo>
                        <a:pt x="157451" y="54369"/>
                      </a:moveTo>
                      <a:cubicBezTo>
                        <a:pt x="205711" y="53036"/>
                        <a:pt x="261591" y="43511"/>
                        <a:pt x="306358" y="62688"/>
                      </a:cubicBezTo>
                      <a:lnTo>
                        <a:pt x="156308" y="90501"/>
                      </a:lnTo>
                      <a:close/>
                      <a:moveTo>
                        <a:pt x="308136" y="80468"/>
                      </a:moveTo>
                      <a:cubicBezTo>
                        <a:pt x="308701" y="80385"/>
                        <a:pt x="309254" y="80239"/>
                        <a:pt x="309787" y="80023"/>
                      </a:cubicBezTo>
                      <a:cubicBezTo>
                        <a:pt x="309279" y="87135"/>
                        <a:pt x="308263" y="92723"/>
                        <a:pt x="308136" y="99073"/>
                      </a:cubicBezTo>
                      <a:cubicBezTo>
                        <a:pt x="258975" y="120276"/>
                        <a:pt x="207381" y="135338"/>
                        <a:pt x="154530" y="143904"/>
                      </a:cubicBezTo>
                      <a:lnTo>
                        <a:pt x="155673" y="109043"/>
                      </a:lnTo>
                      <a:close/>
                      <a:moveTo>
                        <a:pt x="378685" y="571513"/>
                      </a:moveTo>
                      <a:cubicBezTo>
                        <a:pt x="88871" y="776746"/>
                        <a:pt x="-158652" y="297384"/>
                        <a:pt x="181009" y="184735"/>
                      </a:cubicBezTo>
                      <a:cubicBezTo>
                        <a:pt x="178787" y="242774"/>
                        <a:pt x="176183" y="300749"/>
                        <a:pt x="174151" y="358788"/>
                      </a:cubicBezTo>
                      <a:cubicBezTo>
                        <a:pt x="71345" y="420066"/>
                        <a:pt x="191741" y="557798"/>
                        <a:pt x="191360" y="371488"/>
                      </a:cubicBezTo>
                      <a:cubicBezTo>
                        <a:pt x="201799" y="369437"/>
                        <a:pt x="212626" y="371031"/>
                        <a:pt x="222030" y="375997"/>
                      </a:cubicBezTo>
                      <a:cubicBezTo>
                        <a:pt x="159673" y="513474"/>
                        <a:pt x="315756" y="467310"/>
                        <a:pt x="246795" y="371107"/>
                      </a:cubicBezTo>
                      <a:cubicBezTo>
                        <a:pt x="254364" y="364078"/>
                        <a:pt x="265052" y="361500"/>
                        <a:pt x="274989" y="364313"/>
                      </a:cubicBezTo>
                      <a:cubicBezTo>
                        <a:pt x="279561" y="390666"/>
                        <a:pt x="263115" y="429528"/>
                        <a:pt x="284324" y="449276"/>
                      </a:cubicBezTo>
                      <a:cubicBezTo>
                        <a:pt x="335124" y="459118"/>
                        <a:pt x="324964" y="368631"/>
                        <a:pt x="292642" y="351804"/>
                      </a:cubicBezTo>
                      <a:lnTo>
                        <a:pt x="293531" y="184481"/>
                      </a:lnTo>
                      <a:cubicBezTo>
                        <a:pt x="465172" y="225438"/>
                        <a:pt x="517686" y="462167"/>
                        <a:pt x="378685" y="571513"/>
                      </a:cubicBezTo>
                      <a:close/>
                      <a:moveTo>
                        <a:pt x="173453" y="378537"/>
                      </a:moveTo>
                      <a:cubicBezTo>
                        <a:pt x="170786" y="400508"/>
                        <a:pt x="176882" y="430226"/>
                        <a:pt x="158848" y="446926"/>
                      </a:cubicBezTo>
                      <a:cubicBezTo>
                        <a:pt x="145830" y="424638"/>
                        <a:pt x="150085" y="391681"/>
                        <a:pt x="173453" y="378283"/>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1517" name="Google Shape;1517;p12"/>
              <p:cNvSpPr/>
              <p:nvPr/>
            </p:nvSpPr>
            <p:spPr>
              <a:xfrm>
                <a:off x="2675605" y="1609676"/>
                <a:ext cx="17700" cy="13683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1518" name="Google Shape;1518;p12"/>
          <p:cNvGrpSpPr/>
          <p:nvPr/>
        </p:nvGrpSpPr>
        <p:grpSpPr>
          <a:xfrm>
            <a:off x="10415698" y="25"/>
            <a:ext cx="656252" cy="1529691"/>
            <a:chOff x="5194218" y="197272"/>
            <a:chExt cx="522827" cy="1218683"/>
          </a:xfrm>
        </p:grpSpPr>
        <p:grpSp>
          <p:nvGrpSpPr>
            <p:cNvPr id="1519" name="Google Shape;1519;p12"/>
            <p:cNvGrpSpPr/>
            <p:nvPr/>
          </p:nvGrpSpPr>
          <p:grpSpPr>
            <a:xfrm>
              <a:off x="5194218" y="893129"/>
              <a:ext cx="522827" cy="522827"/>
              <a:chOff x="764100" y="3623300"/>
              <a:chExt cx="1046700" cy="1046700"/>
            </a:xfrm>
          </p:grpSpPr>
          <p:sp>
            <p:nvSpPr>
              <p:cNvPr id="1520" name="Google Shape;1520;p12"/>
              <p:cNvSpPr/>
              <p:nvPr/>
            </p:nvSpPr>
            <p:spPr>
              <a:xfrm>
                <a:off x="764100" y="3623300"/>
                <a:ext cx="1046700" cy="1046700"/>
              </a:xfrm>
              <a:prstGeom prst="ellipse">
                <a:avLst/>
              </a:prstGeom>
              <a:solidFill>
                <a:srgbClr val="FFFFFF">
                  <a:alpha val="1341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21" name="Google Shape;1521;p12"/>
              <p:cNvSpPr/>
              <p:nvPr/>
            </p:nvSpPr>
            <p:spPr>
              <a:xfrm>
                <a:off x="922769" y="3781968"/>
                <a:ext cx="729300" cy="729300"/>
              </a:xfrm>
              <a:prstGeom prst="ellipse">
                <a:avLst/>
              </a:prstGeom>
              <a:solidFill>
                <a:srgbClr val="FFFFFF">
                  <a:alpha val="1341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522" name="Google Shape;1522;p12"/>
            <p:cNvGrpSpPr/>
            <p:nvPr/>
          </p:nvGrpSpPr>
          <p:grpSpPr>
            <a:xfrm>
              <a:off x="5371921" y="197272"/>
              <a:ext cx="182209" cy="1080483"/>
              <a:chOff x="3305183" y="2334136"/>
              <a:chExt cx="166690" cy="988457"/>
            </a:xfrm>
          </p:grpSpPr>
          <p:grpSp>
            <p:nvGrpSpPr>
              <p:cNvPr id="1523" name="Google Shape;1523;p12"/>
              <p:cNvGrpSpPr/>
              <p:nvPr/>
            </p:nvGrpSpPr>
            <p:grpSpPr>
              <a:xfrm>
                <a:off x="3305183" y="2971595"/>
                <a:ext cx="166690" cy="350998"/>
                <a:chOff x="3305183" y="3146560"/>
                <a:chExt cx="166690" cy="350998"/>
              </a:xfrm>
            </p:grpSpPr>
            <p:sp>
              <p:nvSpPr>
                <p:cNvPr id="1524" name="Google Shape;1524;p12"/>
                <p:cNvSpPr/>
                <p:nvPr/>
              </p:nvSpPr>
              <p:spPr>
                <a:xfrm>
                  <a:off x="3324821" y="3152836"/>
                  <a:ext cx="119489" cy="117177"/>
                </a:xfrm>
                <a:custGeom>
                  <a:avLst/>
                  <a:gdLst/>
                  <a:ahLst/>
                  <a:cxnLst/>
                  <a:rect l="l" t="t" r="r" b="b"/>
                  <a:pathLst>
                    <a:path w="119489" h="117177" extrusionOk="0">
                      <a:moveTo>
                        <a:pt x="5460" y="117177"/>
                      </a:moveTo>
                      <a:cubicBezTo>
                        <a:pt x="4508" y="91777"/>
                        <a:pt x="-9653" y="30373"/>
                        <a:pt x="11810" y="23896"/>
                      </a:cubicBezTo>
                      <a:cubicBezTo>
                        <a:pt x="18160" y="22118"/>
                        <a:pt x="14668" y="14561"/>
                        <a:pt x="19494" y="10688"/>
                      </a:cubicBezTo>
                      <a:cubicBezTo>
                        <a:pt x="31241" y="-2901"/>
                        <a:pt x="96456" y="-6838"/>
                        <a:pt x="96456" y="18879"/>
                      </a:cubicBezTo>
                      <a:cubicBezTo>
                        <a:pt x="95751" y="22315"/>
                        <a:pt x="97967" y="25668"/>
                        <a:pt x="101409" y="26373"/>
                      </a:cubicBezTo>
                      <a:cubicBezTo>
                        <a:pt x="101866" y="26467"/>
                        <a:pt x="102336" y="26506"/>
                        <a:pt x="102806" y="26499"/>
                      </a:cubicBezTo>
                      <a:cubicBezTo>
                        <a:pt x="133731" y="28849"/>
                        <a:pt x="111569" y="90507"/>
                        <a:pt x="114744" y="113939"/>
                      </a:cubicBezTo>
                      <a:close/>
                    </a:path>
                  </a:pathLst>
                </a:custGeom>
                <a:solidFill>
                  <a:srgbClr val="FFFFFF">
                    <a:alpha val="13410"/>
                  </a:srgbClr>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525" name="Google Shape;1525;p12"/>
                <p:cNvSpPr/>
                <p:nvPr/>
              </p:nvSpPr>
              <p:spPr>
                <a:xfrm>
                  <a:off x="3312763" y="3270014"/>
                  <a:ext cx="150661" cy="221107"/>
                </a:xfrm>
                <a:custGeom>
                  <a:avLst/>
                  <a:gdLst/>
                  <a:ahLst/>
                  <a:cxnLst/>
                  <a:rect l="l" t="t" r="r" b="b"/>
                  <a:pathLst>
                    <a:path w="150661" h="221107" extrusionOk="0">
                      <a:moveTo>
                        <a:pt x="72636" y="221107"/>
                      </a:moveTo>
                      <a:cubicBezTo>
                        <a:pt x="-3564" y="204978"/>
                        <a:pt x="-15057" y="136779"/>
                        <a:pt x="16184" y="2477"/>
                      </a:cubicBezTo>
                      <a:cubicBezTo>
                        <a:pt x="54284" y="1207"/>
                        <a:pt x="87558" y="1270"/>
                        <a:pt x="125595" y="0"/>
                      </a:cubicBezTo>
                      <a:cubicBezTo>
                        <a:pt x="164330" y="92202"/>
                        <a:pt x="166299" y="206629"/>
                        <a:pt x="72636" y="221107"/>
                      </a:cubicBezTo>
                      <a:close/>
                    </a:path>
                  </a:pathLst>
                </a:custGeom>
                <a:solidFill>
                  <a:srgbClr val="FFFFFF">
                    <a:alpha val="13410"/>
                  </a:srgbClr>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526" name="Google Shape;1526;p12"/>
                <p:cNvSpPr/>
                <p:nvPr/>
              </p:nvSpPr>
              <p:spPr>
                <a:xfrm>
                  <a:off x="3305183" y="3146560"/>
                  <a:ext cx="166690" cy="350998"/>
                </a:xfrm>
                <a:custGeom>
                  <a:avLst/>
                  <a:gdLst/>
                  <a:ahLst/>
                  <a:cxnLst/>
                  <a:rect l="l" t="t" r="r" b="b"/>
                  <a:pathLst>
                    <a:path w="166690" h="350998" extrusionOk="0">
                      <a:moveTo>
                        <a:pt x="140987" y="124596"/>
                      </a:moveTo>
                      <a:cubicBezTo>
                        <a:pt x="147337" y="122247"/>
                        <a:pt x="143336" y="59572"/>
                        <a:pt x="144542" y="54238"/>
                      </a:cubicBezTo>
                      <a:cubicBezTo>
                        <a:pt x="146828" y="39252"/>
                        <a:pt x="140097" y="24647"/>
                        <a:pt x="122571" y="26425"/>
                      </a:cubicBezTo>
                      <a:cubicBezTo>
                        <a:pt x="129683" y="-8309"/>
                        <a:pt x="29417" y="-8500"/>
                        <a:pt x="29925" y="24075"/>
                      </a:cubicBezTo>
                      <a:cubicBezTo>
                        <a:pt x="15891" y="25536"/>
                        <a:pt x="12399" y="39633"/>
                        <a:pt x="13478" y="51635"/>
                      </a:cubicBezTo>
                      <a:cubicBezTo>
                        <a:pt x="16145" y="75955"/>
                        <a:pt x="8335" y="105292"/>
                        <a:pt x="17034" y="127263"/>
                      </a:cubicBezTo>
                      <a:cubicBezTo>
                        <a:pt x="17034" y="127263"/>
                        <a:pt x="17034" y="127644"/>
                        <a:pt x="17034" y="127835"/>
                      </a:cubicBezTo>
                      <a:cubicBezTo>
                        <a:pt x="-77835" y="451748"/>
                        <a:pt x="259922" y="398789"/>
                        <a:pt x="140987" y="124596"/>
                      </a:cubicBezTo>
                      <a:close/>
                      <a:moveTo>
                        <a:pt x="126254" y="42427"/>
                      </a:moveTo>
                      <a:cubicBezTo>
                        <a:pt x="126699" y="51254"/>
                        <a:pt x="126699" y="64842"/>
                        <a:pt x="126889" y="74177"/>
                      </a:cubicBezTo>
                      <a:lnTo>
                        <a:pt x="31258" y="101736"/>
                      </a:lnTo>
                      <a:cubicBezTo>
                        <a:pt x="31258" y="96719"/>
                        <a:pt x="31258" y="91640"/>
                        <a:pt x="31258" y="86560"/>
                      </a:cubicBezTo>
                      <a:cubicBezTo>
                        <a:pt x="57865" y="73415"/>
                        <a:pt x="88408" y="58556"/>
                        <a:pt x="112348" y="40903"/>
                      </a:cubicBezTo>
                      <a:cubicBezTo>
                        <a:pt x="116793" y="41665"/>
                        <a:pt x="123778" y="38490"/>
                        <a:pt x="126254" y="42427"/>
                      </a:cubicBezTo>
                      <a:close/>
                      <a:moveTo>
                        <a:pt x="89044" y="212671"/>
                      </a:moveTo>
                      <a:cubicBezTo>
                        <a:pt x="81112" y="208784"/>
                        <a:pt x="71771" y="209070"/>
                        <a:pt x="64088" y="213433"/>
                      </a:cubicBezTo>
                      <a:cubicBezTo>
                        <a:pt x="67943" y="186762"/>
                        <a:pt x="70883" y="159947"/>
                        <a:pt x="72914" y="132978"/>
                      </a:cubicBezTo>
                      <a:lnTo>
                        <a:pt x="83964" y="132978"/>
                      </a:lnTo>
                      <a:cubicBezTo>
                        <a:pt x="83049" y="159642"/>
                        <a:pt x="84751" y="186337"/>
                        <a:pt x="89044" y="212671"/>
                      </a:cubicBezTo>
                      <a:close/>
                      <a:moveTo>
                        <a:pt x="50944" y="114118"/>
                      </a:moveTo>
                      <a:lnTo>
                        <a:pt x="127144" y="92148"/>
                      </a:lnTo>
                      <a:lnTo>
                        <a:pt x="127144" y="113420"/>
                      </a:lnTo>
                      <a:cubicBezTo>
                        <a:pt x="101299" y="114880"/>
                        <a:pt x="75899" y="115135"/>
                        <a:pt x="50626" y="114118"/>
                      </a:cubicBezTo>
                      <a:close/>
                      <a:moveTo>
                        <a:pt x="90695" y="39950"/>
                      </a:moveTo>
                      <a:cubicBezTo>
                        <a:pt x="74692" y="48269"/>
                        <a:pt x="47832" y="59826"/>
                        <a:pt x="31385" y="67255"/>
                      </a:cubicBezTo>
                      <a:cubicBezTo>
                        <a:pt x="31385" y="58937"/>
                        <a:pt x="31766" y="47634"/>
                        <a:pt x="31385" y="39379"/>
                      </a:cubicBezTo>
                      <a:cubicBezTo>
                        <a:pt x="33036" y="39379"/>
                        <a:pt x="75835" y="39442"/>
                        <a:pt x="90377" y="39950"/>
                      </a:cubicBezTo>
                      <a:close/>
                      <a:moveTo>
                        <a:pt x="45736" y="22361"/>
                      </a:moveTo>
                      <a:cubicBezTo>
                        <a:pt x="60214" y="644"/>
                        <a:pt x="112920" y="11122"/>
                        <a:pt x="111395" y="26616"/>
                      </a:cubicBezTo>
                      <a:cubicBezTo>
                        <a:pt x="92028" y="25854"/>
                        <a:pt x="63834" y="27314"/>
                        <a:pt x="44466" y="26616"/>
                      </a:cubicBezTo>
                      <a:cubicBezTo>
                        <a:pt x="44339" y="26171"/>
                        <a:pt x="45165" y="22742"/>
                        <a:pt x="45419" y="22361"/>
                      </a:cubicBezTo>
                      <a:close/>
                      <a:moveTo>
                        <a:pt x="125556" y="309127"/>
                      </a:moveTo>
                      <a:cubicBezTo>
                        <a:pt x="22686" y="406028"/>
                        <a:pt x="-873" y="195335"/>
                        <a:pt x="33798" y="131708"/>
                      </a:cubicBezTo>
                      <a:cubicBezTo>
                        <a:pt x="41101" y="132153"/>
                        <a:pt x="48467" y="132470"/>
                        <a:pt x="55833" y="132661"/>
                      </a:cubicBezTo>
                      <a:cubicBezTo>
                        <a:pt x="60913" y="148536"/>
                        <a:pt x="25734" y="268678"/>
                        <a:pt x="58500" y="243023"/>
                      </a:cubicBezTo>
                      <a:cubicBezTo>
                        <a:pt x="62310" y="237436"/>
                        <a:pt x="67708" y="228101"/>
                        <a:pt x="75454" y="228037"/>
                      </a:cubicBezTo>
                      <a:cubicBezTo>
                        <a:pt x="84979" y="228037"/>
                        <a:pt x="91076" y="238960"/>
                        <a:pt x="95394" y="245881"/>
                      </a:cubicBezTo>
                      <a:cubicBezTo>
                        <a:pt x="128985" y="268931"/>
                        <a:pt x="92536" y="150631"/>
                        <a:pt x="101744" y="132661"/>
                      </a:cubicBezTo>
                      <a:cubicBezTo>
                        <a:pt x="109173" y="132661"/>
                        <a:pt x="116602" y="132089"/>
                        <a:pt x="124032" y="131644"/>
                      </a:cubicBezTo>
                      <a:cubicBezTo>
                        <a:pt x="155591" y="183968"/>
                        <a:pt x="160671" y="257311"/>
                        <a:pt x="125239" y="30912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1527" name="Google Shape;1527;p12"/>
              <p:cNvSpPr/>
              <p:nvPr/>
            </p:nvSpPr>
            <p:spPr>
              <a:xfrm>
                <a:off x="3375892" y="2334136"/>
                <a:ext cx="17700" cy="6438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1528" name="Google Shape;1528;p12"/>
          <p:cNvGrpSpPr/>
          <p:nvPr/>
        </p:nvGrpSpPr>
        <p:grpSpPr>
          <a:xfrm>
            <a:off x="10691839" y="1"/>
            <a:ext cx="1080221" cy="4962791"/>
            <a:chOff x="7824797" y="-929429"/>
            <a:chExt cx="860597" cy="3953785"/>
          </a:xfrm>
        </p:grpSpPr>
        <p:grpSp>
          <p:nvGrpSpPr>
            <p:cNvPr id="1529" name="Google Shape;1529;p12"/>
            <p:cNvGrpSpPr/>
            <p:nvPr/>
          </p:nvGrpSpPr>
          <p:grpSpPr>
            <a:xfrm>
              <a:off x="7824797" y="1891931"/>
              <a:ext cx="860597" cy="1132425"/>
              <a:chOff x="764100" y="3623300"/>
              <a:chExt cx="1046700" cy="1046700"/>
            </a:xfrm>
          </p:grpSpPr>
          <p:sp>
            <p:nvSpPr>
              <p:cNvPr id="1530" name="Google Shape;1530;p12"/>
              <p:cNvSpPr/>
              <p:nvPr/>
            </p:nvSpPr>
            <p:spPr>
              <a:xfrm>
                <a:off x="764100" y="3623300"/>
                <a:ext cx="1046700" cy="1046700"/>
              </a:xfrm>
              <a:prstGeom prst="ellipse">
                <a:avLst/>
              </a:prstGeom>
              <a:solidFill>
                <a:srgbClr val="FFFFFF">
                  <a:alpha val="1341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31" name="Google Shape;1531;p12"/>
              <p:cNvSpPr/>
              <p:nvPr/>
            </p:nvSpPr>
            <p:spPr>
              <a:xfrm>
                <a:off x="922769" y="3781968"/>
                <a:ext cx="729300" cy="729300"/>
              </a:xfrm>
              <a:prstGeom prst="ellipse">
                <a:avLst/>
              </a:prstGeom>
              <a:solidFill>
                <a:srgbClr val="FFFFFF">
                  <a:alpha val="1341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532" name="Google Shape;1532;p12"/>
            <p:cNvGrpSpPr/>
            <p:nvPr/>
          </p:nvGrpSpPr>
          <p:grpSpPr>
            <a:xfrm>
              <a:off x="8100547" y="-929429"/>
              <a:ext cx="300376" cy="3735115"/>
              <a:chOff x="3792712" y="404687"/>
              <a:chExt cx="274793" cy="3416993"/>
            </a:xfrm>
          </p:grpSpPr>
          <p:grpSp>
            <p:nvGrpSpPr>
              <p:cNvPr id="1533" name="Google Shape;1533;p12"/>
              <p:cNvGrpSpPr/>
              <p:nvPr/>
            </p:nvGrpSpPr>
            <p:grpSpPr>
              <a:xfrm>
                <a:off x="3792712" y="2971595"/>
                <a:ext cx="274793" cy="850085"/>
                <a:chOff x="3792712" y="2879468"/>
                <a:chExt cx="274793" cy="850085"/>
              </a:xfrm>
            </p:grpSpPr>
            <p:sp>
              <p:nvSpPr>
                <p:cNvPr id="1534" name="Google Shape;1534;p12"/>
                <p:cNvSpPr/>
                <p:nvPr/>
              </p:nvSpPr>
              <p:spPr>
                <a:xfrm>
                  <a:off x="3798083" y="3085793"/>
                  <a:ext cx="261578" cy="637356"/>
                </a:xfrm>
                <a:custGeom>
                  <a:avLst/>
                  <a:gdLst/>
                  <a:ahLst/>
                  <a:cxnLst/>
                  <a:rect l="l" t="t" r="r" b="b"/>
                  <a:pathLst>
                    <a:path w="261578" h="637356" extrusionOk="0">
                      <a:moveTo>
                        <a:pt x="126686" y="637357"/>
                      </a:moveTo>
                      <a:cubicBezTo>
                        <a:pt x="-60449" y="630435"/>
                        <a:pt x="18736" y="394850"/>
                        <a:pt x="6417" y="267723"/>
                      </a:cubicBezTo>
                      <a:cubicBezTo>
                        <a:pt x="12322" y="197048"/>
                        <a:pt x="-10665" y="53665"/>
                        <a:pt x="31817" y="8008"/>
                      </a:cubicBezTo>
                      <a:cubicBezTo>
                        <a:pt x="291595" y="-16566"/>
                        <a:pt x="262449" y="-1263"/>
                        <a:pt x="258829" y="299283"/>
                      </a:cubicBezTo>
                      <a:cubicBezTo>
                        <a:pt x="256988" y="426728"/>
                        <a:pt x="295024" y="626816"/>
                        <a:pt x="126686" y="637357"/>
                      </a:cubicBezTo>
                      <a:close/>
                    </a:path>
                  </a:pathLst>
                </a:custGeom>
                <a:solidFill>
                  <a:srgbClr val="FFFFFF">
                    <a:alpha val="13410"/>
                  </a:srgbClr>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535" name="Google Shape;1535;p12"/>
                <p:cNvSpPr/>
                <p:nvPr/>
              </p:nvSpPr>
              <p:spPr>
                <a:xfrm>
                  <a:off x="3849902" y="2886279"/>
                  <a:ext cx="160096" cy="197298"/>
                </a:xfrm>
                <a:custGeom>
                  <a:avLst/>
                  <a:gdLst/>
                  <a:ahLst/>
                  <a:cxnLst/>
                  <a:rect l="l" t="t" r="r" b="b"/>
                  <a:pathLst>
                    <a:path w="160096" h="197298" extrusionOk="0">
                      <a:moveTo>
                        <a:pt x="0" y="197298"/>
                      </a:moveTo>
                      <a:cubicBezTo>
                        <a:pt x="14795" y="163453"/>
                        <a:pt x="-19495" y="39120"/>
                        <a:pt x="29908" y="37913"/>
                      </a:cubicBezTo>
                      <a:cubicBezTo>
                        <a:pt x="41275" y="35754"/>
                        <a:pt x="33401" y="17911"/>
                        <a:pt x="43053" y="12513"/>
                      </a:cubicBezTo>
                      <a:cubicBezTo>
                        <a:pt x="64008" y="-9902"/>
                        <a:pt x="129984" y="-1393"/>
                        <a:pt x="134239" y="31563"/>
                      </a:cubicBezTo>
                      <a:cubicBezTo>
                        <a:pt x="135826" y="40517"/>
                        <a:pt x="147891" y="34484"/>
                        <a:pt x="151955" y="41406"/>
                      </a:cubicBezTo>
                      <a:cubicBezTo>
                        <a:pt x="171640" y="64583"/>
                        <a:pt x="149479" y="158246"/>
                        <a:pt x="149161" y="196663"/>
                      </a:cubicBezTo>
                      <a:cubicBezTo>
                        <a:pt x="98234" y="196155"/>
                        <a:pt x="49847" y="189170"/>
                        <a:pt x="0" y="197298"/>
                      </a:cubicBezTo>
                      <a:close/>
                    </a:path>
                  </a:pathLst>
                </a:custGeom>
                <a:solidFill>
                  <a:srgbClr val="FFFFFF">
                    <a:alpha val="13410"/>
                  </a:srgbClr>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536" name="Google Shape;1536;p12"/>
                <p:cNvSpPr/>
                <p:nvPr/>
              </p:nvSpPr>
              <p:spPr>
                <a:xfrm>
                  <a:off x="3792712" y="2879468"/>
                  <a:ext cx="274793" cy="850085"/>
                </a:xfrm>
                <a:custGeom>
                  <a:avLst/>
                  <a:gdLst/>
                  <a:ahLst/>
                  <a:cxnLst/>
                  <a:rect l="l" t="t" r="r" b="b"/>
                  <a:pathLst>
                    <a:path w="274793" h="850085" extrusionOk="0">
                      <a:moveTo>
                        <a:pt x="19916" y="786532"/>
                      </a:moveTo>
                      <a:cubicBezTo>
                        <a:pt x="39854" y="827489"/>
                        <a:pt x="67541" y="848572"/>
                        <a:pt x="131866" y="850032"/>
                      </a:cubicBezTo>
                      <a:cubicBezTo>
                        <a:pt x="255818" y="852953"/>
                        <a:pt x="279440" y="735732"/>
                        <a:pt x="271947" y="651213"/>
                      </a:cubicBezTo>
                      <a:cubicBezTo>
                        <a:pt x="272963" y="537612"/>
                        <a:pt x="275312" y="423947"/>
                        <a:pt x="274678" y="310345"/>
                      </a:cubicBezTo>
                      <a:cubicBezTo>
                        <a:pt x="276202" y="268245"/>
                        <a:pt x="263057" y="215095"/>
                        <a:pt x="217528" y="202395"/>
                      </a:cubicBezTo>
                      <a:cubicBezTo>
                        <a:pt x="213336" y="167343"/>
                        <a:pt x="246610" y="35073"/>
                        <a:pt x="197716" y="37295"/>
                      </a:cubicBezTo>
                      <a:cubicBezTo>
                        <a:pt x="191366" y="-10202"/>
                        <a:pt x="84495" y="-14965"/>
                        <a:pt x="87098" y="38311"/>
                      </a:cubicBezTo>
                      <a:cubicBezTo>
                        <a:pt x="75478" y="36978"/>
                        <a:pt x="60047" y="37041"/>
                        <a:pt x="58778" y="55583"/>
                      </a:cubicBezTo>
                      <a:cubicBezTo>
                        <a:pt x="55603" y="103081"/>
                        <a:pt x="55285" y="150833"/>
                        <a:pt x="49887" y="197760"/>
                      </a:cubicBezTo>
                      <a:cubicBezTo>
                        <a:pt x="-19010" y="224303"/>
                        <a:pt x="12613" y="404262"/>
                        <a:pt x="5437" y="474048"/>
                      </a:cubicBezTo>
                      <a:cubicBezTo>
                        <a:pt x="10264" y="577299"/>
                        <a:pt x="-17549" y="687980"/>
                        <a:pt x="19916" y="786532"/>
                      </a:cubicBezTo>
                      <a:close/>
                      <a:moveTo>
                        <a:pt x="102466" y="38248"/>
                      </a:moveTo>
                      <a:cubicBezTo>
                        <a:pt x="106148" y="7895"/>
                        <a:pt x="173585" y="17166"/>
                        <a:pt x="178983" y="37105"/>
                      </a:cubicBezTo>
                      <a:cubicBezTo>
                        <a:pt x="154281" y="37549"/>
                        <a:pt x="103101" y="39962"/>
                        <a:pt x="102592" y="38311"/>
                      </a:cubicBezTo>
                      <a:close/>
                      <a:moveTo>
                        <a:pt x="76177" y="56663"/>
                      </a:moveTo>
                      <a:lnTo>
                        <a:pt x="174983" y="55393"/>
                      </a:lnTo>
                      <a:cubicBezTo>
                        <a:pt x="190222" y="53361"/>
                        <a:pt x="211304" y="53298"/>
                        <a:pt x="206733" y="75459"/>
                      </a:cubicBezTo>
                      <a:lnTo>
                        <a:pt x="75287" y="111400"/>
                      </a:lnTo>
                      <a:cubicBezTo>
                        <a:pt x="75967" y="93194"/>
                        <a:pt x="76303" y="74970"/>
                        <a:pt x="76303" y="56726"/>
                      </a:cubicBezTo>
                      <a:close/>
                      <a:moveTo>
                        <a:pt x="73700" y="129879"/>
                      </a:moveTo>
                      <a:lnTo>
                        <a:pt x="205399" y="94382"/>
                      </a:lnTo>
                      <a:lnTo>
                        <a:pt x="203684" y="134069"/>
                      </a:lnTo>
                      <a:lnTo>
                        <a:pt x="71478" y="159469"/>
                      </a:lnTo>
                      <a:cubicBezTo>
                        <a:pt x="72430" y="149563"/>
                        <a:pt x="73192" y="139785"/>
                        <a:pt x="73827" y="129942"/>
                      </a:cubicBezTo>
                      <a:close/>
                      <a:moveTo>
                        <a:pt x="69191" y="177885"/>
                      </a:moveTo>
                      <a:lnTo>
                        <a:pt x="202541" y="152104"/>
                      </a:lnTo>
                      <a:cubicBezTo>
                        <a:pt x="201906" y="166391"/>
                        <a:pt x="201335" y="180615"/>
                        <a:pt x="200700" y="194839"/>
                      </a:cubicBezTo>
                      <a:lnTo>
                        <a:pt x="67350" y="193379"/>
                      </a:lnTo>
                      <a:cubicBezTo>
                        <a:pt x="68239" y="188298"/>
                        <a:pt x="68937" y="183282"/>
                        <a:pt x="69318" y="177948"/>
                      </a:cubicBezTo>
                      <a:close/>
                      <a:moveTo>
                        <a:pt x="19217" y="648102"/>
                      </a:moveTo>
                      <a:cubicBezTo>
                        <a:pt x="23154" y="519832"/>
                        <a:pt x="21947" y="391117"/>
                        <a:pt x="28171" y="263101"/>
                      </a:cubicBezTo>
                      <a:cubicBezTo>
                        <a:pt x="34965" y="198204"/>
                        <a:pt x="74589" y="211222"/>
                        <a:pt x="121960" y="210968"/>
                      </a:cubicBezTo>
                      <a:cubicBezTo>
                        <a:pt x="123103" y="217851"/>
                        <a:pt x="123674" y="224817"/>
                        <a:pt x="123674" y="231796"/>
                      </a:cubicBezTo>
                      <a:cubicBezTo>
                        <a:pt x="72874" y="256370"/>
                        <a:pt x="60174" y="344889"/>
                        <a:pt x="124246" y="360891"/>
                      </a:cubicBezTo>
                      <a:lnTo>
                        <a:pt x="124627" y="429281"/>
                      </a:lnTo>
                      <a:cubicBezTo>
                        <a:pt x="46966" y="432710"/>
                        <a:pt x="45951" y="548915"/>
                        <a:pt x="125135" y="549486"/>
                      </a:cubicBezTo>
                      <a:lnTo>
                        <a:pt x="125516" y="627083"/>
                      </a:lnTo>
                      <a:cubicBezTo>
                        <a:pt x="40" y="680677"/>
                        <a:pt x="157647" y="791422"/>
                        <a:pt x="143550" y="638069"/>
                      </a:cubicBezTo>
                      <a:cubicBezTo>
                        <a:pt x="209971" y="620416"/>
                        <a:pt x="220385" y="540533"/>
                        <a:pt x="142661" y="533675"/>
                      </a:cubicBezTo>
                      <a:lnTo>
                        <a:pt x="142280" y="444204"/>
                      </a:lnTo>
                      <a:cubicBezTo>
                        <a:pt x="216321" y="434298"/>
                        <a:pt x="216130" y="356764"/>
                        <a:pt x="141772" y="346604"/>
                      </a:cubicBezTo>
                      <a:cubicBezTo>
                        <a:pt x="141772" y="311425"/>
                        <a:pt x="141772" y="215413"/>
                        <a:pt x="140566" y="212429"/>
                      </a:cubicBezTo>
                      <a:cubicBezTo>
                        <a:pt x="140566" y="212429"/>
                        <a:pt x="194096" y="213762"/>
                        <a:pt x="198541" y="213381"/>
                      </a:cubicBezTo>
                      <a:cubicBezTo>
                        <a:pt x="218543" y="211666"/>
                        <a:pt x="234291" y="230589"/>
                        <a:pt x="243943" y="246845"/>
                      </a:cubicBezTo>
                      <a:cubicBezTo>
                        <a:pt x="271376" y="315997"/>
                        <a:pt x="250865" y="395880"/>
                        <a:pt x="255754" y="469095"/>
                      </a:cubicBezTo>
                      <a:cubicBezTo>
                        <a:pt x="240832" y="580093"/>
                        <a:pt x="308015" y="834538"/>
                        <a:pt x="136819" y="834855"/>
                      </a:cubicBezTo>
                      <a:cubicBezTo>
                        <a:pt x="35727" y="844063"/>
                        <a:pt x="10073" y="729382"/>
                        <a:pt x="19344" y="648166"/>
                      </a:cubicBezTo>
                      <a:close/>
                      <a:moveTo>
                        <a:pt x="125008" y="678137"/>
                      </a:moveTo>
                      <a:cubicBezTo>
                        <a:pt x="115928" y="731541"/>
                        <a:pt x="62968" y="668041"/>
                        <a:pt x="125643" y="645435"/>
                      </a:cubicBezTo>
                      <a:cubicBezTo>
                        <a:pt x="126272" y="656357"/>
                        <a:pt x="126100" y="667304"/>
                        <a:pt x="125135" y="678201"/>
                      </a:cubicBezTo>
                      <a:close/>
                      <a:moveTo>
                        <a:pt x="125008" y="531198"/>
                      </a:moveTo>
                      <a:cubicBezTo>
                        <a:pt x="69953" y="529293"/>
                        <a:pt x="68620" y="448966"/>
                        <a:pt x="124627" y="447315"/>
                      </a:cubicBezTo>
                      <a:close/>
                      <a:moveTo>
                        <a:pt x="124119" y="340698"/>
                      </a:moveTo>
                      <a:cubicBezTo>
                        <a:pt x="85193" y="326284"/>
                        <a:pt x="93004" y="270848"/>
                        <a:pt x="123674" y="251798"/>
                      </a:cubicBezTo>
                      <a:cubicBezTo>
                        <a:pt x="123973" y="281643"/>
                        <a:pt x="124183" y="311380"/>
                        <a:pt x="124309" y="341016"/>
                      </a:cubicBezTo>
                      <a:close/>
                      <a:moveTo>
                        <a:pt x="141835" y="365591"/>
                      </a:moveTo>
                      <a:cubicBezTo>
                        <a:pt x="190730" y="374798"/>
                        <a:pt x="194159" y="419057"/>
                        <a:pt x="141835" y="426106"/>
                      </a:cubicBezTo>
                      <a:close/>
                      <a:moveTo>
                        <a:pt x="142724" y="551899"/>
                      </a:moveTo>
                      <a:cubicBezTo>
                        <a:pt x="195493" y="559138"/>
                        <a:pt x="188127" y="605684"/>
                        <a:pt x="143296" y="619781"/>
                      </a:cubicBezTo>
                      <a:cubicBezTo>
                        <a:pt x="143042" y="601429"/>
                        <a:pt x="142978" y="571204"/>
                        <a:pt x="142915" y="55221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1537" name="Google Shape;1537;p12"/>
              <p:cNvSpPr/>
              <p:nvPr/>
            </p:nvSpPr>
            <p:spPr>
              <a:xfrm>
                <a:off x="3923177" y="404687"/>
                <a:ext cx="17700" cy="25731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1538" name="Google Shape;1538;p12"/>
          <p:cNvGrpSpPr/>
          <p:nvPr/>
        </p:nvGrpSpPr>
        <p:grpSpPr>
          <a:xfrm>
            <a:off x="9681330" y="1"/>
            <a:ext cx="1313817" cy="6147905"/>
            <a:chOff x="1192601" y="-2473021"/>
            <a:chExt cx="1046700" cy="4897949"/>
          </a:xfrm>
        </p:grpSpPr>
        <p:grpSp>
          <p:nvGrpSpPr>
            <p:cNvPr id="1539" name="Google Shape;1539;p12"/>
            <p:cNvGrpSpPr/>
            <p:nvPr/>
          </p:nvGrpSpPr>
          <p:grpSpPr>
            <a:xfrm>
              <a:off x="1192601" y="1378228"/>
              <a:ext cx="1046700" cy="1046700"/>
              <a:chOff x="764100" y="3623300"/>
              <a:chExt cx="1046700" cy="1046700"/>
            </a:xfrm>
          </p:grpSpPr>
          <p:sp>
            <p:nvSpPr>
              <p:cNvPr id="1540" name="Google Shape;1540;p12"/>
              <p:cNvSpPr/>
              <p:nvPr/>
            </p:nvSpPr>
            <p:spPr>
              <a:xfrm>
                <a:off x="764100" y="3623300"/>
                <a:ext cx="1046700" cy="1046700"/>
              </a:xfrm>
              <a:prstGeom prst="ellipse">
                <a:avLst/>
              </a:prstGeom>
              <a:solidFill>
                <a:srgbClr val="FFFFFF">
                  <a:alpha val="1341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41" name="Google Shape;1541;p12"/>
              <p:cNvSpPr/>
              <p:nvPr/>
            </p:nvSpPr>
            <p:spPr>
              <a:xfrm>
                <a:off x="922769" y="3781968"/>
                <a:ext cx="729300" cy="729300"/>
              </a:xfrm>
              <a:prstGeom prst="ellipse">
                <a:avLst/>
              </a:prstGeom>
              <a:solidFill>
                <a:srgbClr val="FFFFFF">
                  <a:alpha val="1341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542" name="Google Shape;1542;p12"/>
            <p:cNvGrpSpPr/>
            <p:nvPr/>
          </p:nvGrpSpPr>
          <p:grpSpPr>
            <a:xfrm>
              <a:off x="1417979" y="-2473021"/>
              <a:ext cx="580390" cy="4604206"/>
              <a:chOff x="522260" y="-312241"/>
              <a:chExt cx="530958" cy="4212063"/>
            </a:xfrm>
          </p:grpSpPr>
          <p:grpSp>
            <p:nvGrpSpPr>
              <p:cNvPr id="1543" name="Google Shape;1543;p12"/>
              <p:cNvGrpSpPr/>
              <p:nvPr/>
            </p:nvGrpSpPr>
            <p:grpSpPr>
              <a:xfrm>
                <a:off x="522260" y="2971595"/>
                <a:ext cx="530958" cy="928227"/>
                <a:chOff x="522260" y="2971595"/>
                <a:chExt cx="530958" cy="928227"/>
              </a:xfrm>
            </p:grpSpPr>
            <p:sp>
              <p:nvSpPr>
                <p:cNvPr id="1544" name="Google Shape;1544;p12"/>
                <p:cNvSpPr/>
                <p:nvPr/>
              </p:nvSpPr>
              <p:spPr>
                <a:xfrm>
                  <a:off x="531045" y="3193814"/>
                  <a:ext cx="510950" cy="500199"/>
                </a:xfrm>
                <a:custGeom>
                  <a:avLst/>
                  <a:gdLst/>
                  <a:ahLst/>
                  <a:cxnLst/>
                  <a:rect l="l" t="t" r="r" b="b"/>
                  <a:pathLst>
                    <a:path w="510950" h="500199" extrusionOk="0">
                      <a:moveTo>
                        <a:pt x="230344" y="500189"/>
                      </a:moveTo>
                      <a:cubicBezTo>
                        <a:pt x="153916" y="500507"/>
                        <a:pt x="77640" y="493446"/>
                        <a:pt x="2570" y="479108"/>
                      </a:cubicBezTo>
                      <a:cubicBezTo>
                        <a:pt x="-4606" y="452501"/>
                        <a:pt x="4348" y="418084"/>
                        <a:pt x="15841" y="404622"/>
                      </a:cubicBezTo>
                      <a:cubicBezTo>
                        <a:pt x="93" y="296672"/>
                        <a:pt x="174591" y="153479"/>
                        <a:pt x="126458" y="68770"/>
                      </a:cubicBezTo>
                      <a:cubicBezTo>
                        <a:pt x="128236" y="16510"/>
                        <a:pt x="219295" y="6350"/>
                        <a:pt x="261142" y="0"/>
                      </a:cubicBezTo>
                      <a:cubicBezTo>
                        <a:pt x="310926" y="4953"/>
                        <a:pt x="383443" y="12002"/>
                        <a:pt x="388777" y="70612"/>
                      </a:cubicBezTo>
                      <a:cubicBezTo>
                        <a:pt x="365980" y="191262"/>
                        <a:pt x="524603" y="342392"/>
                        <a:pt x="509998" y="472630"/>
                      </a:cubicBezTo>
                      <a:cubicBezTo>
                        <a:pt x="417936" y="491147"/>
                        <a:pt x="324248" y="500380"/>
                        <a:pt x="230344" y="500189"/>
                      </a:cubicBezTo>
                      <a:close/>
                    </a:path>
                  </a:pathLst>
                </a:custGeom>
                <a:solidFill>
                  <a:srgbClr val="FFFFFF">
                    <a:alpha val="13410"/>
                  </a:srgbClr>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545" name="Google Shape;1545;p12"/>
                <p:cNvSpPr/>
                <p:nvPr/>
              </p:nvSpPr>
              <p:spPr>
                <a:xfrm>
                  <a:off x="551585" y="3672350"/>
                  <a:ext cx="488949" cy="214629"/>
                </a:xfrm>
                <a:custGeom>
                  <a:avLst/>
                  <a:gdLst/>
                  <a:ahLst/>
                  <a:cxnLst/>
                  <a:rect l="l" t="t" r="r" b="b"/>
                  <a:pathLst>
                    <a:path w="488949" h="214629" extrusionOk="0">
                      <a:moveTo>
                        <a:pt x="243395" y="214630"/>
                      </a:moveTo>
                      <a:cubicBezTo>
                        <a:pt x="147256" y="214630"/>
                        <a:pt x="26352" y="160401"/>
                        <a:pt x="0" y="8001"/>
                      </a:cubicBezTo>
                      <a:cubicBezTo>
                        <a:pt x="165925" y="39751"/>
                        <a:pt x="327279" y="29528"/>
                        <a:pt x="488950" y="0"/>
                      </a:cubicBezTo>
                      <a:cubicBezTo>
                        <a:pt x="471043" y="147384"/>
                        <a:pt x="350266" y="214630"/>
                        <a:pt x="243395" y="214630"/>
                      </a:cubicBezTo>
                      <a:close/>
                    </a:path>
                  </a:pathLst>
                </a:custGeom>
                <a:solidFill>
                  <a:srgbClr val="FFFFFF">
                    <a:alpha val="13410"/>
                  </a:srgbClr>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546" name="Google Shape;1546;p12"/>
                <p:cNvSpPr/>
                <p:nvPr/>
              </p:nvSpPr>
              <p:spPr>
                <a:xfrm>
                  <a:off x="685838" y="2977833"/>
                  <a:ext cx="219884" cy="234649"/>
                </a:xfrm>
                <a:custGeom>
                  <a:avLst/>
                  <a:gdLst/>
                  <a:ahLst/>
                  <a:cxnLst/>
                  <a:rect l="l" t="t" r="r" b="b"/>
                  <a:pathLst>
                    <a:path w="219884" h="234649" extrusionOk="0">
                      <a:moveTo>
                        <a:pt x="2590" y="234649"/>
                      </a:moveTo>
                      <a:cubicBezTo>
                        <a:pt x="7987" y="210011"/>
                        <a:pt x="-12142" y="33672"/>
                        <a:pt x="12877" y="45419"/>
                      </a:cubicBezTo>
                      <a:cubicBezTo>
                        <a:pt x="33197" y="50182"/>
                        <a:pt x="23545" y="24210"/>
                        <a:pt x="35038" y="16590"/>
                      </a:cubicBezTo>
                      <a:cubicBezTo>
                        <a:pt x="50913" y="906"/>
                        <a:pt x="85394" y="1604"/>
                        <a:pt x="109714" y="1922"/>
                      </a:cubicBezTo>
                      <a:cubicBezTo>
                        <a:pt x="145528" y="-936"/>
                        <a:pt x="189026" y="-6841"/>
                        <a:pt x="188835" y="38879"/>
                      </a:cubicBezTo>
                      <a:cubicBezTo>
                        <a:pt x="250875" y="39895"/>
                        <a:pt x="199503" y="186770"/>
                        <a:pt x="206869" y="233824"/>
                      </a:cubicBezTo>
                      <a:cubicBezTo>
                        <a:pt x="139369" y="212361"/>
                        <a:pt x="71932" y="215091"/>
                        <a:pt x="2590" y="234649"/>
                      </a:cubicBezTo>
                      <a:close/>
                    </a:path>
                  </a:pathLst>
                </a:custGeom>
                <a:solidFill>
                  <a:srgbClr val="FFFFFF">
                    <a:alpha val="13410"/>
                  </a:srgbClr>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547" name="Google Shape;1547;p12"/>
                <p:cNvSpPr/>
                <p:nvPr/>
              </p:nvSpPr>
              <p:spPr>
                <a:xfrm>
                  <a:off x="522260" y="2971595"/>
                  <a:ext cx="530958" cy="928227"/>
                </a:xfrm>
                <a:custGeom>
                  <a:avLst/>
                  <a:gdLst/>
                  <a:ahLst/>
                  <a:cxnLst/>
                  <a:rect l="l" t="t" r="r" b="b"/>
                  <a:pathLst>
                    <a:path w="530958" h="928227" extrusionOk="0">
                      <a:moveTo>
                        <a:pt x="516306" y="619347"/>
                      </a:moveTo>
                      <a:cubicBezTo>
                        <a:pt x="501638" y="504285"/>
                        <a:pt x="397942" y="417798"/>
                        <a:pt x="399530" y="298926"/>
                      </a:cubicBezTo>
                      <a:cubicBezTo>
                        <a:pt x="413182" y="300514"/>
                        <a:pt x="390830" y="254159"/>
                        <a:pt x="381178" y="244380"/>
                      </a:cubicBezTo>
                      <a:cubicBezTo>
                        <a:pt x="383210" y="187992"/>
                        <a:pt x="385369" y="132175"/>
                        <a:pt x="387528" y="75787"/>
                      </a:cubicBezTo>
                      <a:cubicBezTo>
                        <a:pt x="392481" y="54070"/>
                        <a:pt x="381559" y="34449"/>
                        <a:pt x="356731" y="40227"/>
                      </a:cubicBezTo>
                      <a:cubicBezTo>
                        <a:pt x="358255" y="-10573"/>
                        <a:pt x="307645" y="730"/>
                        <a:pt x="273609" y="1810"/>
                      </a:cubicBezTo>
                      <a:cubicBezTo>
                        <a:pt x="240780" y="1429"/>
                        <a:pt x="184074" y="-222"/>
                        <a:pt x="184328" y="45244"/>
                      </a:cubicBezTo>
                      <a:cubicBezTo>
                        <a:pt x="174803" y="45815"/>
                        <a:pt x="158928" y="42640"/>
                        <a:pt x="158928" y="56547"/>
                      </a:cubicBezTo>
                      <a:cubicBezTo>
                        <a:pt x="158928" y="118777"/>
                        <a:pt x="158039" y="180435"/>
                        <a:pt x="158357" y="242475"/>
                      </a:cubicBezTo>
                      <a:cubicBezTo>
                        <a:pt x="144260" y="248825"/>
                        <a:pt x="112383" y="292767"/>
                        <a:pt x="140577" y="307753"/>
                      </a:cubicBezTo>
                      <a:cubicBezTo>
                        <a:pt x="150102" y="385159"/>
                        <a:pt x="15736" y="506508"/>
                        <a:pt x="18784" y="626967"/>
                      </a:cubicBezTo>
                      <a:cubicBezTo>
                        <a:pt x="-3124" y="640493"/>
                        <a:pt x="-8013" y="706215"/>
                        <a:pt x="15672" y="712756"/>
                      </a:cubicBezTo>
                      <a:cubicBezTo>
                        <a:pt x="65075" y="1013238"/>
                        <a:pt x="505638" y="992854"/>
                        <a:pt x="526720" y="692753"/>
                      </a:cubicBezTo>
                      <a:cubicBezTo>
                        <a:pt x="534785" y="671862"/>
                        <a:pt x="531356" y="631984"/>
                        <a:pt x="516306" y="619347"/>
                      </a:cubicBezTo>
                      <a:close/>
                      <a:moveTo>
                        <a:pt x="498399" y="620300"/>
                      </a:moveTo>
                      <a:cubicBezTo>
                        <a:pt x="475749" y="621824"/>
                        <a:pt x="453079" y="623176"/>
                        <a:pt x="430391" y="624364"/>
                      </a:cubicBezTo>
                      <a:cubicBezTo>
                        <a:pt x="405708" y="518319"/>
                        <a:pt x="384842" y="411531"/>
                        <a:pt x="367780" y="304006"/>
                      </a:cubicBezTo>
                      <a:cubicBezTo>
                        <a:pt x="372606" y="303308"/>
                        <a:pt x="377432" y="302673"/>
                        <a:pt x="382194" y="301911"/>
                      </a:cubicBezTo>
                      <a:cubicBezTo>
                        <a:pt x="378511" y="420973"/>
                        <a:pt x="481889" y="506762"/>
                        <a:pt x="498399" y="620300"/>
                      </a:cubicBezTo>
                      <a:close/>
                      <a:moveTo>
                        <a:pt x="278689" y="312579"/>
                      </a:moveTo>
                      <a:cubicBezTo>
                        <a:pt x="287389" y="312198"/>
                        <a:pt x="296025" y="311690"/>
                        <a:pt x="304661" y="311118"/>
                      </a:cubicBezTo>
                      <a:cubicBezTo>
                        <a:pt x="318040" y="416738"/>
                        <a:pt x="331477" y="522383"/>
                        <a:pt x="344983" y="628047"/>
                      </a:cubicBezTo>
                      <a:cubicBezTo>
                        <a:pt x="322568" y="628809"/>
                        <a:pt x="300216" y="629507"/>
                        <a:pt x="277800" y="629952"/>
                      </a:cubicBezTo>
                      <a:cubicBezTo>
                        <a:pt x="271844" y="524237"/>
                        <a:pt x="272136" y="418262"/>
                        <a:pt x="278689" y="312579"/>
                      </a:cubicBezTo>
                      <a:close/>
                      <a:moveTo>
                        <a:pt x="322504" y="309531"/>
                      </a:moveTo>
                      <a:cubicBezTo>
                        <a:pt x="331775" y="308642"/>
                        <a:pt x="341046" y="307626"/>
                        <a:pt x="350317" y="306483"/>
                      </a:cubicBezTo>
                      <a:cubicBezTo>
                        <a:pt x="367253" y="413417"/>
                        <a:pt x="387928" y="519633"/>
                        <a:pt x="412357" y="625126"/>
                      </a:cubicBezTo>
                      <a:cubicBezTo>
                        <a:pt x="395910" y="625951"/>
                        <a:pt x="379400" y="626713"/>
                        <a:pt x="362954" y="627348"/>
                      </a:cubicBezTo>
                      <a:cubicBezTo>
                        <a:pt x="349111" y="521430"/>
                        <a:pt x="335541" y="415493"/>
                        <a:pt x="322250" y="309531"/>
                      </a:cubicBezTo>
                      <a:close/>
                      <a:moveTo>
                        <a:pt x="365684" y="58452"/>
                      </a:moveTo>
                      <a:cubicBezTo>
                        <a:pt x="375273" y="59277"/>
                        <a:pt x="368542" y="74581"/>
                        <a:pt x="369939" y="81248"/>
                      </a:cubicBezTo>
                      <a:lnTo>
                        <a:pt x="175946" y="137382"/>
                      </a:lnTo>
                      <a:cubicBezTo>
                        <a:pt x="175946" y="127984"/>
                        <a:pt x="175946" y="118332"/>
                        <a:pt x="175946" y="109125"/>
                      </a:cubicBezTo>
                      <a:cubicBezTo>
                        <a:pt x="212713" y="94837"/>
                        <a:pt x="258496" y="85947"/>
                        <a:pt x="287643" y="60547"/>
                      </a:cubicBezTo>
                      <a:cubicBezTo>
                        <a:pt x="313360" y="60611"/>
                        <a:pt x="339649" y="57309"/>
                        <a:pt x="365430" y="58452"/>
                      </a:cubicBezTo>
                      <a:close/>
                      <a:moveTo>
                        <a:pt x="175438" y="205454"/>
                      </a:moveTo>
                      <a:lnTo>
                        <a:pt x="366827" y="159671"/>
                      </a:lnTo>
                      <a:lnTo>
                        <a:pt x="364224" y="230791"/>
                      </a:lnTo>
                      <a:cubicBezTo>
                        <a:pt x="308090" y="199041"/>
                        <a:pt x="233033" y="208248"/>
                        <a:pt x="175311" y="231616"/>
                      </a:cubicBezTo>
                      <a:close/>
                      <a:moveTo>
                        <a:pt x="175438" y="187230"/>
                      </a:moveTo>
                      <a:cubicBezTo>
                        <a:pt x="175438" y="176688"/>
                        <a:pt x="175438" y="166084"/>
                        <a:pt x="175438" y="155480"/>
                      </a:cubicBezTo>
                      <a:lnTo>
                        <a:pt x="368796" y="99536"/>
                      </a:lnTo>
                      <a:lnTo>
                        <a:pt x="367272" y="141256"/>
                      </a:lnTo>
                      <a:close/>
                      <a:moveTo>
                        <a:pt x="229032" y="21622"/>
                      </a:moveTo>
                      <a:cubicBezTo>
                        <a:pt x="256401" y="25305"/>
                        <a:pt x="342570" y="-222"/>
                        <a:pt x="338760" y="40672"/>
                      </a:cubicBezTo>
                      <a:lnTo>
                        <a:pt x="201600" y="44418"/>
                      </a:lnTo>
                      <a:cubicBezTo>
                        <a:pt x="197155" y="28861"/>
                        <a:pt x="217793" y="22765"/>
                        <a:pt x="229096" y="21749"/>
                      </a:cubicBezTo>
                      <a:close/>
                      <a:moveTo>
                        <a:pt x="263830" y="59150"/>
                      </a:moveTo>
                      <a:cubicBezTo>
                        <a:pt x="235046" y="71260"/>
                        <a:pt x="205645" y="81858"/>
                        <a:pt x="175756" y="90900"/>
                      </a:cubicBezTo>
                      <a:lnTo>
                        <a:pt x="175756" y="63722"/>
                      </a:lnTo>
                      <a:cubicBezTo>
                        <a:pt x="201664" y="62897"/>
                        <a:pt x="238113" y="59976"/>
                        <a:pt x="263894" y="59404"/>
                      </a:cubicBezTo>
                      <a:close/>
                      <a:moveTo>
                        <a:pt x="260973" y="230600"/>
                      </a:moveTo>
                      <a:cubicBezTo>
                        <a:pt x="306439" y="226028"/>
                        <a:pt x="366891" y="233838"/>
                        <a:pt x="384036" y="283432"/>
                      </a:cubicBezTo>
                      <a:cubicBezTo>
                        <a:pt x="303873" y="296939"/>
                        <a:pt x="222193" y="298945"/>
                        <a:pt x="141466" y="289401"/>
                      </a:cubicBezTo>
                      <a:cubicBezTo>
                        <a:pt x="157404" y="243554"/>
                        <a:pt x="218110" y="233521"/>
                        <a:pt x="261036" y="230854"/>
                      </a:cubicBezTo>
                      <a:close/>
                      <a:moveTo>
                        <a:pt x="259639" y="630269"/>
                      </a:moveTo>
                      <a:cubicBezTo>
                        <a:pt x="238005" y="630606"/>
                        <a:pt x="216313" y="630796"/>
                        <a:pt x="194552" y="630841"/>
                      </a:cubicBezTo>
                      <a:cubicBezTo>
                        <a:pt x="210300" y="525005"/>
                        <a:pt x="226003" y="419176"/>
                        <a:pt x="241669" y="313341"/>
                      </a:cubicBezTo>
                      <a:cubicBezTo>
                        <a:pt x="248019" y="313341"/>
                        <a:pt x="254369" y="313341"/>
                        <a:pt x="260719" y="313341"/>
                      </a:cubicBezTo>
                      <a:cubicBezTo>
                        <a:pt x="254172" y="418871"/>
                        <a:pt x="253810" y="524694"/>
                        <a:pt x="259639" y="630269"/>
                      </a:cubicBezTo>
                      <a:close/>
                      <a:moveTo>
                        <a:pt x="177089" y="630904"/>
                      </a:moveTo>
                      <a:cubicBezTo>
                        <a:pt x="155309" y="630904"/>
                        <a:pt x="133528" y="630904"/>
                        <a:pt x="111748" y="630333"/>
                      </a:cubicBezTo>
                      <a:cubicBezTo>
                        <a:pt x="143498" y="524478"/>
                        <a:pt x="175248" y="418751"/>
                        <a:pt x="206490" y="312833"/>
                      </a:cubicBezTo>
                      <a:lnTo>
                        <a:pt x="224206" y="313277"/>
                      </a:lnTo>
                      <a:cubicBezTo>
                        <a:pt x="208630" y="419195"/>
                        <a:pt x="192920" y="525069"/>
                        <a:pt x="177089" y="630904"/>
                      </a:cubicBezTo>
                      <a:close/>
                      <a:moveTo>
                        <a:pt x="76759" y="501047"/>
                      </a:moveTo>
                      <a:cubicBezTo>
                        <a:pt x="112129" y="441801"/>
                        <a:pt x="157849" y="381857"/>
                        <a:pt x="157468" y="309721"/>
                      </a:cubicBezTo>
                      <a:cubicBezTo>
                        <a:pt x="168009" y="310737"/>
                        <a:pt x="178550" y="311499"/>
                        <a:pt x="189218" y="312071"/>
                      </a:cubicBezTo>
                      <a:cubicBezTo>
                        <a:pt x="157550" y="417906"/>
                        <a:pt x="125908" y="523887"/>
                        <a:pt x="94285" y="630015"/>
                      </a:cubicBezTo>
                      <a:cubicBezTo>
                        <a:pt x="74854" y="629571"/>
                        <a:pt x="55423" y="629126"/>
                        <a:pt x="35992" y="628491"/>
                      </a:cubicBezTo>
                      <a:cubicBezTo>
                        <a:pt x="33960" y="582454"/>
                        <a:pt x="54026" y="539591"/>
                        <a:pt x="76886" y="500920"/>
                      </a:cubicBezTo>
                      <a:close/>
                      <a:moveTo>
                        <a:pt x="356858" y="897604"/>
                      </a:moveTo>
                      <a:cubicBezTo>
                        <a:pt x="221222" y="951325"/>
                        <a:pt x="58725" y="859504"/>
                        <a:pt x="34024" y="716248"/>
                      </a:cubicBezTo>
                      <a:cubicBezTo>
                        <a:pt x="191294" y="742912"/>
                        <a:pt x="352178" y="739813"/>
                        <a:pt x="508305" y="707104"/>
                      </a:cubicBezTo>
                      <a:lnTo>
                        <a:pt x="509194" y="707549"/>
                      </a:lnTo>
                      <a:cubicBezTo>
                        <a:pt x="496145" y="793623"/>
                        <a:pt x="438030" y="866134"/>
                        <a:pt x="356858" y="897604"/>
                      </a:cubicBezTo>
                      <a:close/>
                      <a:moveTo>
                        <a:pt x="512560" y="681704"/>
                      </a:moveTo>
                      <a:cubicBezTo>
                        <a:pt x="511855" y="684092"/>
                        <a:pt x="510985" y="686422"/>
                        <a:pt x="509956" y="688689"/>
                      </a:cubicBezTo>
                      <a:cubicBezTo>
                        <a:pt x="348952" y="722706"/>
                        <a:pt x="182842" y="724865"/>
                        <a:pt x="21006" y="695039"/>
                      </a:cubicBezTo>
                      <a:cubicBezTo>
                        <a:pt x="14332" y="679355"/>
                        <a:pt x="14961" y="661511"/>
                        <a:pt x="22721" y="646335"/>
                      </a:cubicBezTo>
                      <a:cubicBezTo>
                        <a:pt x="183897" y="651967"/>
                        <a:pt x="345263" y="649148"/>
                        <a:pt x="506146" y="637889"/>
                      </a:cubicBezTo>
                      <a:cubicBezTo>
                        <a:pt x="514351" y="650945"/>
                        <a:pt x="516681" y="666845"/>
                        <a:pt x="512560" y="68170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1548" name="Google Shape;1548;p12"/>
              <p:cNvSpPr/>
              <p:nvPr/>
            </p:nvSpPr>
            <p:spPr>
              <a:xfrm>
                <a:off x="786930" y="-312241"/>
                <a:ext cx="17700" cy="32904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1549" name="Google Shape;1549;p12"/>
          <p:cNvGrpSpPr/>
          <p:nvPr/>
        </p:nvGrpSpPr>
        <p:grpSpPr>
          <a:xfrm>
            <a:off x="9746753" y="2409622"/>
            <a:ext cx="198068" cy="226828"/>
            <a:chOff x="3462796" y="2555878"/>
            <a:chExt cx="157798" cy="180711"/>
          </a:xfrm>
        </p:grpSpPr>
        <p:sp>
          <p:nvSpPr>
            <p:cNvPr id="1550" name="Google Shape;1550;p12"/>
            <p:cNvSpPr/>
            <p:nvPr/>
          </p:nvSpPr>
          <p:spPr>
            <a:xfrm>
              <a:off x="3528860" y="2555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551" name="Google Shape;1551;p12"/>
            <p:cNvSpPr/>
            <p:nvPr/>
          </p:nvSpPr>
          <p:spPr>
            <a:xfrm>
              <a:off x="3528860" y="2682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552" name="Google Shape;1552;p12"/>
            <p:cNvSpPr/>
            <p:nvPr/>
          </p:nvSpPr>
          <p:spPr>
            <a:xfrm>
              <a:off x="3571315" y="2597137"/>
              <a:ext cx="47570" cy="33554"/>
            </a:xfrm>
            <a:custGeom>
              <a:avLst/>
              <a:gdLst/>
              <a:ahLst/>
              <a:cxnLst/>
              <a:rect l="l" t="t" r="r" b="b"/>
              <a:pathLst>
                <a:path w="47570" h="33554" extrusionOk="0">
                  <a:moveTo>
                    <a:pt x="47423" y="3886"/>
                  </a:moveTo>
                  <a:cubicBezTo>
                    <a:pt x="36183" y="-9449"/>
                    <a:pt x="10910" y="15189"/>
                    <a:pt x="306" y="22936"/>
                  </a:cubicBezTo>
                  <a:cubicBezTo>
                    <a:pt x="-4584" y="50305"/>
                    <a:pt x="50788" y="17729"/>
                    <a:pt x="47423" y="3886"/>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553" name="Google Shape;1553;p12"/>
            <p:cNvSpPr/>
            <p:nvPr/>
          </p:nvSpPr>
          <p:spPr>
            <a:xfrm>
              <a:off x="3572203" y="2660050"/>
              <a:ext cx="48391" cy="35006"/>
            </a:xfrm>
            <a:custGeom>
              <a:avLst/>
              <a:gdLst/>
              <a:ahLst/>
              <a:cxnLst/>
              <a:rect l="l" t="t" r="r" b="b"/>
              <a:pathLst>
                <a:path w="48391" h="35006" extrusionOk="0">
                  <a:moveTo>
                    <a:pt x="45900" y="20221"/>
                  </a:moveTo>
                  <a:cubicBezTo>
                    <a:pt x="32120" y="15713"/>
                    <a:pt x="14849" y="-8608"/>
                    <a:pt x="1450" y="3203"/>
                  </a:cubicBezTo>
                  <a:cubicBezTo>
                    <a:pt x="-11123" y="21047"/>
                    <a:pt x="62664" y="54384"/>
                    <a:pt x="45900" y="2022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554" name="Google Shape;1554;p12"/>
            <p:cNvSpPr/>
            <p:nvPr/>
          </p:nvSpPr>
          <p:spPr>
            <a:xfrm>
              <a:off x="3466564" y="2662661"/>
              <a:ext cx="42019" cy="33548"/>
            </a:xfrm>
            <a:custGeom>
              <a:avLst/>
              <a:gdLst/>
              <a:ahLst/>
              <a:cxnLst/>
              <a:rect l="l" t="t" r="r" b="b"/>
              <a:pathLst>
                <a:path w="42019" h="33548" extrusionOk="0">
                  <a:moveTo>
                    <a:pt x="41239" y="1798"/>
                  </a:moveTo>
                  <a:cubicBezTo>
                    <a:pt x="31397" y="-7981"/>
                    <a:pt x="-17625" y="24912"/>
                    <a:pt x="6695" y="33548"/>
                  </a:cubicBezTo>
                  <a:cubicBezTo>
                    <a:pt x="17935" y="27452"/>
                    <a:pt x="47145" y="17991"/>
                    <a:pt x="41239" y="179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555" name="Google Shape;1555;p12"/>
            <p:cNvSpPr/>
            <p:nvPr/>
          </p:nvSpPr>
          <p:spPr>
            <a:xfrm>
              <a:off x="3462796" y="2597064"/>
              <a:ext cx="40843" cy="33781"/>
            </a:xfrm>
            <a:custGeom>
              <a:avLst/>
              <a:gdLst/>
              <a:ahLst/>
              <a:cxnLst/>
              <a:rect l="l" t="t" r="r" b="b"/>
              <a:pathLst>
                <a:path w="40843" h="33781" extrusionOk="0">
                  <a:moveTo>
                    <a:pt x="38339" y="18755"/>
                  </a:moveTo>
                  <a:cubicBezTo>
                    <a:pt x="27163" y="13865"/>
                    <a:pt x="13447" y="-8614"/>
                    <a:pt x="1509" y="3578"/>
                  </a:cubicBezTo>
                  <a:cubicBezTo>
                    <a:pt x="-10556" y="21676"/>
                    <a:pt x="54151" y="52346"/>
                    <a:pt x="38339" y="18755"/>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1556" name="Google Shape;1556;p12"/>
          <p:cNvGrpSpPr/>
          <p:nvPr/>
        </p:nvGrpSpPr>
        <p:grpSpPr>
          <a:xfrm>
            <a:off x="8567374" y="0"/>
            <a:ext cx="1313817" cy="4014256"/>
            <a:chOff x="6010934" y="-404723"/>
            <a:chExt cx="1046700" cy="3198101"/>
          </a:xfrm>
        </p:grpSpPr>
        <p:grpSp>
          <p:nvGrpSpPr>
            <p:cNvPr id="1557" name="Google Shape;1557;p12"/>
            <p:cNvGrpSpPr/>
            <p:nvPr/>
          </p:nvGrpSpPr>
          <p:grpSpPr>
            <a:xfrm>
              <a:off x="6010934" y="1746678"/>
              <a:ext cx="1046700" cy="1046700"/>
              <a:chOff x="764100" y="3623300"/>
              <a:chExt cx="1046700" cy="1046700"/>
            </a:xfrm>
          </p:grpSpPr>
          <p:sp>
            <p:nvSpPr>
              <p:cNvPr id="1558" name="Google Shape;1558;p12"/>
              <p:cNvSpPr/>
              <p:nvPr/>
            </p:nvSpPr>
            <p:spPr>
              <a:xfrm>
                <a:off x="764100" y="3623300"/>
                <a:ext cx="1046700" cy="1046700"/>
              </a:xfrm>
              <a:prstGeom prst="ellipse">
                <a:avLst/>
              </a:prstGeom>
              <a:solidFill>
                <a:srgbClr val="FFFFFF">
                  <a:alpha val="1341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59" name="Google Shape;1559;p12"/>
              <p:cNvSpPr/>
              <p:nvPr/>
            </p:nvSpPr>
            <p:spPr>
              <a:xfrm>
                <a:off x="922769" y="3781968"/>
                <a:ext cx="729300" cy="729300"/>
              </a:xfrm>
              <a:prstGeom prst="ellipse">
                <a:avLst/>
              </a:prstGeom>
              <a:solidFill>
                <a:srgbClr val="FFFFFF">
                  <a:alpha val="1341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560" name="Google Shape;1560;p12"/>
            <p:cNvGrpSpPr/>
            <p:nvPr/>
          </p:nvGrpSpPr>
          <p:grpSpPr>
            <a:xfrm>
              <a:off x="6308747" y="-404723"/>
              <a:ext cx="441786" cy="2976610"/>
              <a:chOff x="1121941" y="1239413"/>
              <a:chExt cx="404159" cy="2723090"/>
            </a:xfrm>
          </p:grpSpPr>
          <p:sp>
            <p:nvSpPr>
              <p:cNvPr id="1561" name="Google Shape;1561;p12"/>
              <p:cNvSpPr/>
              <p:nvPr/>
            </p:nvSpPr>
            <p:spPr>
              <a:xfrm>
                <a:off x="1308652" y="1239413"/>
                <a:ext cx="17700" cy="17385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562" name="Google Shape;1562;p12"/>
              <p:cNvGrpSpPr/>
              <p:nvPr/>
            </p:nvGrpSpPr>
            <p:grpSpPr>
              <a:xfrm>
                <a:off x="1121941" y="2971595"/>
                <a:ext cx="404159" cy="990908"/>
                <a:chOff x="1121941" y="2969319"/>
                <a:chExt cx="404159" cy="990908"/>
              </a:xfrm>
            </p:grpSpPr>
            <p:sp>
              <p:nvSpPr>
                <p:cNvPr id="1563" name="Google Shape;1563;p12"/>
                <p:cNvSpPr/>
                <p:nvPr/>
              </p:nvSpPr>
              <p:spPr>
                <a:xfrm>
                  <a:off x="1210876" y="2975878"/>
                  <a:ext cx="215728" cy="222824"/>
                </a:xfrm>
                <a:custGeom>
                  <a:avLst/>
                  <a:gdLst/>
                  <a:ahLst/>
                  <a:cxnLst/>
                  <a:rect l="l" t="t" r="r" b="b"/>
                  <a:pathLst>
                    <a:path w="215728" h="222824" extrusionOk="0">
                      <a:moveTo>
                        <a:pt x="14190" y="222824"/>
                      </a:moveTo>
                      <a:cubicBezTo>
                        <a:pt x="13301" y="174692"/>
                        <a:pt x="-21687" y="79251"/>
                        <a:pt x="21620" y="60582"/>
                      </a:cubicBezTo>
                      <a:cubicBezTo>
                        <a:pt x="36987" y="27244"/>
                        <a:pt x="55021" y="2797"/>
                        <a:pt x="105440" y="321"/>
                      </a:cubicBezTo>
                      <a:cubicBezTo>
                        <a:pt x="154017" y="-2156"/>
                        <a:pt x="177385" y="9655"/>
                        <a:pt x="182021" y="37976"/>
                      </a:cubicBezTo>
                      <a:cubicBezTo>
                        <a:pt x="233265" y="47692"/>
                        <a:pt x="210405" y="171326"/>
                        <a:pt x="211993" y="215776"/>
                      </a:cubicBezTo>
                      <a:cubicBezTo>
                        <a:pt x="143159" y="198060"/>
                        <a:pt x="79024" y="196790"/>
                        <a:pt x="14190" y="222824"/>
                      </a:cubicBezTo>
                      <a:close/>
                    </a:path>
                  </a:pathLst>
                </a:custGeom>
                <a:solidFill>
                  <a:srgbClr val="FFFFFF">
                    <a:alpha val="13410"/>
                  </a:srgbClr>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564" name="Google Shape;1564;p12"/>
                <p:cNvSpPr/>
                <p:nvPr/>
              </p:nvSpPr>
              <p:spPr>
                <a:xfrm>
                  <a:off x="1128931" y="3411844"/>
                  <a:ext cx="389306" cy="540604"/>
                </a:xfrm>
                <a:custGeom>
                  <a:avLst/>
                  <a:gdLst/>
                  <a:ahLst/>
                  <a:cxnLst/>
                  <a:rect l="l" t="t" r="r" b="b"/>
                  <a:pathLst>
                    <a:path w="389306" h="540604" extrusionOk="0">
                      <a:moveTo>
                        <a:pt x="192718" y="540604"/>
                      </a:moveTo>
                      <a:cubicBezTo>
                        <a:pt x="42795" y="527142"/>
                        <a:pt x="232596" y="425161"/>
                        <a:pt x="116836" y="455260"/>
                      </a:cubicBezTo>
                      <a:cubicBezTo>
                        <a:pt x="83054" y="460150"/>
                        <a:pt x="19744" y="479835"/>
                        <a:pt x="7679" y="435512"/>
                      </a:cubicBezTo>
                      <a:cubicBezTo>
                        <a:pt x="-6227" y="397920"/>
                        <a:pt x="57844" y="371440"/>
                        <a:pt x="34857" y="364582"/>
                      </a:cubicBezTo>
                      <a:cubicBezTo>
                        <a:pt x="15807" y="363122"/>
                        <a:pt x="3107" y="353533"/>
                        <a:pt x="1393" y="338801"/>
                      </a:cubicBezTo>
                      <a:cubicBezTo>
                        <a:pt x="-3560" y="319434"/>
                        <a:pt x="17585" y="304638"/>
                        <a:pt x="35175" y="291748"/>
                      </a:cubicBezTo>
                      <a:cubicBezTo>
                        <a:pt x="33651" y="285398"/>
                        <a:pt x="30158" y="276762"/>
                        <a:pt x="28380" y="270412"/>
                      </a:cubicBezTo>
                      <a:cubicBezTo>
                        <a:pt x="-19689" y="256061"/>
                        <a:pt x="-258" y="192307"/>
                        <a:pt x="38985" y="180877"/>
                      </a:cubicBezTo>
                      <a:cubicBezTo>
                        <a:pt x="42490" y="180629"/>
                        <a:pt x="45138" y="177588"/>
                        <a:pt x="44890" y="174082"/>
                      </a:cubicBezTo>
                      <a:cubicBezTo>
                        <a:pt x="44643" y="170577"/>
                        <a:pt x="41601" y="167929"/>
                        <a:pt x="38096" y="168177"/>
                      </a:cubicBezTo>
                      <a:cubicBezTo>
                        <a:pt x="3044" y="163224"/>
                        <a:pt x="21776" y="119663"/>
                        <a:pt x="43303" y="106836"/>
                      </a:cubicBezTo>
                      <a:cubicBezTo>
                        <a:pt x="74418" y="82706"/>
                        <a:pt x="71370" y="31969"/>
                        <a:pt x="69020" y="5680"/>
                      </a:cubicBezTo>
                      <a:cubicBezTo>
                        <a:pt x="85911" y="5045"/>
                        <a:pt x="131758" y="4664"/>
                        <a:pt x="151570" y="4601"/>
                      </a:cubicBezTo>
                      <a:cubicBezTo>
                        <a:pt x="174303" y="59274"/>
                        <a:pt x="87499" y="134903"/>
                        <a:pt x="126170" y="158652"/>
                      </a:cubicBezTo>
                      <a:cubicBezTo>
                        <a:pt x="332545" y="108296"/>
                        <a:pt x="234120" y="166526"/>
                        <a:pt x="237422" y="1362"/>
                      </a:cubicBezTo>
                      <a:cubicBezTo>
                        <a:pt x="249741" y="-2130"/>
                        <a:pt x="299271" y="2378"/>
                        <a:pt x="325624" y="854"/>
                      </a:cubicBezTo>
                      <a:cubicBezTo>
                        <a:pt x="266823" y="105439"/>
                        <a:pt x="408174" y="108804"/>
                        <a:pt x="387155" y="185449"/>
                      </a:cubicBezTo>
                      <a:cubicBezTo>
                        <a:pt x="375090" y="210849"/>
                        <a:pt x="334958" y="200752"/>
                        <a:pt x="326830" y="215802"/>
                      </a:cubicBezTo>
                      <a:cubicBezTo>
                        <a:pt x="326830" y="221707"/>
                        <a:pt x="332101" y="222152"/>
                        <a:pt x="337054" y="222152"/>
                      </a:cubicBezTo>
                      <a:cubicBezTo>
                        <a:pt x="407539" y="236439"/>
                        <a:pt x="379472" y="299177"/>
                        <a:pt x="313876" y="302733"/>
                      </a:cubicBezTo>
                      <a:cubicBezTo>
                        <a:pt x="286508" y="321783"/>
                        <a:pt x="354897" y="305337"/>
                        <a:pt x="360866" y="348326"/>
                      </a:cubicBezTo>
                      <a:cubicBezTo>
                        <a:pt x="367661" y="376711"/>
                        <a:pt x="350135" y="382108"/>
                        <a:pt x="333307" y="403444"/>
                      </a:cubicBezTo>
                      <a:cubicBezTo>
                        <a:pt x="365565" y="417414"/>
                        <a:pt x="387663" y="440084"/>
                        <a:pt x="362200" y="476469"/>
                      </a:cubicBezTo>
                      <a:cubicBezTo>
                        <a:pt x="318321" y="516411"/>
                        <a:pt x="249868" y="528857"/>
                        <a:pt x="192718" y="540604"/>
                      </a:cubicBezTo>
                      <a:close/>
                    </a:path>
                  </a:pathLst>
                </a:custGeom>
                <a:solidFill>
                  <a:srgbClr val="FFFFFF">
                    <a:alpha val="13410"/>
                  </a:srgbClr>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565" name="Google Shape;1565;p12"/>
                <p:cNvSpPr/>
                <p:nvPr/>
              </p:nvSpPr>
              <p:spPr>
                <a:xfrm>
                  <a:off x="1121941" y="2969319"/>
                  <a:ext cx="404159" cy="990908"/>
                </a:xfrm>
                <a:custGeom>
                  <a:avLst/>
                  <a:gdLst/>
                  <a:ahLst/>
                  <a:cxnLst/>
                  <a:rect l="l" t="t" r="r" b="b"/>
                  <a:pathLst>
                    <a:path w="404159" h="990908" extrusionOk="0">
                      <a:moveTo>
                        <a:pt x="396558" y="583905"/>
                      </a:moveTo>
                      <a:cubicBezTo>
                        <a:pt x="363665" y="545170"/>
                        <a:pt x="299149" y="524850"/>
                        <a:pt x="338075" y="447063"/>
                      </a:cubicBezTo>
                      <a:cubicBezTo>
                        <a:pt x="339535" y="444205"/>
                        <a:pt x="370904" y="448269"/>
                        <a:pt x="367920" y="426933"/>
                      </a:cubicBezTo>
                      <a:cubicBezTo>
                        <a:pt x="376619" y="356321"/>
                        <a:pt x="377762" y="266786"/>
                        <a:pt x="312865" y="222019"/>
                      </a:cubicBezTo>
                      <a:cubicBezTo>
                        <a:pt x="314326" y="182014"/>
                        <a:pt x="328359" y="29931"/>
                        <a:pt x="274257" y="35328"/>
                      </a:cubicBezTo>
                      <a:cubicBezTo>
                        <a:pt x="255207" y="-16234"/>
                        <a:pt x="119635" y="-11789"/>
                        <a:pt x="115888" y="51521"/>
                      </a:cubicBezTo>
                      <a:cubicBezTo>
                        <a:pt x="66358" y="56474"/>
                        <a:pt x="92711" y="194840"/>
                        <a:pt x="93600" y="232242"/>
                      </a:cubicBezTo>
                      <a:cubicBezTo>
                        <a:pt x="31814" y="278470"/>
                        <a:pt x="26607" y="363941"/>
                        <a:pt x="28766" y="435442"/>
                      </a:cubicBezTo>
                      <a:cubicBezTo>
                        <a:pt x="29211" y="460842"/>
                        <a:pt x="57849" y="448840"/>
                        <a:pt x="70740" y="450746"/>
                      </a:cubicBezTo>
                      <a:cubicBezTo>
                        <a:pt x="73851" y="483511"/>
                        <a:pt x="74994" y="521611"/>
                        <a:pt x="46991" y="544408"/>
                      </a:cubicBezTo>
                      <a:cubicBezTo>
                        <a:pt x="20829" y="559775"/>
                        <a:pt x="1906" y="611464"/>
                        <a:pt x="44133" y="617497"/>
                      </a:cubicBezTo>
                      <a:cubicBezTo>
                        <a:pt x="890" y="630197"/>
                        <a:pt x="-22097" y="700682"/>
                        <a:pt x="29973" y="716557"/>
                      </a:cubicBezTo>
                      <a:cubicBezTo>
                        <a:pt x="31179" y="718461"/>
                        <a:pt x="32132" y="730336"/>
                        <a:pt x="35878" y="733384"/>
                      </a:cubicBezTo>
                      <a:cubicBezTo>
                        <a:pt x="-9588" y="750021"/>
                        <a:pt x="-11620" y="809584"/>
                        <a:pt x="41276" y="813584"/>
                      </a:cubicBezTo>
                      <a:cubicBezTo>
                        <a:pt x="-3746" y="839747"/>
                        <a:pt x="-8318" y="908200"/>
                        <a:pt x="53150" y="912772"/>
                      </a:cubicBezTo>
                      <a:cubicBezTo>
                        <a:pt x="88837" y="913153"/>
                        <a:pt x="124016" y="903310"/>
                        <a:pt x="159259" y="898421"/>
                      </a:cubicBezTo>
                      <a:cubicBezTo>
                        <a:pt x="137224" y="913788"/>
                        <a:pt x="124270" y="946998"/>
                        <a:pt x="142368" y="970176"/>
                      </a:cubicBezTo>
                      <a:cubicBezTo>
                        <a:pt x="170879" y="1006688"/>
                        <a:pt x="222568" y="986051"/>
                        <a:pt x="258319" y="975319"/>
                      </a:cubicBezTo>
                      <a:cubicBezTo>
                        <a:pt x="297562" y="961285"/>
                        <a:pt x="346012" y="957857"/>
                        <a:pt x="374079" y="923821"/>
                      </a:cubicBezTo>
                      <a:cubicBezTo>
                        <a:pt x="397638" y="896008"/>
                        <a:pt x="385382" y="849653"/>
                        <a:pt x="346647" y="845652"/>
                      </a:cubicBezTo>
                      <a:cubicBezTo>
                        <a:pt x="371279" y="834501"/>
                        <a:pt x="382207" y="805495"/>
                        <a:pt x="371057" y="780857"/>
                      </a:cubicBezTo>
                      <a:cubicBezTo>
                        <a:pt x="362344" y="761610"/>
                        <a:pt x="342259" y="750123"/>
                        <a:pt x="321247" y="752371"/>
                      </a:cubicBezTo>
                      <a:cubicBezTo>
                        <a:pt x="385382" y="748434"/>
                        <a:pt x="427991" y="685505"/>
                        <a:pt x="350584" y="659597"/>
                      </a:cubicBezTo>
                      <a:cubicBezTo>
                        <a:pt x="302515" y="655787"/>
                        <a:pt x="436690" y="669821"/>
                        <a:pt x="396558" y="583905"/>
                      </a:cubicBezTo>
                      <a:close/>
                      <a:moveTo>
                        <a:pt x="291339" y="83525"/>
                      </a:moveTo>
                      <a:cubicBezTo>
                        <a:pt x="291847" y="98828"/>
                        <a:pt x="292418" y="114132"/>
                        <a:pt x="292926" y="129435"/>
                      </a:cubicBezTo>
                      <a:lnTo>
                        <a:pt x="105792" y="175981"/>
                      </a:lnTo>
                      <a:cubicBezTo>
                        <a:pt x="105030" y="163916"/>
                        <a:pt x="104776" y="151851"/>
                        <a:pt x="104776" y="139786"/>
                      </a:cubicBezTo>
                      <a:cubicBezTo>
                        <a:pt x="166307" y="129753"/>
                        <a:pt x="229172" y="100162"/>
                        <a:pt x="291085" y="83525"/>
                      </a:cubicBezTo>
                      <a:close/>
                      <a:moveTo>
                        <a:pt x="293561" y="147533"/>
                      </a:moveTo>
                      <a:lnTo>
                        <a:pt x="295847" y="212049"/>
                      </a:lnTo>
                      <a:cubicBezTo>
                        <a:pt x="235459" y="188897"/>
                        <a:pt x="168117" y="192212"/>
                        <a:pt x="110300" y="221193"/>
                      </a:cubicBezTo>
                      <a:cubicBezTo>
                        <a:pt x="109094" y="212113"/>
                        <a:pt x="108141" y="202969"/>
                        <a:pt x="107379" y="193824"/>
                      </a:cubicBezTo>
                      <a:close/>
                      <a:moveTo>
                        <a:pt x="194057" y="16152"/>
                      </a:moveTo>
                      <a:cubicBezTo>
                        <a:pt x="213869" y="14056"/>
                        <a:pt x="248984" y="13548"/>
                        <a:pt x="256096" y="36979"/>
                      </a:cubicBezTo>
                      <a:cubicBezTo>
                        <a:pt x="215139" y="41107"/>
                        <a:pt x="174181" y="45615"/>
                        <a:pt x="133224" y="49679"/>
                      </a:cubicBezTo>
                      <a:cubicBezTo>
                        <a:pt x="136208" y="21613"/>
                        <a:pt x="171768" y="18438"/>
                        <a:pt x="193803" y="16152"/>
                      </a:cubicBezTo>
                      <a:close/>
                      <a:moveTo>
                        <a:pt x="111507" y="70444"/>
                      </a:moveTo>
                      <a:cubicBezTo>
                        <a:pt x="137605" y="72095"/>
                        <a:pt x="295276" y="37170"/>
                        <a:pt x="290323" y="65554"/>
                      </a:cubicBezTo>
                      <a:cubicBezTo>
                        <a:pt x="228918" y="86446"/>
                        <a:pt x="165355" y="103083"/>
                        <a:pt x="105093" y="126197"/>
                      </a:cubicBezTo>
                      <a:cubicBezTo>
                        <a:pt x="106681" y="108417"/>
                        <a:pt x="102680" y="86065"/>
                        <a:pt x="111189" y="70444"/>
                      </a:cubicBezTo>
                      <a:close/>
                      <a:moveTo>
                        <a:pt x="46419" y="432902"/>
                      </a:moveTo>
                      <a:cubicBezTo>
                        <a:pt x="42609" y="356067"/>
                        <a:pt x="52769" y="256499"/>
                        <a:pt x="137034" y="227416"/>
                      </a:cubicBezTo>
                      <a:cubicBezTo>
                        <a:pt x="293561" y="176616"/>
                        <a:pt x="379921" y="271866"/>
                        <a:pt x="350521" y="426870"/>
                      </a:cubicBezTo>
                      <a:close/>
                      <a:moveTo>
                        <a:pt x="262319" y="567204"/>
                      </a:moveTo>
                      <a:lnTo>
                        <a:pt x="131636" y="595081"/>
                      </a:lnTo>
                      <a:cubicBezTo>
                        <a:pt x="113348" y="568538"/>
                        <a:pt x="184595" y="524850"/>
                        <a:pt x="164974" y="448459"/>
                      </a:cubicBezTo>
                      <a:lnTo>
                        <a:pt x="238443" y="446999"/>
                      </a:lnTo>
                      <a:cubicBezTo>
                        <a:pt x="232189" y="488604"/>
                        <a:pt x="240558" y="531086"/>
                        <a:pt x="262129" y="567204"/>
                      </a:cubicBezTo>
                      <a:close/>
                      <a:moveTo>
                        <a:pt x="36069" y="586890"/>
                      </a:moveTo>
                      <a:cubicBezTo>
                        <a:pt x="68771" y="527644"/>
                        <a:pt x="97854" y="542440"/>
                        <a:pt x="88456" y="450238"/>
                      </a:cubicBezTo>
                      <a:lnTo>
                        <a:pt x="147194" y="449031"/>
                      </a:lnTo>
                      <a:cubicBezTo>
                        <a:pt x="167514" y="524469"/>
                        <a:pt x="99442" y="554759"/>
                        <a:pt x="112269" y="599272"/>
                      </a:cubicBezTo>
                      <a:cubicBezTo>
                        <a:pt x="91758" y="603272"/>
                        <a:pt x="37466" y="620926"/>
                        <a:pt x="35878" y="586890"/>
                      </a:cubicBezTo>
                      <a:close/>
                      <a:moveTo>
                        <a:pt x="354521" y="867496"/>
                      </a:moveTo>
                      <a:cubicBezTo>
                        <a:pt x="402781" y="909914"/>
                        <a:pt x="318771" y="944458"/>
                        <a:pt x="283211" y="949347"/>
                      </a:cubicBezTo>
                      <a:cubicBezTo>
                        <a:pt x="248095" y="957158"/>
                        <a:pt x="212154" y="978875"/>
                        <a:pt x="175642" y="970239"/>
                      </a:cubicBezTo>
                      <a:cubicBezTo>
                        <a:pt x="158497" y="964588"/>
                        <a:pt x="146178" y="949094"/>
                        <a:pt x="153544" y="930805"/>
                      </a:cubicBezTo>
                      <a:cubicBezTo>
                        <a:pt x="160021" y="906612"/>
                        <a:pt x="304483" y="850160"/>
                        <a:pt x="354331" y="867496"/>
                      </a:cubicBezTo>
                      <a:close/>
                      <a:moveTo>
                        <a:pt x="354204" y="786153"/>
                      </a:moveTo>
                      <a:cubicBezTo>
                        <a:pt x="394399" y="853463"/>
                        <a:pt x="147765" y="877339"/>
                        <a:pt x="105157" y="889086"/>
                      </a:cubicBezTo>
                      <a:cubicBezTo>
                        <a:pt x="51372" y="908136"/>
                        <a:pt x="-12699" y="873592"/>
                        <a:pt x="53912" y="821966"/>
                      </a:cubicBezTo>
                      <a:cubicBezTo>
                        <a:pt x="113793" y="817648"/>
                        <a:pt x="325502" y="741766"/>
                        <a:pt x="354013" y="786153"/>
                      </a:cubicBezTo>
                      <a:close/>
                      <a:moveTo>
                        <a:pt x="293053" y="674392"/>
                      </a:moveTo>
                      <a:cubicBezTo>
                        <a:pt x="319977" y="665884"/>
                        <a:pt x="378143" y="666963"/>
                        <a:pt x="373000" y="710841"/>
                      </a:cubicBezTo>
                      <a:cubicBezTo>
                        <a:pt x="350838" y="738020"/>
                        <a:pt x="307214" y="742210"/>
                        <a:pt x="275972" y="753831"/>
                      </a:cubicBezTo>
                      <a:cubicBezTo>
                        <a:pt x="232030" y="758022"/>
                        <a:pt x="61977" y="815490"/>
                        <a:pt x="26988" y="789454"/>
                      </a:cubicBezTo>
                      <a:cubicBezTo>
                        <a:pt x="-10032" y="761896"/>
                        <a:pt x="65088" y="743608"/>
                        <a:pt x="53912" y="723859"/>
                      </a:cubicBezTo>
                      <a:cubicBezTo>
                        <a:pt x="132462" y="707666"/>
                        <a:pt x="214059" y="690648"/>
                        <a:pt x="292863" y="674392"/>
                      </a:cubicBezTo>
                      <a:close/>
                      <a:moveTo>
                        <a:pt x="354648" y="639531"/>
                      </a:moveTo>
                      <a:cubicBezTo>
                        <a:pt x="294323" y="652993"/>
                        <a:pt x="239840" y="662772"/>
                        <a:pt x="179515" y="676044"/>
                      </a:cubicBezTo>
                      <a:lnTo>
                        <a:pt x="47308" y="704555"/>
                      </a:lnTo>
                      <a:cubicBezTo>
                        <a:pt x="37021" y="705889"/>
                        <a:pt x="23750" y="694522"/>
                        <a:pt x="19241" y="685505"/>
                      </a:cubicBezTo>
                      <a:cubicBezTo>
                        <a:pt x="-15620" y="609813"/>
                        <a:pt x="264224" y="596160"/>
                        <a:pt x="316294" y="573745"/>
                      </a:cubicBezTo>
                      <a:cubicBezTo>
                        <a:pt x="326899" y="571459"/>
                        <a:pt x="326835" y="553298"/>
                        <a:pt x="314961" y="555838"/>
                      </a:cubicBezTo>
                      <a:lnTo>
                        <a:pt x="281687" y="563331"/>
                      </a:lnTo>
                      <a:cubicBezTo>
                        <a:pt x="258871" y="529206"/>
                        <a:pt x="249695" y="487760"/>
                        <a:pt x="255969" y="447190"/>
                      </a:cubicBezTo>
                      <a:lnTo>
                        <a:pt x="321946" y="445856"/>
                      </a:lnTo>
                      <a:cubicBezTo>
                        <a:pt x="294831" y="486433"/>
                        <a:pt x="311722" y="544154"/>
                        <a:pt x="352870" y="568347"/>
                      </a:cubicBezTo>
                      <a:cubicBezTo>
                        <a:pt x="382398" y="583334"/>
                        <a:pt x="401575" y="632483"/>
                        <a:pt x="354458" y="63953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566" name="Google Shape;1566;p12"/>
                <p:cNvSpPr/>
                <p:nvPr/>
              </p:nvSpPr>
              <p:spPr>
                <a:xfrm>
                  <a:off x="1160257" y="3179981"/>
                  <a:ext cx="324636" cy="229478"/>
                </a:xfrm>
                <a:custGeom>
                  <a:avLst/>
                  <a:gdLst/>
                  <a:ahLst/>
                  <a:cxnLst/>
                  <a:rect l="l" t="t" r="r" b="b"/>
                  <a:pathLst>
                    <a:path w="324636" h="229478" extrusionOk="0">
                      <a:moveTo>
                        <a:pt x="1626" y="229478"/>
                      </a:moveTo>
                      <a:cubicBezTo>
                        <a:pt x="-8216" y="108447"/>
                        <a:pt x="24042" y="-8456"/>
                        <a:pt x="169393" y="878"/>
                      </a:cubicBezTo>
                      <a:cubicBezTo>
                        <a:pt x="307379" y="-10678"/>
                        <a:pt x="337541" y="93334"/>
                        <a:pt x="320206" y="222176"/>
                      </a:cubicBezTo>
                      <a:cubicBezTo>
                        <a:pt x="210923" y="232019"/>
                        <a:pt x="109767" y="228018"/>
                        <a:pt x="1626" y="229478"/>
                      </a:cubicBezTo>
                      <a:close/>
                    </a:path>
                  </a:pathLst>
                </a:custGeom>
                <a:solidFill>
                  <a:srgbClr val="FFFFFF">
                    <a:alpha val="13410"/>
                  </a:srgbClr>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grpSp>
    </p:spTree>
    <p:extLst>
      <p:ext uri="{BB962C8B-B14F-4D97-AF65-F5344CB8AC3E}">
        <p14:creationId xmlns:p14="http://schemas.microsoft.com/office/powerpoint/2010/main" val="263176768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3125" name="Picture 53" descr="banner_fin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752725"/>
            <a:ext cx="12192000" cy="1371600"/>
          </a:xfrm>
          <a:prstGeom prst="rect">
            <a:avLst/>
          </a:prstGeom>
          <a:noFill/>
          <a:extLst>
            <a:ext uri="{909E8E84-426E-40DD-AFC4-6F175D3DCCD1}">
              <a14:hiddenFill xmlns:a14="http://schemas.microsoft.com/office/drawing/2010/main">
                <a:solidFill>
                  <a:srgbClr val="FFFFFF"/>
                </a:solidFill>
              </a14:hiddenFill>
            </a:ext>
          </a:extLst>
        </p:spPr>
      </p:pic>
      <p:sp>
        <p:nvSpPr>
          <p:cNvPr id="3121" name="Line 49"/>
          <p:cNvSpPr>
            <a:spLocks noChangeShapeType="1"/>
          </p:cNvSpPr>
          <p:nvPr/>
        </p:nvSpPr>
        <p:spPr bwMode="gray">
          <a:xfrm>
            <a:off x="2032000" y="2747963"/>
            <a:ext cx="0" cy="1371600"/>
          </a:xfrm>
          <a:prstGeom prst="line">
            <a:avLst/>
          </a:prstGeom>
          <a:noFill/>
          <a:ln w="1270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25000" noProof="0">
              <a:ln>
                <a:noFill/>
              </a:ln>
              <a:solidFill>
                <a:srgbClr val="000000"/>
              </a:solidFill>
              <a:effectLst/>
              <a:uLnTx/>
              <a:uFillTx/>
              <a:latin typeface="Arial" charset="0"/>
              <a:ea typeface="+mn-ea"/>
              <a:cs typeface="+mn-cs"/>
            </a:endParaRPr>
          </a:p>
        </p:txBody>
      </p:sp>
      <p:sp>
        <p:nvSpPr>
          <p:cNvPr id="3122" name="Line 50"/>
          <p:cNvSpPr>
            <a:spLocks noChangeShapeType="1"/>
          </p:cNvSpPr>
          <p:nvPr/>
        </p:nvSpPr>
        <p:spPr bwMode="gray">
          <a:xfrm>
            <a:off x="4057651" y="2747963"/>
            <a:ext cx="0" cy="1371600"/>
          </a:xfrm>
          <a:prstGeom prst="line">
            <a:avLst/>
          </a:prstGeom>
          <a:noFill/>
          <a:ln w="1270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25000" noProof="0">
              <a:ln>
                <a:noFill/>
              </a:ln>
              <a:solidFill>
                <a:srgbClr val="000000"/>
              </a:solidFill>
              <a:effectLst/>
              <a:uLnTx/>
              <a:uFillTx/>
              <a:latin typeface="Arial" charset="0"/>
              <a:ea typeface="+mn-ea"/>
              <a:cs typeface="+mn-cs"/>
            </a:endParaRPr>
          </a:p>
        </p:txBody>
      </p:sp>
      <p:sp>
        <p:nvSpPr>
          <p:cNvPr id="3123" name="Line 51"/>
          <p:cNvSpPr>
            <a:spLocks noChangeShapeType="1"/>
          </p:cNvSpPr>
          <p:nvPr/>
        </p:nvSpPr>
        <p:spPr bwMode="gray">
          <a:xfrm>
            <a:off x="6089651" y="2747963"/>
            <a:ext cx="0" cy="1371600"/>
          </a:xfrm>
          <a:prstGeom prst="line">
            <a:avLst/>
          </a:prstGeom>
          <a:noFill/>
          <a:ln w="1270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25000" noProof="0">
              <a:ln>
                <a:noFill/>
              </a:ln>
              <a:solidFill>
                <a:srgbClr val="000000"/>
              </a:solidFill>
              <a:effectLst/>
              <a:uLnTx/>
              <a:uFillTx/>
              <a:latin typeface="Arial" charset="0"/>
              <a:ea typeface="+mn-ea"/>
              <a:cs typeface="+mn-cs"/>
            </a:endParaRPr>
          </a:p>
        </p:txBody>
      </p:sp>
      <p:sp>
        <p:nvSpPr>
          <p:cNvPr id="3124" name="Line 52"/>
          <p:cNvSpPr>
            <a:spLocks noChangeShapeType="1"/>
          </p:cNvSpPr>
          <p:nvPr/>
        </p:nvSpPr>
        <p:spPr bwMode="gray">
          <a:xfrm>
            <a:off x="8121651" y="2747963"/>
            <a:ext cx="0" cy="1371600"/>
          </a:xfrm>
          <a:prstGeom prst="line">
            <a:avLst/>
          </a:prstGeom>
          <a:noFill/>
          <a:ln w="1270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25000" noProof="0">
              <a:ln>
                <a:noFill/>
              </a:ln>
              <a:solidFill>
                <a:srgbClr val="000000"/>
              </a:solidFill>
              <a:effectLst/>
              <a:uLnTx/>
              <a:uFillTx/>
              <a:latin typeface="Arial" charset="0"/>
              <a:ea typeface="+mn-ea"/>
              <a:cs typeface="+mn-cs"/>
            </a:endParaRPr>
          </a:p>
        </p:txBody>
      </p:sp>
      <p:sp>
        <p:nvSpPr>
          <p:cNvPr id="3074" name="Rectangle 2"/>
          <p:cNvSpPr>
            <a:spLocks noGrp="1" noChangeArrowheads="1"/>
          </p:cNvSpPr>
          <p:nvPr>
            <p:ph type="ctrTitle"/>
          </p:nvPr>
        </p:nvSpPr>
        <p:spPr>
          <a:xfrm>
            <a:off x="2736851" y="1100139"/>
            <a:ext cx="8993716" cy="549275"/>
          </a:xfrm>
        </p:spPr>
        <p:txBody>
          <a:bodyPr/>
          <a:lstStyle>
            <a:lvl1pPr>
              <a:defRPr/>
            </a:lvl1pPr>
          </a:lstStyle>
          <a:p>
            <a:pPr lvl="0"/>
            <a:r>
              <a:rPr lang="en-US" noProof="0"/>
              <a:t>Click to edit Master title style</a:t>
            </a:r>
          </a:p>
        </p:txBody>
      </p:sp>
      <p:sp>
        <p:nvSpPr>
          <p:cNvPr id="3075" name="Rectangle 3"/>
          <p:cNvSpPr>
            <a:spLocks noGrp="1" noChangeArrowheads="1"/>
          </p:cNvSpPr>
          <p:nvPr>
            <p:ph type="subTitle" idx="1"/>
          </p:nvPr>
        </p:nvSpPr>
        <p:spPr>
          <a:xfrm>
            <a:off x="2736851" y="1639889"/>
            <a:ext cx="8993716" cy="369332"/>
          </a:xfrm>
        </p:spPr>
        <p:txBody>
          <a:bodyPr>
            <a:spAutoFit/>
          </a:bodyPr>
          <a:lstStyle>
            <a:lvl1pPr marL="0" indent="0">
              <a:buFontTx/>
              <a:buNone/>
              <a:defRPr>
                <a:solidFill>
                  <a:schemeClr val="tx2"/>
                </a:solidFill>
              </a:defRPr>
            </a:lvl1pPr>
          </a:lstStyle>
          <a:p>
            <a:pPr lvl="0"/>
            <a:r>
              <a:rPr lang="en-US" noProof="0"/>
              <a:t>Click to edit Master subtitle style</a:t>
            </a:r>
          </a:p>
        </p:txBody>
      </p:sp>
      <p:sp>
        <p:nvSpPr>
          <p:cNvPr id="3104" name="Line 32"/>
          <p:cNvSpPr>
            <a:spLocks noChangeShapeType="1"/>
          </p:cNvSpPr>
          <p:nvPr/>
        </p:nvSpPr>
        <p:spPr bwMode="gray">
          <a:xfrm rot="-5400000">
            <a:off x="1885421" y="2127251"/>
            <a:ext cx="1241425" cy="0"/>
          </a:xfrm>
          <a:prstGeom prst="line">
            <a:avLst/>
          </a:prstGeom>
          <a:noFill/>
          <a:ln w="127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25000" noProof="0">
              <a:ln>
                <a:noFill/>
              </a:ln>
              <a:solidFill>
                <a:srgbClr val="000000"/>
              </a:solidFill>
              <a:effectLst/>
              <a:uLnTx/>
              <a:uFillTx/>
              <a:latin typeface="Arial" charset="0"/>
              <a:ea typeface="+mn-ea"/>
              <a:cs typeface="+mn-cs"/>
            </a:endParaRPr>
          </a:p>
        </p:txBody>
      </p:sp>
      <p:grpSp>
        <p:nvGrpSpPr>
          <p:cNvPr id="3105" name="Group 33"/>
          <p:cNvGrpSpPr>
            <a:grpSpLocks/>
          </p:cNvGrpSpPr>
          <p:nvPr/>
        </p:nvGrpSpPr>
        <p:grpSpPr bwMode="auto">
          <a:xfrm rot="-5400000">
            <a:off x="2386013" y="1210205"/>
            <a:ext cx="257175" cy="338667"/>
            <a:chOff x="1103" y="2523"/>
            <a:chExt cx="162" cy="160"/>
          </a:xfrm>
        </p:grpSpPr>
        <p:sp>
          <p:nvSpPr>
            <p:cNvPr id="3106" name="AutoShape 34"/>
            <p:cNvSpPr>
              <a:spLocks noChangeArrowheads="1"/>
            </p:cNvSpPr>
            <p:nvPr userDrawn="1"/>
          </p:nvSpPr>
          <p:spPr bwMode="gray">
            <a:xfrm>
              <a:off x="1103" y="2523"/>
              <a:ext cx="162" cy="160"/>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25000" noProof="0">
                <a:ln>
                  <a:noFill/>
                </a:ln>
                <a:solidFill>
                  <a:srgbClr val="000000"/>
                </a:solidFill>
                <a:effectLst/>
                <a:uLnTx/>
                <a:uFillTx/>
                <a:latin typeface="Arial" charset="0"/>
                <a:ea typeface="+mn-ea"/>
                <a:cs typeface="+mn-cs"/>
              </a:endParaRPr>
            </a:p>
          </p:txBody>
        </p:sp>
        <p:sp>
          <p:nvSpPr>
            <p:cNvPr id="3107" name="AutoShape 35"/>
            <p:cNvSpPr>
              <a:spLocks noChangeArrowheads="1"/>
            </p:cNvSpPr>
            <p:nvPr userDrawn="1"/>
          </p:nvSpPr>
          <p:spPr bwMode="gray">
            <a:xfrm>
              <a:off x="1112" y="2532"/>
              <a:ext cx="144" cy="142"/>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25000" noProof="0">
                <a:ln>
                  <a:noFill/>
                </a:ln>
                <a:solidFill>
                  <a:srgbClr val="000000"/>
                </a:solidFill>
                <a:effectLst/>
                <a:uLnTx/>
                <a:uFillTx/>
                <a:latin typeface="Arial" charset="0"/>
                <a:ea typeface="+mn-ea"/>
                <a:cs typeface="+mn-cs"/>
              </a:endParaRPr>
            </a:p>
          </p:txBody>
        </p:sp>
        <p:sp>
          <p:nvSpPr>
            <p:cNvPr id="3108" name="Oval 36"/>
            <p:cNvSpPr>
              <a:spLocks noChangeArrowheads="1"/>
            </p:cNvSpPr>
            <p:nvPr userDrawn="1"/>
          </p:nvSpPr>
          <p:spPr bwMode="gray">
            <a:xfrm>
              <a:off x="1125" y="2543"/>
              <a:ext cx="120" cy="120"/>
            </a:xfrm>
            <a:prstGeom prst="ellipse">
              <a:avLst/>
            </a:prstGeom>
            <a:solidFill>
              <a:schemeClr val="bg1"/>
            </a:solidFill>
            <a:ln>
              <a:noFill/>
            </a:ln>
            <a:effectLst/>
            <a:extLst>
              <a:ext uri="{91240B29-F687-4F45-9708-019B960494DF}">
                <a14:hiddenLine xmlns:a14="http://schemas.microsoft.com/office/drawing/2010/main" w="12700">
                  <a:solidFill>
                    <a:srgbClr val="FFFFF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25000" noProof="0">
                <a:ln>
                  <a:noFill/>
                </a:ln>
                <a:solidFill>
                  <a:srgbClr val="000000"/>
                </a:solidFill>
                <a:effectLst/>
                <a:uLnTx/>
                <a:uFillTx/>
                <a:latin typeface="Arial" charset="0"/>
                <a:ea typeface="+mn-ea"/>
                <a:cs typeface="+mn-cs"/>
              </a:endParaRPr>
            </a:p>
          </p:txBody>
        </p:sp>
      </p:grpSp>
      <p:sp>
        <p:nvSpPr>
          <p:cNvPr id="3109" name="Line 37"/>
          <p:cNvSpPr>
            <a:spLocks noChangeShapeType="1"/>
          </p:cNvSpPr>
          <p:nvPr/>
        </p:nvSpPr>
        <p:spPr bwMode="gray">
          <a:xfrm rot="-5400000">
            <a:off x="1876689" y="629444"/>
            <a:ext cx="1258888" cy="0"/>
          </a:xfrm>
          <a:prstGeom prst="line">
            <a:avLst/>
          </a:prstGeom>
          <a:noFill/>
          <a:ln w="127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25000" noProof="0">
              <a:ln>
                <a:noFill/>
              </a:ln>
              <a:solidFill>
                <a:srgbClr val="000000"/>
              </a:solidFill>
              <a:effectLst/>
              <a:uLnTx/>
              <a:uFillTx/>
              <a:latin typeface="Arial" charset="0"/>
              <a:ea typeface="+mn-ea"/>
              <a:cs typeface="+mn-cs"/>
            </a:endParaRPr>
          </a:p>
        </p:txBody>
      </p:sp>
      <p:sp>
        <p:nvSpPr>
          <p:cNvPr id="3111" name="Line 39"/>
          <p:cNvSpPr>
            <a:spLocks noChangeShapeType="1"/>
          </p:cNvSpPr>
          <p:nvPr/>
        </p:nvSpPr>
        <p:spPr bwMode="gray">
          <a:xfrm rot="-10800000">
            <a:off x="0" y="1379538"/>
            <a:ext cx="2347384" cy="0"/>
          </a:xfrm>
          <a:prstGeom prst="line">
            <a:avLst/>
          </a:prstGeom>
          <a:noFill/>
          <a:ln w="127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25000" noProof="0">
              <a:ln>
                <a:noFill/>
              </a:ln>
              <a:solidFill>
                <a:srgbClr val="000000"/>
              </a:solidFill>
              <a:effectLst/>
              <a:uLnTx/>
              <a:uFillTx/>
              <a:latin typeface="Arial" charset="0"/>
              <a:ea typeface="+mn-ea"/>
              <a:cs typeface="+mn-cs"/>
            </a:endParaRPr>
          </a:p>
        </p:txBody>
      </p:sp>
      <p:sp>
        <p:nvSpPr>
          <p:cNvPr id="3081" name="Line 9"/>
          <p:cNvSpPr>
            <a:spLocks noChangeShapeType="1"/>
          </p:cNvSpPr>
          <p:nvPr/>
        </p:nvSpPr>
        <p:spPr bwMode="gray">
          <a:xfrm>
            <a:off x="0" y="4125913"/>
            <a:ext cx="2336800" cy="0"/>
          </a:xfrm>
          <a:prstGeom prst="line">
            <a:avLst/>
          </a:prstGeom>
          <a:noFill/>
          <a:ln w="127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25000" noProof="0">
              <a:ln>
                <a:noFill/>
              </a:ln>
              <a:solidFill>
                <a:srgbClr val="000000"/>
              </a:solidFill>
              <a:effectLst/>
              <a:uLnTx/>
              <a:uFillTx/>
              <a:latin typeface="Arial" charset="0"/>
              <a:ea typeface="+mn-ea"/>
              <a:cs typeface="+mn-cs"/>
            </a:endParaRPr>
          </a:p>
        </p:txBody>
      </p:sp>
      <p:sp>
        <p:nvSpPr>
          <p:cNvPr id="3085" name="Line 13"/>
          <p:cNvSpPr>
            <a:spLocks noChangeShapeType="1"/>
          </p:cNvSpPr>
          <p:nvPr/>
        </p:nvSpPr>
        <p:spPr bwMode="gray">
          <a:xfrm>
            <a:off x="2664885" y="4125913"/>
            <a:ext cx="3287183" cy="0"/>
          </a:xfrm>
          <a:prstGeom prst="line">
            <a:avLst/>
          </a:prstGeom>
          <a:noFill/>
          <a:ln w="127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25000" noProof="0">
              <a:ln>
                <a:noFill/>
              </a:ln>
              <a:solidFill>
                <a:srgbClr val="000000"/>
              </a:solidFill>
              <a:effectLst/>
              <a:uLnTx/>
              <a:uFillTx/>
              <a:latin typeface="Arial" charset="0"/>
              <a:ea typeface="+mn-ea"/>
              <a:cs typeface="+mn-cs"/>
            </a:endParaRPr>
          </a:p>
        </p:txBody>
      </p:sp>
      <p:sp>
        <p:nvSpPr>
          <p:cNvPr id="3086" name="Line 14"/>
          <p:cNvSpPr>
            <a:spLocks noChangeShapeType="1"/>
          </p:cNvSpPr>
          <p:nvPr/>
        </p:nvSpPr>
        <p:spPr bwMode="gray">
          <a:xfrm>
            <a:off x="0" y="2754313"/>
            <a:ext cx="12192000" cy="0"/>
          </a:xfrm>
          <a:prstGeom prst="line">
            <a:avLst/>
          </a:prstGeom>
          <a:noFill/>
          <a:ln w="127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25000" noProof="0">
              <a:ln>
                <a:noFill/>
              </a:ln>
              <a:solidFill>
                <a:srgbClr val="000000"/>
              </a:solidFill>
              <a:effectLst/>
              <a:uLnTx/>
              <a:uFillTx/>
              <a:latin typeface="Arial" charset="0"/>
              <a:ea typeface="+mn-ea"/>
              <a:cs typeface="+mn-cs"/>
            </a:endParaRPr>
          </a:p>
        </p:txBody>
      </p:sp>
      <p:sp>
        <p:nvSpPr>
          <p:cNvPr id="3097" name="Line 25"/>
          <p:cNvSpPr>
            <a:spLocks noChangeShapeType="1"/>
          </p:cNvSpPr>
          <p:nvPr/>
        </p:nvSpPr>
        <p:spPr bwMode="gray">
          <a:xfrm>
            <a:off x="6163734" y="4125913"/>
            <a:ext cx="3399367" cy="0"/>
          </a:xfrm>
          <a:prstGeom prst="line">
            <a:avLst/>
          </a:prstGeom>
          <a:noFill/>
          <a:ln w="127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25000" noProof="0">
              <a:ln>
                <a:noFill/>
              </a:ln>
              <a:solidFill>
                <a:srgbClr val="000000"/>
              </a:solidFill>
              <a:effectLst/>
              <a:uLnTx/>
              <a:uFillTx/>
              <a:latin typeface="Arial" charset="0"/>
              <a:ea typeface="+mn-ea"/>
              <a:cs typeface="+mn-cs"/>
            </a:endParaRPr>
          </a:p>
        </p:txBody>
      </p:sp>
      <p:sp>
        <p:nvSpPr>
          <p:cNvPr id="3102" name="Line 30"/>
          <p:cNvSpPr>
            <a:spLocks noChangeShapeType="1"/>
          </p:cNvSpPr>
          <p:nvPr/>
        </p:nvSpPr>
        <p:spPr bwMode="gray">
          <a:xfrm>
            <a:off x="9874251" y="4125913"/>
            <a:ext cx="2317749" cy="0"/>
          </a:xfrm>
          <a:prstGeom prst="line">
            <a:avLst/>
          </a:prstGeom>
          <a:noFill/>
          <a:ln w="127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25000" noProof="0">
              <a:ln>
                <a:noFill/>
              </a:ln>
              <a:solidFill>
                <a:srgbClr val="000000"/>
              </a:solidFill>
              <a:effectLst/>
              <a:uLnTx/>
              <a:uFillTx/>
              <a:latin typeface="Arial" charset="0"/>
              <a:ea typeface="+mn-ea"/>
              <a:cs typeface="+mn-cs"/>
            </a:endParaRPr>
          </a:p>
        </p:txBody>
      </p:sp>
      <p:sp>
        <p:nvSpPr>
          <p:cNvPr id="3090" name="Rectangle 18"/>
          <p:cNvSpPr>
            <a:spLocks noChangeArrowheads="1"/>
          </p:cNvSpPr>
          <p:nvPr/>
        </p:nvSpPr>
        <p:spPr bwMode="gray">
          <a:xfrm>
            <a:off x="0" y="6629400"/>
            <a:ext cx="12192000" cy="228600"/>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25000" noProof="0">
              <a:ln>
                <a:noFill/>
              </a:ln>
              <a:solidFill>
                <a:srgbClr val="000000"/>
              </a:solidFill>
              <a:effectLst/>
              <a:uLnTx/>
              <a:uFillTx/>
              <a:latin typeface="Arial" charset="0"/>
              <a:ea typeface="+mn-ea"/>
              <a:cs typeface="+mn-cs"/>
            </a:endParaRPr>
          </a:p>
        </p:txBody>
      </p:sp>
      <p:sp>
        <p:nvSpPr>
          <p:cNvPr id="3091" name="Rectangle 19"/>
          <p:cNvSpPr>
            <a:spLocks noChangeArrowheads="1"/>
          </p:cNvSpPr>
          <p:nvPr/>
        </p:nvSpPr>
        <p:spPr bwMode="gray">
          <a:xfrm>
            <a:off x="0" y="6604000"/>
            <a:ext cx="12192000" cy="571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25000" noProof="0">
              <a:ln>
                <a:noFill/>
              </a:ln>
              <a:solidFill>
                <a:srgbClr val="000000"/>
              </a:solidFill>
              <a:effectLst/>
              <a:uLnTx/>
              <a:uFillTx/>
              <a:latin typeface="Arial" charset="0"/>
              <a:ea typeface="+mn-ea"/>
              <a:cs typeface="+mn-cs"/>
            </a:endParaRPr>
          </a:p>
        </p:txBody>
      </p:sp>
      <p:sp>
        <p:nvSpPr>
          <p:cNvPr id="3089" name="Rectangle 17"/>
          <p:cNvSpPr>
            <a:spLocks noChangeArrowheads="1"/>
          </p:cNvSpPr>
          <p:nvPr/>
        </p:nvSpPr>
        <p:spPr bwMode="gray">
          <a:xfrm>
            <a:off x="0" y="1"/>
            <a:ext cx="12192000" cy="142875"/>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25000" noProof="0">
              <a:ln>
                <a:noFill/>
              </a:ln>
              <a:solidFill>
                <a:srgbClr val="000000"/>
              </a:solidFill>
              <a:effectLst/>
              <a:uLnTx/>
              <a:uFillTx/>
              <a:latin typeface="Arial" charset="0"/>
              <a:ea typeface="+mn-ea"/>
              <a:cs typeface="+mn-cs"/>
            </a:endParaRPr>
          </a:p>
        </p:txBody>
      </p:sp>
      <p:sp>
        <p:nvSpPr>
          <p:cNvPr id="3088" name="Rectangle 16"/>
          <p:cNvSpPr>
            <a:spLocks noChangeArrowheads="1"/>
          </p:cNvSpPr>
          <p:nvPr/>
        </p:nvSpPr>
        <p:spPr bwMode="gray">
          <a:xfrm>
            <a:off x="0" y="6467476"/>
            <a:ext cx="12192000" cy="142875"/>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25000" noProof="0">
              <a:ln>
                <a:noFill/>
              </a:ln>
              <a:solidFill>
                <a:srgbClr val="000000"/>
              </a:solidFill>
              <a:effectLst/>
              <a:uLnTx/>
              <a:uFillTx/>
              <a:latin typeface="Arial" charset="0"/>
              <a:ea typeface="+mn-ea"/>
              <a:cs typeface="+mn-cs"/>
            </a:endParaRPr>
          </a:p>
        </p:txBody>
      </p:sp>
      <p:pic>
        <p:nvPicPr>
          <p:cNvPr id="3118" name="Picture 46" descr="AALRR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07918" y="4384675"/>
            <a:ext cx="3422649" cy="1466850"/>
          </a:xfrm>
          <a:prstGeom prst="rect">
            <a:avLst/>
          </a:prstGeom>
          <a:noFill/>
          <a:extLst>
            <a:ext uri="{909E8E84-426E-40DD-AFC4-6F175D3DCCD1}">
              <a14:hiddenFill xmlns:a14="http://schemas.microsoft.com/office/drawing/2010/main">
                <a:solidFill>
                  <a:srgbClr val="FFFFFF"/>
                </a:solidFill>
              </a14:hiddenFill>
            </a:ext>
          </a:extLst>
        </p:spPr>
      </p:pic>
      <p:grpSp>
        <p:nvGrpSpPr>
          <p:cNvPr id="3126" name="Group 54"/>
          <p:cNvGrpSpPr>
            <a:grpSpLocks/>
          </p:cNvGrpSpPr>
          <p:nvPr/>
        </p:nvGrpSpPr>
        <p:grpSpPr bwMode="auto">
          <a:xfrm>
            <a:off x="2328334" y="4006850"/>
            <a:ext cx="342900" cy="254000"/>
            <a:chOff x="434" y="3439"/>
            <a:chExt cx="162" cy="160"/>
          </a:xfrm>
        </p:grpSpPr>
        <p:sp>
          <p:nvSpPr>
            <p:cNvPr id="3127" name="AutoShape 55"/>
            <p:cNvSpPr>
              <a:spLocks noChangeArrowheads="1"/>
            </p:cNvSpPr>
            <p:nvPr userDrawn="1"/>
          </p:nvSpPr>
          <p:spPr bwMode="gray">
            <a:xfrm>
              <a:off x="434" y="3439"/>
              <a:ext cx="162" cy="160"/>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25000" noProof="0">
                <a:ln>
                  <a:noFill/>
                </a:ln>
                <a:solidFill>
                  <a:srgbClr val="000000"/>
                </a:solidFill>
                <a:effectLst/>
                <a:uLnTx/>
                <a:uFillTx/>
                <a:latin typeface="Arial" charset="0"/>
                <a:ea typeface="+mn-ea"/>
                <a:cs typeface="+mn-cs"/>
              </a:endParaRPr>
            </a:p>
          </p:txBody>
        </p:sp>
        <p:sp>
          <p:nvSpPr>
            <p:cNvPr id="3128" name="Oval 56"/>
            <p:cNvSpPr>
              <a:spLocks noChangeArrowheads="1"/>
            </p:cNvSpPr>
            <p:nvPr userDrawn="1"/>
          </p:nvSpPr>
          <p:spPr bwMode="gray">
            <a:xfrm>
              <a:off x="443" y="3446"/>
              <a:ext cx="146" cy="146"/>
            </a:xfrm>
            <a:prstGeom prst="ellipse">
              <a:avLst/>
            </a:prstGeom>
            <a:solidFill>
              <a:srgbClr val="FFFFFF"/>
            </a:solidFill>
            <a:ln>
              <a:noFill/>
            </a:ln>
            <a:effectLst/>
            <a:extLst>
              <a:ext uri="{91240B29-F687-4F45-9708-019B960494DF}">
                <a14:hiddenLine xmlns:a14="http://schemas.microsoft.com/office/drawing/2010/main" w="12700">
                  <a:solidFill>
                    <a:srgbClr val="FFFFF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25000" noProof="0">
                <a:ln>
                  <a:noFill/>
                </a:ln>
                <a:solidFill>
                  <a:srgbClr val="000000"/>
                </a:solidFill>
                <a:effectLst/>
                <a:uLnTx/>
                <a:uFillTx/>
                <a:latin typeface="Arial" charset="0"/>
                <a:ea typeface="+mn-ea"/>
                <a:cs typeface="+mn-cs"/>
              </a:endParaRPr>
            </a:p>
          </p:txBody>
        </p:sp>
        <p:sp>
          <p:nvSpPr>
            <p:cNvPr id="3129" name="Oval 57"/>
            <p:cNvSpPr>
              <a:spLocks noChangeArrowheads="1"/>
            </p:cNvSpPr>
            <p:nvPr userDrawn="1"/>
          </p:nvSpPr>
          <p:spPr bwMode="gray">
            <a:xfrm>
              <a:off x="456" y="3459"/>
              <a:ext cx="120" cy="120"/>
            </a:xfrm>
            <a:prstGeom prst="ellipse">
              <a:avLst/>
            </a:prstGeom>
            <a:solidFill>
              <a:schemeClr val="bg1"/>
            </a:solidFill>
            <a:ln>
              <a:noFill/>
            </a:ln>
            <a:effectLst/>
            <a:extLst>
              <a:ext uri="{91240B29-F687-4F45-9708-019B960494DF}">
                <a14:hiddenLine xmlns:a14="http://schemas.microsoft.com/office/drawing/2010/main" w="12700">
                  <a:solidFill>
                    <a:srgbClr val="FFFFF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25000" noProof="0">
                <a:ln>
                  <a:noFill/>
                </a:ln>
                <a:solidFill>
                  <a:srgbClr val="000000"/>
                </a:solidFill>
                <a:effectLst/>
                <a:uLnTx/>
                <a:uFillTx/>
                <a:latin typeface="Arial" charset="0"/>
                <a:ea typeface="+mn-ea"/>
                <a:cs typeface="+mn-cs"/>
              </a:endParaRPr>
            </a:p>
          </p:txBody>
        </p:sp>
      </p:grpSp>
      <p:sp>
        <p:nvSpPr>
          <p:cNvPr id="3087" name="Line 15"/>
          <p:cNvSpPr>
            <a:spLocks noChangeShapeType="1"/>
          </p:cNvSpPr>
          <p:nvPr/>
        </p:nvSpPr>
        <p:spPr bwMode="gray">
          <a:xfrm rot="-5400000">
            <a:off x="1155171" y="5507038"/>
            <a:ext cx="2701925" cy="0"/>
          </a:xfrm>
          <a:prstGeom prst="line">
            <a:avLst/>
          </a:prstGeom>
          <a:noFill/>
          <a:ln w="127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25000" noProof="0">
              <a:ln>
                <a:noFill/>
              </a:ln>
              <a:solidFill>
                <a:srgbClr val="000000"/>
              </a:solidFill>
              <a:effectLst/>
              <a:uLnTx/>
              <a:uFillTx/>
              <a:latin typeface="Arial" charset="0"/>
              <a:ea typeface="+mn-ea"/>
              <a:cs typeface="+mn-cs"/>
            </a:endParaRPr>
          </a:p>
        </p:txBody>
      </p:sp>
      <p:grpSp>
        <p:nvGrpSpPr>
          <p:cNvPr id="3130" name="Group 58"/>
          <p:cNvGrpSpPr>
            <a:grpSpLocks/>
          </p:cNvGrpSpPr>
          <p:nvPr/>
        </p:nvGrpSpPr>
        <p:grpSpPr bwMode="auto">
          <a:xfrm>
            <a:off x="5916085" y="4006850"/>
            <a:ext cx="342900" cy="254000"/>
            <a:chOff x="434" y="3439"/>
            <a:chExt cx="162" cy="160"/>
          </a:xfrm>
        </p:grpSpPr>
        <p:sp>
          <p:nvSpPr>
            <p:cNvPr id="3131" name="AutoShape 59"/>
            <p:cNvSpPr>
              <a:spLocks noChangeArrowheads="1"/>
            </p:cNvSpPr>
            <p:nvPr userDrawn="1"/>
          </p:nvSpPr>
          <p:spPr bwMode="gray">
            <a:xfrm>
              <a:off x="434" y="3439"/>
              <a:ext cx="162" cy="160"/>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25000" noProof="0">
                <a:ln>
                  <a:noFill/>
                </a:ln>
                <a:solidFill>
                  <a:srgbClr val="000000"/>
                </a:solidFill>
                <a:effectLst/>
                <a:uLnTx/>
                <a:uFillTx/>
                <a:latin typeface="Arial" charset="0"/>
                <a:ea typeface="+mn-ea"/>
                <a:cs typeface="+mn-cs"/>
              </a:endParaRPr>
            </a:p>
          </p:txBody>
        </p:sp>
        <p:sp>
          <p:nvSpPr>
            <p:cNvPr id="3132" name="Oval 60"/>
            <p:cNvSpPr>
              <a:spLocks noChangeArrowheads="1"/>
            </p:cNvSpPr>
            <p:nvPr userDrawn="1"/>
          </p:nvSpPr>
          <p:spPr bwMode="gray">
            <a:xfrm>
              <a:off x="443" y="3446"/>
              <a:ext cx="146" cy="146"/>
            </a:xfrm>
            <a:prstGeom prst="ellipse">
              <a:avLst/>
            </a:prstGeom>
            <a:solidFill>
              <a:srgbClr val="FFFFFF"/>
            </a:solidFill>
            <a:ln>
              <a:noFill/>
            </a:ln>
            <a:effectLst/>
            <a:extLst>
              <a:ext uri="{91240B29-F687-4F45-9708-019B960494DF}">
                <a14:hiddenLine xmlns:a14="http://schemas.microsoft.com/office/drawing/2010/main" w="12700">
                  <a:solidFill>
                    <a:srgbClr val="FFFFF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25000" noProof="0">
                <a:ln>
                  <a:noFill/>
                </a:ln>
                <a:solidFill>
                  <a:srgbClr val="000000"/>
                </a:solidFill>
                <a:effectLst/>
                <a:uLnTx/>
                <a:uFillTx/>
                <a:latin typeface="Arial" charset="0"/>
                <a:ea typeface="+mn-ea"/>
                <a:cs typeface="+mn-cs"/>
              </a:endParaRPr>
            </a:p>
          </p:txBody>
        </p:sp>
        <p:sp>
          <p:nvSpPr>
            <p:cNvPr id="3133" name="Oval 61"/>
            <p:cNvSpPr>
              <a:spLocks noChangeArrowheads="1"/>
            </p:cNvSpPr>
            <p:nvPr userDrawn="1"/>
          </p:nvSpPr>
          <p:spPr bwMode="gray">
            <a:xfrm>
              <a:off x="456" y="3459"/>
              <a:ext cx="120" cy="120"/>
            </a:xfrm>
            <a:prstGeom prst="ellipse">
              <a:avLst/>
            </a:prstGeom>
            <a:solidFill>
              <a:schemeClr val="bg1"/>
            </a:solidFill>
            <a:ln>
              <a:noFill/>
            </a:ln>
            <a:effectLst/>
            <a:extLst>
              <a:ext uri="{91240B29-F687-4F45-9708-019B960494DF}">
                <a14:hiddenLine xmlns:a14="http://schemas.microsoft.com/office/drawing/2010/main" w="12700">
                  <a:solidFill>
                    <a:srgbClr val="FFFFF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25000" noProof="0">
                <a:ln>
                  <a:noFill/>
                </a:ln>
                <a:solidFill>
                  <a:srgbClr val="000000"/>
                </a:solidFill>
                <a:effectLst/>
                <a:uLnTx/>
                <a:uFillTx/>
                <a:latin typeface="Arial" charset="0"/>
                <a:ea typeface="+mn-ea"/>
                <a:cs typeface="+mn-cs"/>
              </a:endParaRPr>
            </a:p>
          </p:txBody>
        </p:sp>
      </p:grpSp>
      <p:grpSp>
        <p:nvGrpSpPr>
          <p:cNvPr id="3134" name="Group 62"/>
          <p:cNvGrpSpPr>
            <a:grpSpLocks/>
          </p:cNvGrpSpPr>
          <p:nvPr/>
        </p:nvGrpSpPr>
        <p:grpSpPr bwMode="auto">
          <a:xfrm>
            <a:off x="9544051" y="4006850"/>
            <a:ext cx="342900" cy="254000"/>
            <a:chOff x="434" y="3439"/>
            <a:chExt cx="162" cy="160"/>
          </a:xfrm>
        </p:grpSpPr>
        <p:sp>
          <p:nvSpPr>
            <p:cNvPr id="3135" name="AutoShape 63"/>
            <p:cNvSpPr>
              <a:spLocks noChangeArrowheads="1"/>
            </p:cNvSpPr>
            <p:nvPr userDrawn="1"/>
          </p:nvSpPr>
          <p:spPr bwMode="gray">
            <a:xfrm>
              <a:off x="434" y="3439"/>
              <a:ext cx="162" cy="160"/>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25000" noProof="0">
                <a:ln>
                  <a:noFill/>
                </a:ln>
                <a:solidFill>
                  <a:srgbClr val="000000"/>
                </a:solidFill>
                <a:effectLst/>
                <a:uLnTx/>
                <a:uFillTx/>
                <a:latin typeface="Arial" charset="0"/>
                <a:ea typeface="+mn-ea"/>
                <a:cs typeface="+mn-cs"/>
              </a:endParaRPr>
            </a:p>
          </p:txBody>
        </p:sp>
        <p:sp>
          <p:nvSpPr>
            <p:cNvPr id="3136" name="Oval 64"/>
            <p:cNvSpPr>
              <a:spLocks noChangeArrowheads="1"/>
            </p:cNvSpPr>
            <p:nvPr userDrawn="1"/>
          </p:nvSpPr>
          <p:spPr bwMode="gray">
            <a:xfrm>
              <a:off x="443" y="3446"/>
              <a:ext cx="146" cy="146"/>
            </a:xfrm>
            <a:prstGeom prst="ellipse">
              <a:avLst/>
            </a:prstGeom>
            <a:solidFill>
              <a:srgbClr val="FFFFFF"/>
            </a:solidFill>
            <a:ln>
              <a:noFill/>
            </a:ln>
            <a:effectLst/>
            <a:extLst>
              <a:ext uri="{91240B29-F687-4F45-9708-019B960494DF}">
                <a14:hiddenLine xmlns:a14="http://schemas.microsoft.com/office/drawing/2010/main" w="12700">
                  <a:solidFill>
                    <a:srgbClr val="FFFFF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25000" noProof="0">
                <a:ln>
                  <a:noFill/>
                </a:ln>
                <a:solidFill>
                  <a:srgbClr val="000000"/>
                </a:solidFill>
                <a:effectLst/>
                <a:uLnTx/>
                <a:uFillTx/>
                <a:latin typeface="Arial" charset="0"/>
                <a:ea typeface="+mn-ea"/>
                <a:cs typeface="+mn-cs"/>
              </a:endParaRPr>
            </a:p>
          </p:txBody>
        </p:sp>
        <p:sp>
          <p:nvSpPr>
            <p:cNvPr id="3137" name="Oval 65"/>
            <p:cNvSpPr>
              <a:spLocks noChangeArrowheads="1"/>
            </p:cNvSpPr>
            <p:nvPr userDrawn="1"/>
          </p:nvSpPr>
          <p:spPr bwMode="gray">
            <a:xfrm>
              <a:off x="456" y="3459"/>
              <a:ext cx="120" cy="120"/>
            </a:xfrm>
            <a:prstGeom prst="ellipse">
              <a:avLst/>
            </a:prstGeom>
            <a:solidFill>
              <a:schemeClr val="bg1"/>
            </a:solidFill>
            <a:ln>
              <a:noFill/>
            </a:ln>
            <a:effectLst/>
            <a:extLst>
              <a:ext uri="{91240B29-F687-4F45-9708-019B960494DF}">
                <a14:hiddenLine xmlns:a14="http://schemas.microsoft.com/office/drawing/2010/main" w="12700">
                  <a:solidFill>
                    <a:srgbClr val="FFFFF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25000" noProof="0">
                <a:ln>
                  <a:noFill/>
                </a:ln>
                <a:solidFill>
                  <a:srgbClr val="000000"/>
                </a:solidFill>
                <a:effectLst/>
                <a:uLnTx/>
                <a:uFillTx/>
                <a:latin typeface="Arial" charset="0"/>
                <a:ea typeface="+mn-ea"/>
                <a:cs typeface="+mn-cs"/>
              </a:endParaRPr>
            </a:p>
          </p:txBody>
        </p:sp>
      </p:grpSp>
      <p:sp>
        <p:nvSpPr>
          <p:cNvPr id="41" name="Text Box 40"/>
          <p:cNvSpPr txBox="1">
            <a:spLocks noChangeArrowheads="1"/>
          </p:cNvSpPr>
          <p:nvPr userDrawn="1"/>
        </p:nvSpPr>
        <p:spPr bwMode="white">
          <a:xfrm>
            <a:off x="5713507" y="6720821"/>
            <a:ext cx="6017061" cy="123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p>
            <a:pPr marL="0" marR="0" lvl="0" indent="0" algn="r" defTabSz="914400" rtl="0" eaLnBrk="1" fontAlgn="auto" latinLnBrk="0" hangingPunct="1">
              <a:lnSpc>
                <a:spcPct val="100000"/>
              </a:lnSpc>
              <a:spcBef>
                <a:spcPct val="50000"/>
              </a:spcBef>
              <a:spcAft>
                <a:spcPts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Arial"/>
                <a:ea typeface="+mn-ea"/>
                <a:cs typeface="+mn-cs"/>
              </a:rPr>
              <a:t>Cerritos • Fresno • Irvine • Marin • Pasadena • Pleasanton • Riverside • Sacramento • San Diego</a:t>
            </a:r>
          </a:p>
        </p:txBody>
      </p:sp>
    </p:spTree>
    <p:extLst>
      <p:ext uri="{BB962C8B-B14F-4D97-AF65-F5344CB8AC3E}">
        <p14:creationId xmlns:p14="http://schemas.microsoft.com/office/powerpoint/2010/main" val="352000687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a:lvl1pPr>
          </a:lstStyle>
          <a:p>
            <a:pPr fontAlgn="base">
              <a:spcBef>
                <a:spcPct val="0"/>
              </a:spcBef>
              <a:spcAft>
                <a:spcPct val="0"/>
              </a:spcAft>
            </a:pPr>
            <a:fld id="{A0061F89-D836-4302-80A9-40651E3C89DA}" type="slidenum">
              <a:rPr lang="en-US" smtClean="0">
                <a:solidFill>
                  <a:srgbClr val="12175E"/>
                </a:solidFill>
              </a:rPr>
              <a:pPr fontAlgn="base">
                <a:spcBef>
                  <a:spcPct val="0"/>
                </a:spcBef>
                <a:spcAft>
                  <a:spcPct val="0"/>
                </a:spcAft>
              </a:pPr>
              <a:t>‹#›</a:t>
            </a:fld>
            <a:endParaRPr lang="en-US">
              <a:solidFill>
                <a:srgbClr val="12175E"/>
              </a:solidFill>
            </a:endParaRPr>
          </a:p>
        </p:txBody>
      </p:sp>
    </p:spTree>
    <p:extLst>
      <p:ext uri="{BB962C8B-B14F-4D97-AF65-F5344CB8AC3E}">
        <p14:creationId xmlns:p14="http://schemas.microsoft.com/office/powerpoint/2010/main" val="44155823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615553"/>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Slide Number Placeholder 3"/>
          <p:cNvSpPr>
            <a:spLocks noGrp="1"/>
          </p:cNvSpPr>
          <p:nvPr>
            <p:ph type="sldNum" sz="quarter" idx="10"/>
          </p:nvPr>
        </p:nvSpPr>
        <p:spPr/>
        <p:txBody>
          <a:bodyPr/>
          <a:lstStyle>
            <a:lvl1pPr>
              <a:defRPr/>
            </a:lvl1pPr>
          </a:lstStyle>
          <a:p>
            <a:pPr fontAlgn="base">
              <a:spcBef>
                <a:spcPct val="0"/>
              </a:spcBef>
              <a:spcAft>
                <a:spcPct val="0"/>
              </a:spcAft>
            </a:pPr>
            <a:fld id="{D7B8BF9E-9A88-4F96-B56D-66E23EE687F6}" type="slidenum">
              <a:rPr lang="en-US" smtClean="0">
                <a:solidFill>
                  <a:srgbClr val="12175E"/>
                </a:solidFill>
              </a:rPr>
              <a:pPr fontAlgn="base">
                <a:spcBef>
                  <a:spcPct val="0"/>
                </a:spcBef>
                <a:spcAft>
                  <a:spcPct val="0"/>
                </a:spcAft>
              </a:pPr>
              <a:t>‹#›</a:t>
            </a:fld>
            <a:endParaRPr lang="en-US">
              <a:solidFill>
                <a:srgbClr val="12175E"/>
              </a:solidFill>
            </a:endParaRPr>
          </a:p>
        </p:txBody>
      </p:sp>
    </p:spTree>
    <p:extLst>
      <p:ext uri="{BB962C8B-B14F-4D97-AF65-F5344CB8AC3E}">
        <p14:creationId xmlns:p14="http://schemas.microsoft.com/office/powerpoint/2010/main" val="80940851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66752" y="1966913"/>
            <a:ext cx="5429249" cy="4017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99201" y="1966913"/>
            <a:ext cx="5431367" cy="4017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p:cNvSpPr>
            <a:spLocks noGrp="1"/>
          </p:cNvSpPr>
          <p:nvPr>
            <p:ph type="sldNum" sz="quarter" idx="10"/>
          </p:nvPr>
        </p:nvSpPr>
        <p:spPr/>
        <p:txBody>
          <a:bodyPr/>
          <a:lstStyle>
            <a:lvl1pPr>
              <a:defRPr/>
            </a:lvl1pPr>
          </a:lstStyle>
          <a:p>
            <a:pPr fontAlgn="base">
              <a:spcBef>
                <a:spcPct val="0"/>
              </a:spcBef>
              <a:spcAft>
                <a:spcPct val="0"/>
              </a:spcAft>
            </a:pPr>
            <a:fld id="{4C5AF2E8-1FBD-4280-BC0E-662F6A009400}" type="slidenum">
              <a:rPr lang="en-US" smtClean="0">
                <a:solidFill>
                  <a:srgbClr val="12175E"/>
                </a:solidFill>
              </a:rPr>
              <a:pPr fontAlgn="base">
                <a:spcBef>
                  <a:spcPct val="0"/>
                </a:spcBef>
                <a:spcAft>
                  <a:spcPct val="0"/>
                </a:spcAft>
              </a:pPr>
              <a:t>‹#›</a:t>
            </a:fld>
            <a:endParaRPr lang="en-US">
              <a:solidFill>
                <a:srgbClr val="12175E"/>
              </a:solidFill>
            </a:endParaRPr>
          </a:p>
        </p:txBody>
      </p:sp>
    </p:spTree>
    <p:extLst>
      <p:ext uri="{BB962C8B-B14F-4D97-AF65-F5344CB8AC3E}">
        <p14:creationId xmlns:p14="http://schemas.microsoft.com/office/powerpoint/2010/main" val="388360804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553998"/>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0"/>
          </p:nvPr>
        </p:nvSpPr>
        <p:spPr/>
        <p:txBody>
          <a:bodyPr/>
          <a:lstStyle>
            <a:lvl1pPr>
              <a:defRPr/>
            </a:lvl1pPr>
          </a:lstStyle>
          <a:p>
            <a:pPr fontAlgn="base">
              <a:spcBef>
                <a:spcPct val="0"/>
              </a:spcBef>
              <a:spcAft>
                <a:spcPct val="0"/>
              </a:spcAft>
            </a:pPr>
            <a:fld id="{0B2BB5F9-53AB-44C9-9CCE-90065CCE2939}" type="slidenum">
              <a:rPr lang="en-US" smtClean="0">
                <a:solidFill>
                  <a:srgbClr val="12175E"/>
                </a:solidFill>
              </a:rPr>
              <a:pPr fontAlgn="base">
                <a:spcBef>
                  <a:spcPct val="0"/>
                </a:spcBef>
                <a:spcAft>
                  <a:spcPct val="0"/>
                </a:spcAft>
              </a:pPr>
              <a:t>‹#›</a:t>
            </a:fld>
            <a:endParaRPr lang="en-US">
              <a:solidFill>
                <a:srgbClr val="12175E"/>
              </a:solidFill>
            </a:endParaRPr>
          </a:p>
        </p:txBody>
      </p:sp>
    </p:spTree>
    <p:extLst>
      <p:ext uri="{BB962C8B-B14F-4D97-AF65-F5344CB8AC3E}">
        <p14:creationId xmlns:p14="http://schemas.microsoft.com/office/powerpoint/2010/main" val="29849364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am ">
    <p:bg>
      <p:bgPr>
        <a:solidFill>
          <a:schemeClr val="bg1"/>
        </a:solidFill>
        <a:effectLst/>
      </p:bgPr>
    </p:bg>
    <p:spTree>
      <p:nvGrpSpPr>
        <p:cNvPr id="1" name=""/>
        <p:cNvGrpSpPr/>
        <p:nvPr/>
      </p:nvGrpSpPr>
      <p:grpSpPr>
        <a:xfrm>
          <a:off x="0" y="0"/>
          <a:ext cx="0" cy="0"/>
          <a:chOff x="0" y="0"/>
          <a:chExt cx="0" cy="0"/>
        </a:xfrm>
      </p:grpSpPr>
      <p:sp>
        <p:nvSpPr>
          <p:cNvPr id="11" name="Rectangle">
            <a:extLst>
              <a:ext uri="{FF2B5EF4-FFF2-40B4-BE49-F238E27FC236}">
                <a16:creationId xmlns:a16="http://schemas.microsoft.com/office/drawing/2014/main" id="{35FB147F-5DC4-B24C-B8CB-D3DA74290381}"/>
              </a:ext>
            </a:extLst>
          </p:cNvPr>
          <p:cNvSpPr/>
          <p:nvPr userDrawn="1"/>
        </p:nvSpPr>
        <p:spPr>
          <a:xfrm>
            <a:off x="1" y="3429000"/>
            <a:ext cx="12192000" cy="3429000"/>
          </a:xfrm>
          <a:prstGeom prst="rect">
            <a:avLst/>
          </a:prstGeom>
          <a:solidFill>
            <a:schemeClr val="accent4"/>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lang="en-US" sz="1600" noProof="0" dirty="0"/>
          </a:p>
        </p:txBody>
      </p:sp>
      <p:sp>
        <p:nvSpPr>
          <p:cNvPr id="10" name="Rectangle">
            <a:extLst>
              <a:ext uri="{FF2B5EF4-FFF2-40B4-BE49-F238E27FC236}">
                <a16:creationId xmlns:a16="http://schemas.microsoft.com/office/drawing/2014/main" id="{A400A9BD-AA60-E24D-9FC2-722758C8C933}"/>
              </a:ext>
            </a:extLst>
          </p:cNvPr>
          <p:cNvSpPr/>
          <p:nvPr userDrawn="1"/>
        </p:nvSpPr>
        <p:spPr>
          <a:xfrm>
            <a:off x="635000" y="633875"/>
            <a:ext cx="10922000" cy="5590250"/>
          </a:xfrm>
          <a:prstGeom prst="rect">
            <a:avLst/>
          </a:prstGeom>
          <a:solidFill>
            <a:srgbClr val="F6F9FF"/>
          </a:solidFill>
          <a:ln w="12700">
            <a:noFill/>
            <a:miter lim="400000"/>
          </a:ln>
          <a:effectLst>
            <a:outerShdw blurRad="254000" dist="25400" dir="2700000" rotWithShape="0">
              <a:srgbClr val="1F2125">
                <a:alpha val="15000"/>
              </a:srgbClr>
            </a:outerShdw>
          </a:effectLst>
        </p:spPr>
        <p:txBody>
          <a:bodyPr lIns="0" tIns="0" rIns="0" bIns="0" anchor="ctr"/>
          <a:lstStyle/>
          <a:p>
            <a:pPr>
              <a:defRPr sz="3200" b="0">
                <a:solidFill>
                  <a:srgbClr val="E8ECF2"/>
                </a:solidFill>
                <a:latin typeface="+mn-lt"/>
                <a:ea typeface="+mn-ea"/>
                <a:cs typeface="+mn-cs"/>
                <a:sym typeface="Helvetica Neue Medium"/>
              </a:defRPr>
            </a:pPr>
            <a:endParaRPr lang="en-US" sz="1600" noProof="0" dirty="0"/>
          </a:p>
        </p:txBody>
      </p:sp>
      <p:sp>
        <p:nvSpPr>
          <p:cNvPr id="6" name="Date Placeholder 5">
            <a:extLst>
              <a:ext uri="{FF2B5EF4-FFF2-40B4-BE49-F238E27FC236}">
                <a16:creationId xmlns:a16="http://schemas.microsoft.com/office/drawing/2014/main" id="{7392073F-158F-44A3-8913-917AFFC1BC20}"/>
              </a:ext>
            </a:extLst>
          </p:cNvPr>
          <p:cNvSpPr>
            <a:spLocks noGrp="1"/>
          </p:cNvSpPr>
          <p:nvPr>
            <p:ph type="dt" sz="half" idx="10"/>
          </p:nvPr>
        </p:nvSpPr>
        <p:spPr/>
        <p:txBody>
          <a:bodyPr/>
          <a:lstStyle/>
          <a:p>
            <a:fld id="{1775B394-D9F9-4F0C-B15D-605F45CB9E9F}" type="datetime1">
              <a:rPr lang="en-US" noProof="0" smtClean="0"/>
              <a:t>2/10/2022</a:t>
            </a:fld>
            <a:endParaRPr lang="en-US" noProof="0" dirty="0"/>
          </a:p>
        </p:txBody>
      </p:sp>
      <p:sp>
        <p:nvSpPr>
          <p:cNvPr id="7" name="Footer Placeholder 6">
            <a:extLst>
              <a:ext uri="{FF2B5EF4-FFF2-40B4-BE49-F238E27FC236}">
                <a16:creationId xmlns:a16="http://schemas.microsoft.com/office/drawing/2014/main" id="{EED72207-24CA-42B7-A975-2F8E41CBA904}"/>
              </a:ext>
            </a:extLst>
          </p:cNvPr>
          <p:cNvSpPr>
            <a:spLocks noGrp="1"/>
          </p:cNvSpPr>
          <p:nvPr>
            <p:ph type="ftr" sz="quarter" idx="11"/>
          </p:nvPr>
        </p:nvSpPr>
        <p:spPr/>
        <p:txBody>
          <a:bodyPr/>
          <a:lstStyle/>
          <a:p>
            <a:endParaRPr lang="en-US" noProof="0" dirty="0"/>
          </a:p>
        </p:txBody>
      </p:sp>
      <p:sp>
        <p:nvSpPr>
          <p:cNvPr id="8" name="Slide Number Placeholder 7">
            <a:extLst>
              <a:ext uri="{FF2B5EF4-FFF2-40B4-BE49-F238E27FC236}">
                <a16:creationId xmlns:a16="http://schemas.microsoft.com/office/drawing/2014/main" id="{D01080F2-251A-4B88-9A62-16F46D724F83}"/>
              </a:ext>
            </a:extLst>
          </p:cNvPr>
          <p:cNvSpPr>
            <a:spLocks noGrp="1"/>
          </p:cNvSpPr>
          <p:nvPr>
            <p:ph type="sldNum" sz="quarter" idx="12"/>
          </p:nvPr>
        </p:nvSpPr>
        <p:spPr/>
        <p:txBody>
          <a:bodyPr/>
          <a:lstStyle/>
          <a:p>
            <a:fld id="{3A98EE3D-8CD1-4C3F-BD1C-C98C9596463C}" type="slidenum">
              <a:rPr lang="en-US" noProof="0" smtClean="0"/>
              <a:t>‹#›</a:t>
            </a:fld>
            <a:endParaRPr lang="en-US" noProof="0" dirty="0"/>
          </a:p>
        </p:txBody>
      </p:sp>
      <p:sp>
        <p:nvSpPr>
          <p:cNvPr id="19" name="Picture Placeholder 3">
            <a:extLst>
              <a:ext uri="{FF2B5EF4-FFF2-40B4-BE49-F238E27FC236}">
                <a16:creationId xmlns:a16="http://schemas.microsoft.com/office/drawing/2014/main" id="{B9308E97-4F89-394E-856A-5B4EFCB2E73D}"/>
              </a:ext>
            </a:extLst>
          </p:cNvPr>
          <p:cNvSpPr>
            <a:spLocks noGrp="1"/>
          </p:cNvSpPr>
          <p:nvPr>
            <p:ph type="pic" sz="quarter" idx="13"/>
          </p:nvPr>
        </p:nvSpPr>
        <p:spPr>
          <a:xfrm>
            <a:off x="1097279" y="1930861"/>
            <a:ext cx="2919413" cy="2919413"/>
          </a:xfrm>
          <a:solidFill>
            <a:srgbClr val="EDEFF7"/>
          </a:solidFill>
        </p:spPr>
        <p:txBody>
          <a:bodyPr anchor="ctr"/>
          <a:lstStyle>
            <a:lvl1pPr algn="ctr">
              <a:defRPr/>
            </a:lvl1pPr>
          </a:lstStyle>
          <a:p>
            <a:r>
              <a:rPr lang="en-US" noProof="0"/>
              <a:t>Click icon to add picture</a:t>
            </a:r>
            <a:endParaRPr lang="en-US" noProof="0" dirty="0"/>
          </a:p>
        </p:txBody>
      </p:sp>
      <p:sp>
        <p:nvSpPr>
          <p:cNvPr id="20" name="Picture Placeholder 3">
            <a:extLst>
              <a:ext uri="{FF2B5EF4-FFF2-40B4-BE49-F238E27FC236}">
                <a16:creationId xmlns:a16="http://schemas.microsoft.com/office/drawing/2014/main" id="{A50BECA0-8817-964B-AEDB-A45669684C37}"/>
              </a:ext>
            </a:extLst>
          </p:cNvPr>
          <p:cNvSpPr>
            <a:spLocks noGrp="1"/>
          </p:cNvSpPr>
          <p:nvPr>
            <p:ph type="pic" sz="quarter" idx="14"/>
          </p:nvPr>
        </p:nvSpPr>
        <p:spPr>
          <a:xfrm>
            <a:off x="4659186" y="1930861"/>
            <a:ext cx="2919413" cy="2919413"/>
          </a:xfrm>
          <a:solidFill>
            <a:srgbClr val="EDEFF7"/>
          </a:solidFill>
        </p:spPr>
        <p:txBody>
          <a:bodyPr anchor="ctr"/>
          <a:lstStyle>
            <a:lvl1pPr algn="ctr">
              <a:defRPr/>
            </a:lvl1pPr>
          </a:lstStyle>
          <a:p>
            <a:r>
              <a:rPr lang="en-US" noProof="0"/>
              <a:t>Click icon to add picture</a:t>
            </a:r>
            <a:endParaRPr lang="en-US" noProof="0" dirty="0"/>
          </a:p>
        </p:txBody>
      </p:sp>
      <p:sp>
        <p:nvSpPr>
          <p:cNvPr id="21" name="Picture Placeholder 3">
            <a:extLst>
              <a:ext uri="{FF2B5EF4-FFF2-40B4-BE49-F238E27FC236}">
                <a16:creationId xmlns:a16="http://schemas.microsoft.com/office/drawing/2014/main" id="{EF399F4D-B67A-4C4B-BCF3-36FE110603F1}"/>
              </a:ext>
            </a:extLst>
          </p:cNvPr>
          <p:cNvSpPr>
            <a:spLocks noGrp="1"/>
          </p:cNvSpPr>
          <p:nvPr>
            <p:ph type="pic" sz="quarter" idx="15"/>
          </p:nvPr>
        </p:nvSpPr>
        <p:spPr>
          <a:xfrm>
            <a:off x="8221093" y="1930861"/>
            <a:ext cx="2919413" cy="2919413"/>
          </a:xfrm>
          <a:solidFill>
            <a:srgbClr val="EDEFF7"/>
          </a:solidFill>
        </p:spPr>
        <p:txBody>
          <a:bodyPr anchor="ctr"/>
          <a:lstStyle>
            <a:lvl1pPr algn="ctr">
              <a:defRPr/>
            </a:lvl1pPr>
          </a:lstStyle>
          <a:p>
            <a:r>
              <a:rPr lang="en-US" noProof="0"/>
              <a:t>Click icon to add picture</a:t>
            </a:r>
            <a:endParaRPr lang="en-US" noProof="0" dirty="0"/>
          </a:p>
        </p:txBody>
      </p:sp>
      <p:sp>
        <p:nvSpPr>
          <p:cNvPr id="22" name="Text Placeholder 3">
            <a:extLst>
              <a:ext uri="{FF2B5EF4-FFF2-40B4-BE49-F238E27FC236}">
                <a16:creationId xmlns:a16="http://schemas.microsoft.com/office/drawing/2014/main" id="{08305C84-E25F-EC49-8F2B-4C0181FD3ABF}"/>
              </a:ext>
            </a:extLst>
          </p:cNvPr>
          <p:cNvSpPr>
            <a:spLocks noGrp="1"/>
          </p:cNvSpPr>
          <p:nvPr>
            <p:ph type="body" sz="half" idx="2" hasCustomPrompt="1"/>
          </p:nvPr>
        </p:nvSpPr>
        <p:spPr>
          <a:xfrm>
            <a:off x="1097279" y="5257321"/>
            <a:ext cx="2919413" cy="583534"/>
          </a:xfrm>
        </p:spPr>
        <p:txBody>
          <a:bodyPr lIns="91440" rIns="91440" anchor="ctr">
            <a:normAutofit/>
          </a:bodyPr>
          <a:lstStyle>
            <a:lvl1pPr marL="0" indent="0" algn="ctr">
              <a:buNone/>
              <a:defRPr sz="1800" cap="all" baseline="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a:t>Name Goes Here</a:t>
            </a:r>
          </a:p>
        </p:txBody>
      </p:sp>
      <p:sp>
        <p:nvSpPr>
          <p:cNvPr id="23" name="Text Placeholder 3">
            <a:extLst>
              <a:ext uri="{FF2B5EF4-FFF2-40B4-BE49-F238E27FC236}">
                <a16:creationId xmlns:a16="http://schemas.microsoft.com/office/drawing/2014/main" id="{A57A1FCE-E6BF-3747-9D43-42DBA6656EC0}"/>
              </a:ext>
            </a:extLst>
          </p:cNvPr>
          <p:cNvSpPr>
            <a:spLocks noGrp="1"/>
          </p:cNvSpPr>
          <p:nvPr>
            <p:ph type="body" sz="half" idx="16" hasCustomPrompt="1"/>
          </p:nvPr>
        </p:nvSpPr>
        <p:spPr>
          <a:xfrm>
            <a:off x="4666773" y="5257321"/>
            <a:ext cx="2919413" cy="583534"/>
          </a:xfrm>
        </p:spPr>
        <p:txBody>
          <a:bodyPr lIns="91440" rIns="91440" anchor="ctr">
            <a:normAutofit/>
          </a:bodyPr>
          <a:lstStyle>
            <a:lvl1pPr marL="0" indent="0" algn="ctr">
              <a:buNone/>
              <a:defRPr sz="1800" cap="all" baseline="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a:t>Name Goes Here</a:t>
            </a:r>
          </a:p>
        </p:txBody>
      </p:sp>
      <p:sp>
        <p:nvSpPr>
          <p:cNvPr id="24" name="Text Placeholder 3">
            <a:extLst>
              <a:ext uri="{FF2B5EF4-FFF2-40B4-BE49-F238E27FC236}">
                <a16:creationId xmlns:a16="http://schemas.microsoft.com/office/drawing/2014/main" id="{5B4B74C8-96E7-684F-91B9-8CE56CD10F1E}"/>
              </a:ext>
            </a:extLst>
          </p:cNvPr>
          <p:cNvSpPr>
            <a:spLocks noGrp="1"/>
          </p:cNvSpPr>
          <p:nvPr>
            <p:ph type="body" sz="half" idx="17" hasCustomPrompt="1"/>
          </p:nvPr>
        </p:nvSpPr>
        <p:spPr>
          <a:xfrm>
            <a:off x="8236267" y="5257321"/>
            <a:ext cx="2919413" cy="583534"/>
          </a:xfrm>
        </p:spPr>
        <p:txBody>
          <a:bodyPr lIns="91440" rIns="91440" anchor="ctr">
            <a:normAutofit/>
          </a:bodyPr>
          <a:lstStyle>
            <a:lvl1pPr marL="0" indent="0" algn="ctr">
              <a:buNone/>
              <a:defRPr sz="1800" cap="all" baseline="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a:t>Name Goes Here</a:t>
            </a:r>
          </a:p>
        </p:txBody>
      </p:sp>
      <p:sp>
        <p:nvSpPr>
          <p:cNvPr id="25" name="Title Placeholder 1">
            <a:extLst>
              <a:ext uri="{FF2B5EF4-FFF2-40B4-BE49-F238E27FC236}">
                <a16:creationId xmlns:a16="http://schemas.microsoft.com/office/drawing/2014/main" id="{D522564E-B348-544F-A8E5-CFCAFA48B54B}"/>
              </a:ext>
            </a:extLst>
          </p:cNvPr>
          <p:cNvSpPr>
            <a:spLocks noGrp="1"/>
          </p:cNvSpPr>
          <p:nvPr>
            <p:ph type="title" hasCustomPrompt="1"/>
          </p:nvPr>
        </p:nvSpPr>
        <p:spPr>
          <a:xfrm>
            <a:off x="1097280" y="942871"/>
            <a:ext cx="10058400" cy="587584"/>
          </a:xfrm>
          <a:prstGeom prst="rect">
            <a:avLst/>
          </a:prstGeom>
        </p:spPr>
        <p:txBody>
          <a:bodyPr vert="horz" lIns="91440" tIns="45720" rIns="91440" bIns="45720" rtlCol="0" anchor="ctr">
            <a:normAutofit/>
          </a:bodyPr>
          <a:lstStyle>
            <a:lvl1pPr>
              <a:defRPr cap="all" baseline="0"/>
            </a:lvl1pPr>
          </a:lstStyle>
          <a:p>
            <a:r>
              <a:rPr lang="en-US" noProof="0"/>
              <a:t>CLICK TO EDIT MASTER TITLE STYLE</a:t>
            </a:r>
          </a:p>
        </p:txBody>
      </p:sp>
    </p:spTree>
    <p:extLst>
      <p:ext uri="{BB962C8B-B14F-4D97-AF65-F5344CB8AC3E}">
        <p14:creationId xmlns:p14="http://schemas.microsoft.com/office/powerpoint/2010/main" val="141889071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lvl1pPr>
              <a:defRPr/>
            </a:lvl1pPr>
          </a:lstStyle>
          <a:p>
            <a:pPr fontAlgn="base">
              <a:spcBef>
                <a:spcPct val="0"/>
              </a:spcBef>
              <a:spcAft>
                <a:spcPct val="0"/>
              </a:spcAft>
            </a:pPr>
            <a:fld id="{F750DC96-FF8F-4CD7-B305-B1165DE67579}" type="slidenum">
              <a:rPr lang="en-US" smtClean="0">
                <a:solidFill>
                  <a:srgbClr val="12175E"/>
                </a:solidFill>
              </a:rPr>
              <a:pPr fontAlgn="base">
                <a:spcBef>
                  <a:spcPct val="0"/>
                </a:spcBef>
                <a:spcAft>
                  <a:spcPct val="0"/>
                </a:spcAft>
              </a:pPr>
              <a:t>‹#›</a:t>
            </a:fld>
            <a:endParaRPr lang="en-US">
              <a:solidFill>
                <a:srgbClr val="12175E"/>
              </a:solidFill>
            </a:endParaRPr>
          </a:p>
        </p:txBody>
      </p:sp>
    </p:spTree>
    <p:extLst>
      <p:ext uri="{BB962C8B-B14F-4D97-AF65-F5344CB8AC3E}">
        <p14:creationId xmlns:p14="http://schemas.microsoft.com/office/powerpoint/2010/main" val="425330217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pPr fontAlgn="base">
              <a:spcBef>
                <a:spcPct val="0"/>
              </a:spcBef>
              <a:spcAft>
                <a:spcPct val="0"/>
              </a:spcAft>
            </a:pPr>
            <a:fld id="{1B466555-3F32-4763-B9F1-3EB97258FC81}" type="slidenum">
              <a:rPr lang="en-US" smtClean="0">
                <a:solidFill>
                  <a:srgbClr val="12175E"/>
                </a:solidFill>
              </a:rPr>
              <a:pPr fontAlgn="base">
                <a:spcBef>
                  <a:spcPct val="0"/>
                </a:spcBef>
                <a:spcAft>
                  <a:spcPct val="0"/>
                </a:spcAft>
              </a:pPr>
              <a:t>‹#›</a:t>
            </a:fld>
            <a:endParaRPr lang="en-US">
              <a:solidFill>
                <a:srgbClr val="12175E"/>
              </a:solidFill>
            </a:endParaRPr>
          </a:p>
        </p:txBody>
      </p:sp>
    </p:spTree>
    <p:extLst>
      <p:ext uri="{BB962C8B-B14F-4D97-AF65-F5344CB8AC3E}">
        <p14:creationId xmlns:p14="http://schemas.microsoft.com/office/powerpoint/2010/main" val="184621688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1127323"/>
            <a:ext cx="4011084" cy="30777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sz="quarter" idx="10"/>
          </p:nvPr>
        </p:nvSpPr>
        <p:spPr/>
        <p:txBody>
          <a:bodyPr/>
          <a:lstStyle>
            <a:lvl1pPr>
              <a:defRPr/>
            </a:lvl1pPr>
          </a:lstStyle>
          <a:p>
            <a:pPr fontAlgn="base">
              <a:spcBef>
                <a:spcPct val="0"/>
              </a:spcBef>
              <a:spcAft>
                <a:spcPct val="0"/>
              </a:spcAft>
            </a:pPr>
            <a:fld id="{C4DD4A25-FBA2-4902-BAC2-14C3BE22006E}" type="slidenum">
              <a:rPr lang="en-US" smtClean="0">
                <a:solidFill>
                  <a:srgbClr val="12175E"/>
                </a:solidFill>
              </a:rPr>
              <a:pPr fontAlgn="base">
                <a:spcBef>
                  <a:spcPct val="0"/>
                </a:spcBef>
                <a:spcAft>
                  <a:spcPct val="0"/>
                </a:spcAft>
              </a:pPr>
              <a:t>‹#›</a:t>
            </a:fld>
            <a:endParaRPr lang="en-US">
              <a:solidFill>
                <a:srgbClr val="12175E"/>
              </a:solidFill>
            </a:endParaRPr>
          </a:p>
        </p:txBody>
      </p:sp>
    </p:spTree>
    <p:extLst>
      <p:ext uri="{BB962C8B-B14F-4D97-AF65-F5344CB8AC3E}">
        <p14:creationId xmlns:p14="http://schemas.microsoft.com/office/powerpoint/2010/main" val="296823563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5059561"/>
            <a:ext cx="7315200" cy="307777"/>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sz="quarter" idx="10"/>
          </p:nvPr>
        </p:nvSpPr>
        <p:spPr/>
        <p:txBody>
          <a:bodyPr/>
          <a:lstStyle>
            <a:lvl1pPr>
              <a:defRPr/>
            </a:lvl1pPr>
          </a:lstStyle>
          <a:p>
            <a:pPr fontAlgn="base">
              <a:spcBef>
                <a:spcPct val="0"/>
              </a:spcBef>
              <a:spcAft>
                <a:spcPct val="0"/>
              </a:spcAft>
            </a:pPr>
            <a:fld id="{D737E2CE-CD58-4253-AFCE-C71A40473512}" type="slidenum">
              <a:rPr lang="en-US" smtClean="0">
                <a:solidFill>
                  <a:srgbClr val="12175E"/>
                </a:solidFill>
              </a:rPr>
              <a:pPr fontAlgn="base">
                <a:spcBef>
                  <a:spcPct val="0"/>
                </a:spcBef>
                <a:spcAft>
                  <a:spcPct val="0"/>
                </a:spcAft>
              </a:pPr>
              <a:t>‹#›</a:t>
            </a:fld>
            <a:endParaRPr lang="en-US">
              <a:solidFill>
                <a:srgbClr val="12175E"/>
              </a:solidFill>
            </a:endParaRPr>
          </a:p>
        </p:txBody>
      </p:sp>
    </p:spTree>
    <p:extLst>
      <p:ext uri="{BB962C8B-B14F-4D97-AF65-F5344CB8AC3E}">
        <p14:creationId xmlns:p14="http://schemas.microsoft.com/office/powerpoint/2010/main" val="298390082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a:lvl1pPr>
          </a:lstStyle>
          <a:p>
            <a:pPr fontAlgn="base">
              <a:spcBef>
                <a:spcPct val="0"/>
              </a:spcBef>
              <a:spcAft>
                <a:spcPct val="0"/>
              </a:spcAft>
            </a:pPr>
            <a:fld id="{FBBC7D5C-CF9C-4746-8CCD-1CF1B3097009}" type="slidenum">
              <a:rPr lang="en-US" smtClean="0">
                <a:solidFill>
                  <a:srgbClr val="12175E"/>
                </a:solidFill>
              </a:rPr>
              <a:pPr fontAlgn="base">
                <a:spcBef>
                  <a:spcPct val="0"/>
                </a:spcBef>
                <a:spcAft>
                  <a:spcPct val="0"/>
                </a:spcAft>
              </a:pPr>
              <a:t>‹#›</a:t>
            </a:fld>
            <a:endParaRPr lang="en-US">
              <a:solidFill>
                <a:srgbClr val="12175E"/>
              </a:solidFill>
            </a:endParaRPr>
          </a:p>
        </p:txBody>
      </p:sp>
    </p:spTree>
    <p:extLst>
      <p:ext uri="{BB962C8B-B14F-4D97-AF65-F5344CB8AC3E}">
        <p14:creationId xmlns:p14="http://schemas.microsoft.com/office/powerpoint/2010/main" val="259412143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622572" y="320675"/>
            <a:ext cx="1107996" cy="5664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66752" y="320675"/>
            <a:ext cx="8096249" cy="5664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a:lvl1pPr>
          </a:lstStyle>
          <a:p>
            <a:pPr fontAlgn="base">
              <a:spcBef>
                <a:spcPct val="0"/>
              </a:spcBef>
              <a:spcAft>
                <a:spcPct val="0"/>
              </a:spcAft>
            </a:pPr>
            <a:fld id="{F890C9A3-AEC6-442E-A6A5-6E187BC69676}" type="slidenum">
              <a:rPr lang="en-US" smtClean="0">
                <a:solidFill>
                  <a:srgbClr val="12175E"/>
                </a:solidFill>
              </a:rPr>
              <a:pPr fontAlgn="base">
                <a:spcBef>
                  <a:spcPct val="0"/>
                </a:spcBef>
                <a:spcAft>
                  <a:spcPct val="0"/>
                </a:spcAft>
              </a:pPr>
              <a:t>‹#›</a:t>
            </a:fld>
            <a:endParaRPr lang="en-US">
              <a:solidFill>
                <a:srgbClr val="12175E"/>
              </a:solidFill>
            </a:endParaRPr>
          </a:p>
        </p:txBody>
      </p:sp>
    </p:spTree>
    <p:extLst>
      <p:ext uri="{BB962C8B-B14F-4D97-AF65-F5344CB8AC3E}">
        <p14:creationId xmlns:p14="http://schemas.microsoft.com/office/powerpoint/2010/main" val="120907679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D726C2-3B90-46A6-9D11-9C33751F630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A5ACF17-1F32-49DD-98DB-220501F0BA2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078D93C-A568-464D-8743-3C3952D2C5D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ADF036-F7CC-48A2-86D1-B6EB83592DD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BB80AEA6-53F4-44A9-9E00-46ABD30BB2E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D23567ED-B908-48DA-B681-A5520CF599E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49E805-3BE2-4C12-ACD1-C9696C1637F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025042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85A91F-E0B2-4AB1-B6F2-E72A22CE331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D37C04D-EF3F-4DB1-B0FD-A9CA55C5940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8708FF-758D-49DA-ACC9-E83B4F4A56A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ADF036-F7CC-48A2-86D1-B6EB83592DD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65E55845-7DAC-4FD1-9600-63A91D9E2A9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C5DD8E95-0316-4CE0-BD68-8D599FAA8AC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49E805-3BE2-4C12-ACD1-C9696C1637F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195585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65F40E-519F-4C5B-961C-882ECB2B9DB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1CC01E5-9C6E-41F3-A9CE-A697A085267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57E45B1-8B1B-4688-B131-1070FEA9BA7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ADF036-F7CC-48A2-86D1-B6EB83592DD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E80A4489-1F45-4B9E-BF8A-82C97BF17EE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41BCE98A-D57B-44AD-8EEF-0D12163D180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49E805-3BE2-4C12-ACD1-C9696C1637F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920700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F06B27-AB5D-43CA-B909-E13D6EC2B9A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447611D-2FD4-4CBA-80B0-6C755D5B67F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82113C0-F685-4036-B22B-8AAA533274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F9ED3C3-013C-4E14-A9EF-528DD3D3E37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ADF036-F7CC-48A2-86D1-B6EB83592DD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1363B70C-AEAB-42B2-B694-E22F24A1E47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0CBFD09E-091F-4030-A1FC-E8E8C3942B3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49E805-3BE2-4C12-ACD1-C9696C1637F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47600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bg>
      <p:bgPr>
        <a:solidFill>
          <a:schemeClr val="bg1"/>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a:lstStyle/>
          <a:p>
            <a:fld id="{39667345-2558-425A-8533-9BFDBCE15005}" type="datetime1">
              <a:rPr lang="en-US" noProof="0" smtClean="0"/>
              <a:t>2/10/2022</a:t>
            </a:fld>
            <a:endParaRPr lang="en-US" noProof="0" dirty="0"/>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a:lstStyle/>
          <a:p>
            <a:endParaRPr lang="en-US" noProof="0" dirty="0"/>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a:lstStyle/>
          <a:p>
            <a:fld id="{3A98EE3D-8CD1-4C3F-BD1C-C98C9596463C}" type="slidenum">
              <a:rPr lang="en-US" noProof="0" smtClean="0"/>
              <a:t>‹#›</a:t>
            </a:fld>
            <a:endParaRPr lang="en-US" noProof="0" dirty="0"/>
          </a:p>
        </p:txBody>
      </p:sp>
    </p:spTree>
    <p:extLst>
      <p:ext uri="{BB962C8B-B14F-4D97-AF65-F5344CB8AC3E}">
        <p14:creationId xmlns:p14="http://schemas.microsoft.com/office/powerpoint/2010/main" val="247229725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A9491E-A504-4565-9F1C-E9EAB804614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C4F3439-0C89-4097-9F75-6D17F2EA34D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71B1528-57D3-4F95-8C9A-25A26CFF9BD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DFBAD56-D49E-4041-AB4B-03223594239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B410B45-337B-4C1A-B411-8F721103038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6B35DA8-50A6-43CE-A094-22060817BAE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ADF036-F7CC-48A2-86D1-B6EB83592DD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521C4FB0-6B25-4414-9723-302D36130CC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384DECC4-1FCF-415E-BAC6-6340CC8229A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49E805-3BE2-4C12-ACD1-C9696C1637F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214090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62341D-7B9F-451C-A084-F2BBE3545B9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FB2D835-5642-4F00-972B-1E775991C43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ADF036-F7CC-48A2-86D1-B6EB83592DD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FB840232-78FD-4EF0-9E66-0DFE4E7F77A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0BDE693F-5E5F-4C93-A8ED-93DB6BCC544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49E805-3BE2-4C12-ACD1-C9696C1637F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049659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B95647A-CFAE-473A-ABC1-532717C734C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ADF036-F7CC-48A2-86D1-B6EB83592DD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6583A96C-0D5F-4F4C-9444-9B64348B53F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EC362B99-5958-47B7-85C1-FF8F05AF1B9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49E805-3BE2-4C12-ACD1-C9696C1637F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605588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BBABFB-BF90-4CDF-AAC9-F3542D1E9D4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ACC8620-4C0E-4F7C-A115-FD1EC0FD12A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756CF18-4A11-4142-A785-E3C4DC87C49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76224DC-03D8-47EE-ACE1-FE88AAB25C6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ADF036-F7CC-48A2-86D1-B6EB83592DD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80552501-F6FF-46D0-A66A-437E65D62CC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FEB34483-55F1-41FC-B34C-80A9A2B8AA7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49E805-3BE2-4C12-ACD1-C9696C1637F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770130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8F20F-123E-4599-B029-10A7E72AF24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89F516B-7598-433E-85AF-D4975BDC551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3701769-F411-4C3D-8FF8-76C0C11205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92D4ADE-13D3-46A6-8489-87929A9FD66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ADF036-F7CC-48A2-86D1-B6EB83592DD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BB4B1B3D-2901-4B3A-BF92-E0414E77EC1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466F23CD-83F0-4F0D-8A07-264ECB77F8C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49E805-3BE2-4C12-ACD1-C9696C1637F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192267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774A3D-1909-46F2-AEE4-0420BE2236B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09087D6-6C7F-49A7-A963-690A87D7DA6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50E90A4-3088-476D-B071-1E484A30BA9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ADF036-F7CC-48A2-86D1-B6EB83592DD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9B3C09D9-A8F3-406C-BD4D-067D7FCC72A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B943EAD5-5CCA-43AB-A18A-65B37FDB0BD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49E805-3BE2-4C12-ACD1-C9696C1637F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10827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5636F86-F32A-4FC2-B755-FF5A0BC6E17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2A0C376-DAD2-42D4-8343-A895B8FDF89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9517A0-0B18-45F3-80A6-D5804F2FD9B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ADF036-F7CC-48A2-86D1-B6EB83592DD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BE06C2C3-725D-4C60-8193-43A65BDA7AE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E62E2411-07A3-4423-A98B-06F0FE519E0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49E805-3BE2-4C12-ACD1-C9696C1637F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226673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4AAD347D-5ACD-4C99-B74B-A9C85AD731AF}" type="datetimeFigureOut">
              <a:rPr kumimoji="0" lang="en-US" sz="1100" b="0" i="0" u="none" strike="noStrike" kern="1200" cap="none" spc="0" normalizeH="0" baseline="0" noProof="0" dirty="0">
                <a:ln>
                  <a:noFill/>
                </a:ln>
                <a:solidFill>
                  <a:prstClr val="white">
                    <a:tint val="75000"/>
                    <a:alpha val="60000"/>
                  </a:prstClr>
                </a:solidFill>
                <a:effectLst/>
                <a:uLnTx/>
                <a:uFillTx/>
                <a:latin typeface="Century Gothic" panose="020B050202020202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2/10/2022</a:t>
            </a:fld>
            <a:endParaRPr kumimoji="0" lang="en-US" sz="1100" b="0" i="0" u="none" strike="noStrike" kern="1200" cap="none" spc="0" normalizeH="0" baseline="0" noProof="0" dirty="0">
              <a:ln>
                <a:noFill/>
              </a:ln>
              <a:solidFill>
                <a:prstClr val="white">
                  <a:tint val="75000"/>
                  <a:alpha val="60000"/>
                </a:prstClr>
              </a:solidFill>
              <a:effectLst/>
              <a:uLnTx/>
              <a:uFillTx/>
              <a:latin typeface="Century Gothic" panose="020B0502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white">
                  <a:tint val="75000"/>
                  <a:alpha val="60000"/>
                </a:prstClr>
              </a:solidFill>
              <a:effectLst/>
              <a:uLnTx/>
              <a:uFillTx/>
              <a:latin typeface="Century Gothic" panose="020B0502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D57F1E4F-1CFF-5643-939E-02111984F565}" type="slidenum">
              <a:rPr kumimoji="0" lang="en-US" sz="2800" b="0" i="0" u="none" strike="noStrike" kern="1200" cap="none" spc="0" normalizeH="0" baseline="0" noProof="0" dirty="0">
                <a:ln>
                  <a:noFill/>
                </a:ln>
                <a:solidFill>
                  <a:prstClr val="white">
                    <a:tint val="75000"/>
                  </a:prstClr>
                </a:solidFill>
                <a:effectLst/>
                <a:uLnTx/>
                <a:uFillTx/>
                <a:latin typeface="Century Gothic" panose="020B050202020202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a:t>
            </a:fld>
            <a:endParaRPr kumimoji="0" lang="en-US" sz="2800" b="0" i="0" u="none" strike="noStrike" kern="1200" cap="none" spc="0" normalizeH="0" baseline="0" noProof="0" dirty="0">
              <a:ln>
                <a:noFill/>
              </a:ln>
              <a:solidFill>
                <a:prstClr val="white">
                  <a:tint val="75000"/>
                </a:prst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266689073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4509A250-FF31-4206-8172-F9D3106AACB1}" type="datetimeFigureOut">
              <a:rPr kumimoji="0" lang="en-US" sz="1100" b="0" i="0" u="none" strike="noStrike" kern="1200" cap="none" spc="0" normalizeH="0" baseline="0" noProof="0" dirty="0">
                <a:ln>
                  <a:noFill/>
                </a:ln>
                <a:solidFill>
                  <a:prstClr val="white">
                    <a:tint val="75000"/>
                    <a:alpha val="60000"/>
                  </a:prstClr>
                </a:solidFill>
                <a:effectLst/>
                <a:uLnTx/>
                <a:uFillTx/>
                <a:latin typeface="Century Gothic" panose="020B050202020202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2/10/2022</a:t>
            </a:fld>
            <a:endParaRPr kumimoji="0" lang="en-US" sz="1100" b="0" i="0" u="none" strike="noStrike" kern="1200" cap="none" spc="0" normalizeH="0" baseline="0" noProof="0" dirty="0">
              <a:ln>
                <a:noFill/>
              </a:ln>
              <a:solidFill>
                <a:prstClr val="white">
                  <a:tint val="75000"/>
                  <a:alpha val="60000"/>
                </a:prstClr>
              </a:solidFill>
              <a:effectLst/>
              <a:uLnTx/>
              <a:uFillTx/>
              <a:latin typeface="Century Gothic" panose="020B0502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white">
                  <a:tint val="75000"/>
                  <a:alpha val="60000"/>
                </a:prstClr>
              </a:solidFill>
              <a:effectLst/>
              <a:uLnTx/>
              <a:uFillTx/>
              <a:latin typeface="Century Gothic" panose="020B0502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D57F1E4F-1CFF-5643-939E-02111984F565}" type="slidenum">
              <a:rPr kumimoji="0" lang="en-US" sz="2800" b="0" i="0" u="none" strike="noStrike" kern="1200" cap="none" spc="0" normalizeH="0" baseline="0" noProof="0" dirty="0">
                <a:ln>
                  <a:noFill/>
                </a:ln>
                <a:solidFill>
                  <a:prstClr val="white">
                    <a:tint val="75000"/>
                  </a:prstClr>
                </a:solidFill>
                <a:effectLst/>
                <a:uLnTx/>
                <a:uFillTx/>
                <a:latin typeface="Century Gothic" panose="020B050202020202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a:t>
            </a:fld>
            <a:endParaRPr kumimoji="0" lang="en-US" sz="2800" b="0" i="0" u="none" strike="noStrike" kern="1200" cap="none" spc="0" normalizeH="0" baseline="0" noProof="0" dirty="0">
              <a:ln>
                <a:noFill/>
              </a:ln>
              <a:solidFill>
                <a:prstClr val="white">
                  <a:tint val="75000"/>
                </a:prst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305462931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9796027F-7875-4030-9381-8BD8C4F21935}" type="datetimeFigureOut">
              <a:rPr kumimoji="0" lang="en-US" sz="1100" b="0" i="0" u="none" strike="noStrike" kern="1200" cap="none" spc="0" normalizeH="0" baseline="0" noProof="0" dirty="0">
                <a:ln>
                  <a:noFill/>
                </a:ln>
                <a:solidFill>
                  <a:prstClr val="white">
                    <a:tint val="75000"/>
                    <a:alpha val="60000"/>
                  </a:prstClr>
                </a:solidFill>
                <a:effectLst/>
                <a:uLnTx/>
                <a:uFillTx/>
                <a:latin typeface="Century Gothic" panose="020B050202020202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2/10/2022</a:t>
            </a:fld>
            <a:endParaRPr kumimoji="0" lang="en-US" sz="1100" b="0" i="0" u="none" strike="noStrike" kern="1200" cap="none" spc="0" normalizeH="0" baseline="0" noProof="0" dirty="0">
              <a:ln>
                <a:noFill/>
              </a:ln>
              <a:solidFill>
                <a:prstClr val="white">
                  <a:tint val="75000"/>
                  <a:alpha val="60000"/>
                </a:prstClr>
              </a:solidFill>
              <a:effectLst/>
              <a:uLnTx/>
              <a:uFillTx/>
              <a:latin typeface="Century Gothic" panose="020B0502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white">
                  <a:tint val="75000"/>
                  <a:alpha val="60000"/>
                </a:prstClr>
              </a:solidFill>
              <a:effectLst/>
              <a:uLnTx/>
              <a:uFillTx/>
              <a:latin typeface="Century Gothic" panose="020B0502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D57F1E4F-1CFF-5643-939E-02111984F565}" type="slidenum">
              <a:rPr kumimoji="0" lang="en-US" sz="2800" b="0" i="0" u="none" strike="noStrike" kern="1200" cap="none" spc="0" normalizeH="0" baseline="0" noProof="0" dirty="0">
                <a:ln>
                  <a:noFill/>
                </a:ln>
                <a:solidFill>
                  <a:prstClr val="white">
                    <a:tint val="75000"/>
                  </a:prstClr>
                </a:solidFill>
                <a:effectLst/>
                <a:uLnTx/>
                <a:uFillTx/>
                <a:latin typeface="Century Gothic" panose="020B050202020202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a:t>
            </a:fld>
            <a:endParaRPr kumimoji="0" lang="en-US" sz="2800" b="0" i="0" u="none" strike="noStrike" kern="1200" cap="none" spc="0" normalizeH="0" baseline="0" noProof="0" dirty="0">
              <a:ln>
                <a:noFill/>
              </a:ln>
              <a:solidFill>
                <a:prstClr val="white">
                  <a:tint val="75000"/>
                </a:prst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27052185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Content and Image">
    <p:bg>
      <p:bgPr>
        <a:solidFill>
          <a:schemeClr val="bg1"/>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a:lstStyle/>
          <a:p>
            <a:fld id="{39667345-2558-425A-8533-9BFDBCE15005}" type="datetime1">
              <a:rPr lang="en-US" noProof="0" smtClean="0"/>
              <a:t>2/10/2022</a:t>
            </a:fld>
            <a:endParaRPr lang="en-US" noProof="0" dirty="0"/>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a:lstStyle/>
          <a:p>
            <a:endParaRPr lang="en-US" noProof="0" dirty="0"/>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a:lstStyle/>
          <a:p>
            <a:fld id="{3A98EE3D-8CD1-4C3F-BD1C-C98C9596463C}" type="slidenum">
              <a:rPr lang="en-US" noProof="0" smtClean="0"/>
              <a:t>‹#›</a:t>
            </a:fld>
            <a:endParaRPr lang="en-US" noProof="0" dirty="0"/>
          </a:p>
        </p:txBody>
      </p:sp>
      <p:sp>
        <p:nvSpPr>
          <p:cNvPr id="5" name="Rectangle">
            <a:extLst>
              <a:ext uri="{FF2B5EF4-FFF2-40B4-BE49-F238E27FC236}">
                <a16:creationId xmlns:a16="http://schemas.microsoft.com/office/drawing/2014/main" id="{05BFC727-5650-B049-AA2A-2511C08FB35B}"/>
              </a:ext>
            </a:extLst>
          </p:cNvPr>
          <p:cNvSpPr/>
          <p:nvPr userDrawn="1"/>
        </p:nvSpPr>
        <p:spPr>
          <a:xfrm flipH="1">
            <a:off x="0" y="0"/>
            <a:ext cx="1195754" cy="6858000"/>
          </a:xfrm>
          <a:prstGeom prst="rect">
            <a:avLst/>
          </a:prstGeom>
          <a:solidFill>
            <a:schemeClr val="accent4"/>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lang="en-US" sz="1600" noProof="0" dirty="0"/>
          </a:p>
        </p:txBody>
      </p:sp>
      <p:sp>
        <p:nvSpPr>
          <p:cNvPr id="6" name="Rectangle">
            <a:extLst>
              <a:ext uri="{FF2B5EF4-FFF2-40B4-BE49-F238E27FC236}">
                <a16:creationId xmlns:a16="http://schemas.microsoft.com/office/drawing/2014/main" id="{E700C598-C823-744D-BE16-5114B7625057}"/>
              </a:ext>
            </a:extLst>
          </p:cNvPr>
          <p:cNvSpPr/>
          <p:nvPr userDrawn="1"/>
        </p:nvSpPr>
        <p:spPr>
          <a:xfrm>
            <a:off x="635000" y="633875"/>
            <a:ext cx="10922000" cy="5590250"/>
          </a:xfrm>
          <a:prstGeom prst="rect">
            <a:avLst/>
          </a:prstGeom>
          <a:solidFill>
            <a:srgbClr val="F6F9FF"/>
          </a:solidFill>
          <a:ln w="12700">
            <a:noFill/>
            <a:miter lim="400000"/>
          </a:ln>
          <a:effectLst>
            <a:outerShdw blurRad="254000" dist="25400" dir="2700000" rotWithShape="0">
              <a:srgbClr val="1F2125">
                <a:alpha val="15000"/>
              </a:srgbClr>
            </a:outerShdw>
          </a:effectLst>
        </p:spPr>
        <p:txBody>
          <a:bodyPr lIns="0" tIns="0" rIns="0" bIns="0" anchor="ctr"/>
          <a:lstStyle/>
          <a:p>
            <a:pPr>
              <a:defRPr sz="3200" b="0">
                <a:solidFill>
                  <a:srgbClr val="E8ECF2"/>
                </a:solidFill>
                <a:latin typeface="+mn-lt"/>
                <a:ea typeface="+mn-ea"/>
                <a:cs typeface="+mn-cs"/>
                <a:sym typeface="Helvetica Neue Medium"/>
              </a:defRPr>
            </a:pPr>
            <a:endParaRPr lang="en-US" sz="1600" noProof="0" dirty="0"/>
          </a:p>
        </p:txBody>
      </p:sp>
      <p:sp>
        <p:nvSpPr>
          <p:cNvPr id="10" name="Picture Placeholder 8">
            <a:extLst>
              <a:ext uri="{FF2B5EF4-FFF2-40B4-BE49-F238E27FC236}">
                <a16:creationId xmlns:a16="http://schemas.microsoft.com/office/drawing/2014/main" id="{21BED569-C9C5-8F4D-A42A-ED4914579D63}"/>
              </a:ext>
            </a:extLst>
          </p:cNvPr>
          <p:cNvSpPr>
            <a:spLocks noGrp="1"/>
          </p:cNvSpPr>
          <p:nvPr>
            <p:ph type="pic" sz="quarter" idx="13"/>
          </p:nvPr>
        </p:nvSpPr>
        <p:spPr>
          <a:xfrm>
            <a:off x="5924550" y="633875"/>
            <a:ext cx="5632450" cy="5591175"/>
          </a:xfrm>
          <a:solidFill>
            <a:schemeClr val="tx2"/>
          </a:solidFill>
        </p:spPr>
        <p:txBody>
          <a:bodyPr anchor="ctr"/>
          <a:lstStyle>
            <a:lvl1pPr algn="ctr">
              <a:defRPr>
                <a:solidFill>
                  <a:schemeClr val="bg1"/>
                </a:solidFill>
              </a:defRPr>
            </a:lvl1pPr>
          </a:lstStyle>
          <a:p>
            <a:r>
              <a:rPr lang="en-US" noProof="0"/>
              <a:t>Click icon to add picture</a:t>
            </a:r>
            <a:endParaRPr lang="en-US" noProof="0" dirty="0"/>
          </a:p>
        </p:txBody>
      </p:sp>
      <p:sp>
        <p:nvSpPr>
          <p:cNvPr id="11" name="Title Placeholder 1">
            <a:extLst>
              <a:ext uri="{FF2B5EF4-FFF2-40B4-BE49-F238E27FC236}">
                <a16:creationId xmlns:a16="http://schemas.microsoft.com/office/drawing/2014/main" id="{ACB6E588-2EB7-9A41-A93A-7757596EF9D6}"/>
              </a:ext>
            </a:extLst>
          </p:cNvPr>
          <p:cNvSpPr>
            <a:spLocks noGrp="1"/>
          </p:cNvSpPr>
          <p:nvPr>
            <p:ph type="title" hasCustomPrompt="1"/>
          </p:nvPr>
        </p:nvSpPr>
        <p:spPr>
          <a:xfrm>
            <a:off x="1195754" y="942870"/>
            <a:ext cx="4157296" cy="1292750"/>
          </a:xfrm>
          <a:prstGeom prst="rect">
            <a:avLst/>
          </a:prstGeom>
        </p:spPr>
        <p:txBody>
          <a:bodyPr vert="horz" lIns="91440" tIns="45720" rIns="91440" bIns="45720" rtlCol="0" anchor="ctr">
            <a:normAutofit/>
          </a:bodyPr>
          <a:lstStyle>
            <a:lvl1pPr>
              <a:defRPr cap="all" baseline="0"/>
            </a:lvl1pPr>
          </a:lstStyle>
          <a:p>
            <a:r>
              <a:rPr lang="en-US" noProof="0"/>
              <a:t>Title goes here</a:t>
            </a:r>
          </a:p>
        </p:txBody>
      </p:sp>
      <p:sp>
        <p:nvSpPr>
          <p:cNvPr id="12" name="Content Placeholder 3">
            <a:extLst>
              <a:ext uri="{FF2B5EF4-FFF2-40B4-BE49-F238E27FC236}">
                <a16:creationId xmlns:a16="http://schemas.microsoft.com/office/drawing/2014/main" id="{A6C0FE70-F6BB-3D40-AD3C-E704CABE499C}"/>
              </a:ext>
            </a:extLst>
          </p:cNvPr>
          <p:cNvSpPr>
            <a:spLocks noGrp="1"/>
          </p:cNvSpPr>
          <p:nvPr>
            <p:ph sz="half" idx="2"/>
          </p:nvPr>
        </p:nvSpPr>
        <p:spPr>
          <a:xfrm>
            <a:off x="1195754" y="2281657"/>
            <a:ext cx="4157296" cy="3633471"/>
          </a:xfrm>
        </p:spPr>
        <p:txBody>
          <a:bodyPr>
            <a:normAutofit/>
          </a:bodyPr>
          <a:lstStyle>
            <a:lvl1pPr marL="0" indent="0">
              <a:buClr>
                <a:schemeClr val="tx1"/>
              </a:buClr>
              <a:buNone/>
              <a:defRPr sz="1600">
                <a:solidFill>
                  <a:schemeClr val="tx1"/>
                </a:solidFill>
              </a:defRPr>
            </a:lvl1pPr>
            <a:lvl2pPr marL="201168" indent="0">
              <a:buClr>
                <a:schemeClr val="tx1"/>
              </a:buClr>
              <a:buFont typeface="Arial" panose="020B0604020202020204" pitchFamily="34" charset="0"/>
              <a:buNone/>
              <a:defRPr sz="1400">
                <a:solidFill>
                  <a:schemeClr val="tx1"/>
                </a:solidFill>
              </a:defRPr>
            </a:lvl2pPr>
            <a:lvl3pPr marL="384048" indent="0">
              <a:buClr>
                <a:schemeClr val="tx1"/>
              </a:buClr>
              <a:buFont typeface="Arial" panose="020B0604020202020204" pitchFamily="34" charset="0"/>
              <a:buNone/>
              <a:defRPr sz="1100">
                <a:solidFill>
                  <a:schemeClr val="tx1"/>
                </a:solidFill>
              </a:defRPr>
            </a:lvl3pPr>
            <a:lvl4pPr marL="566928" indent="0">
              <a:buClr>
                <a:schemeClr val="tx1"/>
              </a:buClr>
              <a:buFont typeface="Arial" panose="020B0604020202020204" pitchFamily="34" charset="0"/>
              <a:buNone/>
              <a:defRPr sz="1100">
                <a:solidFill>
                  <a:schemeClr val="tx1"/>
                </a:solidFill>
              </a:defRPr>
            </a:lvl4pPr>
            <a:lvl5pPr marL="749808" indent="0">
              <a:buClr>
                <a:schemeClr val="tx1"/>
              </a:buClr>
              <a:buFont typeface="Arial" panose="020B0604020202020204" pitchFamily="34" charset="0"/>
              <a:buNone/>
              <a:defRPr sz="1100">
                <a:solidFill>
                  <a:schemeClr val="tx1"/>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370171416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9796027F-7875-4030-9381-8BD8C4F21935}" type="datetimeFigureOut">
              <a:rPr kumimoji="0" lang="en-US" sz="1100" b="0" i="0" u="none" strike="noStrike" kern="1200" cap="none" spc="0" normalizeH="0" baseline="0" noProof="0" dirty="0">
                <a:ln>
                  <a:noFill/>
                </a:ln>
                <a:solidFill>
                  <a:prstClr val="white">
                    <a:tint val="75000"/>
                    <a:alpha val="60000"/>
                  </a:prstClr>
                </a:solidFill>
                <a:effectLst/>
                <a:uLnTx/>
                <a:uFillTx/>
                <a:latin typeface="Century Gothic" panose="020B050202020202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2/10/2022</a:t>
            </a:fld>
            <a:endParaRPr kumimoji="0" lang="en-US" sz="1100" b="0" i="0" u="none" strike="noStrike" kern="1200" cap="none" spc="0" normalizeH="0" baseline="0" noProof="0" dirty="0">
              <a:ln>
                <a:noFill/>
              </a:ln>
              <a:solidFill>
                <a:prstClr val="white">
                  <a:tint val="75000"/>
                  <a:alpha val="60000"/>
                </a:prstClr>
              </a:solidFill>
              <a:effectLst/>
              <a:uLnTx/>
              <a:uFillTx/>
              <a:latin typeface="Century Gothic" panose="020B0502020202020204"/>
              <a:ea typeface="+mn-ea"/>
              <a:cs typeface="+mn-cs"/>
            </a:endParaRPr>
          </a:p>
        </p:txBody>
      </p:sp>
      <p:sp>
        <p:nvSpPr>
          <p:cNvPr id="6" name="Footer Placeholder 5"/>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white">
                  <a:tint val="75000"/>
                  <a:alpha val="60000"/>
                </a:prstClr>
              </a:solidFill>
              <a:effectLst/>
              <a:uLnTx/>
              <a:uFillTx/>
              <a:latin typeface="Century Gothic" panose="020B0502020202020204"/>
              <a:ea typeface="+mn-ea"/>
              <a:cs typeface="+mn-cs"/>
            </a:endParaRPr>
          </a:p>
        </p:txBody>
      </p:sp>
      <p:sp>
        <p:nvSpPr>
          <p:cNvPr id="7" name="Slide Number Placeholder 6"/>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D57F1E4F-1CFF-5643-939E-02111984F565}" type="slidenum">
              <a:rPr kumimoji="0" lang="en-US" sz="2800" b="0" i="0" u="none" strike="noStrike" kern="1200" cap="none" spc="0" normalizeH="0" baseline="0" noProof="0" dirty="0">
                <a:ln>
                  <a:noFill/>
                </a:ln>
                <a:solidFill>
                  <a:prstClr val="white">
                    <a:tint val="75000"/>
                  </a:prstClr>
                </a:solidFill>
                <a:effectLst/>
                <a:uLnTx/>
                <a:uFillTx/>
                <a:latin typeface="Century Gothic" panose="020B050202020202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a:t>
            </a:fld>
            <a:endParaRPr kumimoji="0" lang="en-US" sz="2800" b="0" i="0" u="none" strike="noStrike" kern="1200" cap="none" spc="0" normalizeH="0" baseline="0" noProof="0" dirty="0">
              <a:ln>
                <a:noFill/>
              </a:ln>
              <a:solidFill>
                <a:prstClr val="white">
                  <a:tint val="75000"/>
                </a:prst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100632226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9796027F-7875-4030-9381-8BD8C4F21935}" type="datetimeFigureOut">
              <a:rPr kumimoji="0" lang="en-US" sz="1100" b="0" i="0" u="none" strike="noStrike" kern="1200" cap="none" spc="0" normalizeH="0" baseline="0" noProof="0" dirty="0">
                <a:ln>
                  <a:noFill/>
                </a:ln>
                <a:solidFill>
                  <a:prstClr val="white">
                    <a:tint val="75000"/>
                    <a:alpha val="60000"/>
                  </a:prstClr>
                </a:solidFill>
                <a:effectLst/>
                <a:uLnTx/>
                <a:uFillTx/>
                <a:latin typeface="Century Gothic" panose="020B050202020202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2/10/2022</a:t>
            </a:fld>
            <a:endParaRPr kumimoji="0" lang="en-US" sz="1100" b="0" i="0" u="none" strike="noStrike" kern="1200" cap="none" spc="0" normalizeH="0" baseline="0" noProof="0" dirty="0">
              <a:ln>
                <a:noFill/>
              </a:ln>
              <a:solidFill>
                <a:prstClr val="white">
                  <a:tint val="75000"/>
                  <a:alpha val="60000"/>
                </a:prstClr>
              </a:solidFill>
              <a:effectLst/>
              <a:uLnTx/>
              <a:uFillTx/>
              <a:latin typeface="Century Gothic" panose="020B0502020202020204"/>
              <a:ea typeface="+mn-ea"/>
              <a:cs typeface="+mn-cs"/>
            </a:endParaRPr>
          </a:p>
        </p:txBody>
      </p:sp>
      <p:sp>
        <p:nvSpPr>
          <p:cNvPr id="8" name="Footer Placeholder 7"/>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white">
                  <a:tint val="75000"/>
                  <a:alpha val="60000"/>
                </a:prstClr>
              </a:solidFill>
              <a:effectLst/>
              <a:uLnTx/>
              <a:uFillTx/>
              <a:latin typeface="Century Gothic" panose="020B0502020202020204"/>
              <a:ea typeface="+mn-ea"/>
              <a:cs typeface="+mn-cs"/>
            </a:endParaRPr>
          </a:p>
        </p:txBody>
      </p:sp>
      <p:sp>
        <p:nvSpPr>
          <p:cNvPr id="9" name="Slide Number Placeholder 8"/>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D57F1E4F-1CFF-5643-939E-02111984F565}" type="slidenum">
              <a:rPr kumimoji="0" lang="en-US" sz="2800" b="0" i="0" u="none" strike="noStrike" kern="1200" cap="none" spc="0" normalizeH="0" baseline="0" noProof="0" dirty="0">
                <a:ln>
                  <a:noFill/>
                </a:ln>
                <a:solidFill>
                  <a:prstClr val="white">
                    <a:tint val="75000"/>
                  </a:prstClr>
                </a:solidFill>
                <a:effectLst/>
                <a:uLnTx/>
                <a:uFillTx/>
                <a:latin typeface="Century Gothic" panose="020B050202020202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a:t>
            </a:fld>
            <a:endParaRPr kumimoji="0" lang="en-US" sz="2800" b="0" i="0" u="none" strike="noStrike" kern="1200" cap="none" spc="0" normalizeH="0" baseline="0" noProof="0" dirty="0">
              <a:ln>
                <a:noFill/>
              </a:ln>
              <a:solidFill>
                <a:prstClr val="white">
                  <a:tint val="75000"/>
                </a:prst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326254524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4509A250-FF31-4206-8172-F9D3106AACB1}" type="datetimeFigureOut">
              <a:rPr kumimoji="0" lang="en-US" sz="1100" b="0" i="0" u="none" strike="noStrike" kern="1200" cap="none" spc="0" normalizeH="0" baseline="0" noProof="0" dirty="0">
                <a:ln>
                  <a:noFill/>
                </a:ln>
                <a:solidFill>
                  <a:prstClr val="white">
                    <a:tint val="75000"/>
                    <a:alpha val="60000"/>
                  </a:prstClr>
                </a:solidFill>
                <a:effectLst/>
                <a:uLnTx/>
                <a:uFillTx/>
                <a:latin typeface="Century Gothic" panose="020B050202020202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2/10/2022</a:t>
            </a:fld>
            <a:endParaRPr kumimoji="0" lang="en-US" sz="1100" b="0" i="0" u="none" strike="noStrike" kern="1200" cap="none" spc="0" normalizeH="0" baseline="0" noProof="0" dirty="0">
              <a:ln>
                <a:noFill/>
              </a:ln>
              <a:solidFill>
                <a:prstClr val="white">
                  <a:tint val="75000"/>
                  <a:alpha val="60000"/>
                </a:prstClr>
              </a:solidFill>
              <a:effectLst/>
              <a:uLnTx/>
              <a:uFillTx/>
              <a:latin typeface="Century Gothic" panose="020B0502020202020204"/>
              <a:ea typeface="+mn-ea"/>
              <a:cs typeface="+mn-cs"/>
            </a:endParaRPr>
          </a:p>
        </p:txBody>
      </p:sp>
      <p:sp>
        <p:nvSpPr>
          <p:cNvPr id="5" name="Footer Placeholder 3"/>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white">
                  <a:tint val="75000"/>
                  <a:alpha val="60000"/>
                </a:prstClr>
              </a:solidFill>
              <a:effectLst/>
              <a:uLnTx/>
              <a:uFillTx/>
              <a:latin typeface="Century Gothic" panose="020B0502020202020204"/>
              <a:ea typeface="+mn-ea"/>
              <a:cs typeface="+mn-cs"/>
            </a:endParaRPr>
          </a:p>
        </p:txBody>
      </p:sp>
      <p:sp>
        <p:nvSpPr>
          <p:cNvPr id="6" name="Slide Number Placeholder 4"/>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D57F1E4F-1CFF-5643-939E-02111984F565}" type="slidenum">
              <a:rPr kumimoji="0" lang="en-US" sz="2800" b="0" i="0" u="none" strike="noStrike" kern="1200" cap="none" spc="0" normalizeH="0" baseline="0" noProof="0" dirty="0">
                <a:ln>
                  <a:noFill/>
                </a:ln>
                <a:solidFill>
                  <a:prstClr val="white">
                    <a:tint val="75000"/>
                  </a:prstClr>
                </a:solidFill>
                <a:effectLst/>
                <a:uLnTx/>
                <a:uFillTx/>
                <a:latin typeface="Century Gothic" panose="020B050202020202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a:t>
            </a:fld>
            <a:endParaRPr kumimoji="0" lang="en-US" sz="2800" b="0" i="0" u="none" strike="noStrike" kern="1200" cap="none" spc="0" normalizeH="0" baseline="0" noProof="0" dirty="0">
              <a:ln>
                <a:noFill/>
              </a:ln>
              <a:solidFill>
                <a:prstClr val="white">
                  <a:tint val="75000"/>
                </a:prst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328650669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4509A250-FF31-4206-8172-F9D3106AACB1}" type="datetimeFigureOut">
              <a:rPr kumimoji="0" lang="en-US" sz="1100" b="0" i="0" u="none" strike="noStrike" kern="1200" cap="none" spc="0" normalizeH="0" baseline="0" noProof="0" dirty="0">
                <a:ln>
                  <a:noFill/>
                </a:ln>
                <a:solidFill>
                  <a:prstClr val="white">
                    <a:tint val="75000"/>
                    <a:alpha val="60000"/>
                  </a:prstClr>
                </a:solidFill>
                <a:effectLst/>
                <a:uLnTx/>
                <a:uFillTx/>
                <a:latin typeface="Century Gothic" panose="020B050202020202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2/10/2022</a:t>
            </a:fld>
            <a:endParaRPr kumimoji="0" lang="en-US" sz="1100" b="0" i="0" u="none" strike="noStrike" kern="1200" cap="none" spc="0" normalizeH="0" baseline="0" noProof="0" dirty="0">
              <a:ln>
                <a:noFill/>
              </a:ln>
              <a:solidFill>
                <a:prstClr val="white">
                  <a:tint val="75000"/>
                  <a:alpha val="60000"/>
                </a:prstClr>
              </a:solidFill>
              <a:effectLst/>
              <a:uLnTx/>
              <a:uFillTx/>
              <a:latin typeface="Century Gothic" panose="020B0502020202020204"/>
              <a:ea typeface="+mn-ea"/>
              <a:cs typeface="+mn-cs"/>
            </a:endParaRPr>
          </a:p>
        </p:txBody>
      </p:sp>
      <p:sp>
        <p:nvSpPr>
          <p:cNvPr id="5" name="Footer Placeholder 2"/>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white">
                  <a:tint val="75000"/>
                  <a:alpha val="60000"/>
                </a:prstClr>
              </a:solidFill>
              <a:effectLst/>
              <a:uLnTx/>
              <a:uFillTx/>
              <a:latin typeface="Century Gothic" panose="020B0502020202020204"/>
              <a:ea typeface="+mn-ea"/>
              <a:cs typeface="+mn-cs"/>
            </a:endParaRPr>
          </a:p>
        </p:txBody>
      </p:sp>
      <p:sp>
        <p:nvSpPr>
          <p:cNvPr id="6" name="Slide Number Placeholder 3"/>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D57F1E4F-1CFF-5643-939E-02111984F565}" type="slidenum">
              <a:rPr kumimoji="0" lang="en-US" sz="2800" b="0" i="0" u="none" strike="noStrike" kern="1200" cap="none" spc="0" normalizeH="0" baseline="0" noProof="0" dirty="0">
                <a:ln>
                  <a:noFill/>
                </a:ln>
                <a:solidFill>
                  <a:prstClr val="white">
                    <a:tint val="75000"/>
                  </a:prstClr>
                </a:solidFill>
                <a:effectLst/>
                <a:uLnTx/>
                <a:uFillTx/>
                <a:latin typeface="Century Gothic" panose="020B050202020202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a:t>
            </a:fld>
            <a:endParaRPr kumimoji="0" lang="en-US" sz="2800" b="0" i="0" u="none" strike="noStrike" kern="1200" cap="none" spc="0" normalizeH="0" baseline="0" noProof="0" dirty="0">
              <a:ln>
                <a:noFill/>
              </a:ln>
              <a:solidFill>
                <a:prstClr val="white">
                  <a:tint val="75000"/>
                </a:prst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179494677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7"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4509A250-FF31-4206-8172-F9D3106AACB1}" type="datetimeFigureOut">
              <a:rPr kumimoji="0" lang="en-US" sz="1100" b="0" i="0" u="none" strike="noStrike" kern="1200" cap="none" spc="0" normalizeH="0" baseline="0" noProof="0" dirty="0">
                <a:ln>
                  <a:noFill/>
                </a:ln>
                <a:solidFill>
                  <a:prstClr val="white">
                    <a:tint val="75000"/>
                    <a:alpha val="60000"/>
                  </a:prstClr>
                </a:solidFill>
                <a:effectLst/>
                <a:uLnTx/>
                <a:uFillTx/>
                <a:latin typeface="Century Gothic" panose="020B050202020202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2/10/2022</a:t>
            </a:fld>
            <a:endParaRPr kumimoji="0" lang="en-US" sz="1100" b="0" i="0" u="none" strike="noStrike" kern="1200" cap="none" spc="0" normalizeH="0" baseline="0" noProof="0" dirty="0">
              <a:ln>
                <a:noFill/>
              </a:ln>
              <a:solidFill>
                <a:prstClr val="white">
                  <a:tint val="75000"/>
                  <a:alpha val="60000"/>
                </a:prstClr>
              </a:solidFill>
              <a:effectLst/>
              <a:uLnTx/>
              <a:uFillTx/>
              <a:latin typeface="Century Gothic" panose="020B0502020202020204"/>
              <a:ea typeface="+mn-ea"/>
              <a:cs typeface="+mn-cs"/>
            </a:endParaRPr>
          </a:p>
        </p:txBody>
      </p:sp>
      <p:sp>
        <p:nvSpPr>
          <p:cNvPr id="5" name="Footer Placeholder 5"/>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white">
                  <a:tint val="75000"/>
                  <a:alpha val="60000"/>
                </a:prstClr>
              </a:solidFill>
              <a:effectLst/>
              <a:uLnTx/>
              <a:uFillTx/>
              <a:latin typeface="Century Gothic" panose="020B0502020202020204"/>
              <a:ea typeface="+mn-ea"/>
              <a:cs typeface="+mn-cs"/>
            </a:endParaRPr>
          </a:p>
        </p:txBody>
      </p:sp>
      <p:sp>
        <p:nvSpPr>
          <p:cNvPr id="6" name="Slide Number Placeholder 6"/>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D57F1E4F-1CFF-5643-939E-02111984F565}" type="slidenum">
              <a:rPr kumimoji="0" lang="en-US" sz="2800" b="0" i="0" u="none" strike="noStrike" kern="1200" cap="none" spc="0" normalizeH="0" baseline="0" noProof="0" dirty="0">
                <a:ln>
                  <a:noFill/>
                </a:ln>
                <a:solidFill>
                  <a:prstClr val="white">
                    <a:tint val="75000"/>
                  </a:prstClr>
                </a:solidFill>
                <a:effectLst/>
                <a:uLnTx/>
                <a:uFillTx/>
                <a:latin typeface="Century Gothic" panose="020B050202020202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a:t>
            </a:fld>
            <a:endParaRPr kumimoji="0" lang="en-US" sz="2800" b="0" i="0" u="none" strike="noStrike" kern="1200" cap="none" spc="0" normalizeH="0" baseline="0" noProof="0" dirty="0">
              <a:ln>
                <a:noFill/>
              </a:ln>
              <a:solidFill>
                <a:prstClr val="white">
                  <a:tint val="75000"/>
                </a:prst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258429528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4509A250-FF31-4206-8172-F9D3106AACB1}" type="datetimeFigureOut">
              <a:rPr kumimoji="0" lang="en-US" sz="1100" b="0" i="0" u="none" strike="noStrike" kern="1200" cap="none" spc="0" normalizeH="0" baseline="0" noProof="0" dirty="0">
                <a:ln>
                  <a:noFill/>
                </a:ln>
                <a:solidFill>
                  <a:prstClr val="white">
                    <a:tint val="75000"/>
                    <a:alpha val="60000"/>
                  </a:prstClr>
                </a:solidFill>
                <a:effectLst/>
                <a:uLnTx/>
                <a:uFillTx/>
                <a:latin typeface="Century Gothic" panose="020B050202020202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2/10/2022</a:t>
            </a:fld>
            <a:endParaRPr kumimoji="0" lang="en-US" sz="1100" b="0" i="0" u="none" strike="noStrike" kern="1200" cap="none" spc="0" normalizeH="0" baseline="0" noProof="0" dirty="0">
              <a:ln>
                <a:noFill/>
              </a:ln>
              <a:solidFill>
                <a:prstClr val="white">
                  <a:tint val="75000"/>
                  <a:alpha val="60000"/>
                </a:prstClr>
              </a:solidFill>
              <a:effectLst/>
              <a:uLnTx/>
              <a:uFillTx/>
              <a:latin typeface="Century Gothic" panose="020B0502020202020204"/>
              <a:ea typeface="+mn-ea"/>
              <a:cs typeface="+mn-cs"/>
            </a:endParaRPr>
          </a:p>
        </p:txBody>
      </p:sp>
      <p:sp>
        <p:nvSpPr>
          <p:cNvPr id="6" name="Footer Placeholder 5"/>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white">
                  <a:tint val="75000"/>
                  <a:alpha val="60000"/>
                </a:prstClr>
              </a:solidFill>
              <a:effectLst/>
              <a:uLnTx/>
              <a:uFillTx/>
              <a:latin typeface="Century Gothic" panose="020B0502020202020204"/>
              <a:ea typeface="+mn-ea"/>
              <a:cs typeface="+mn-cs"/>
            </a:endParaRPr>
          </a:p>
        </p:txBody>
      </p:sp>
      <p:sp>
        <p:nvSpPr>
          <p:cNvPr id="7" name="Slide Number Placeholder 6"/>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D57F1E4F-1CFF-5643-939E-02111984F565}" type="slidenum">
              <a:rPr kumimoji="0" lang="en-US" sz="2800" b="0" i="0" u="none" strike="noStrike" kern="1200" cap="none" spc="0" normalizeH="0" baseline="0" noProof="0" dirty="0">
                <a:ln>
                  <a:noFill/>
                </a:ln>
                <a:solidFill>
                  <a:prstClr val="white">
                    <a:tint val="75000"/>
                  </a:prstClr>
                </a:solidFill>
                <a:effectLst/>
                <a:uLnTx/>
                <a:uFillTx/>
                <a:latin typeface="Century Gothic" panose="020B050202020202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a:t>
            </a:fld>
            <a:endParaRPr kumimoji="0" lang="en-US" sz="2800" b="0" i="0" u="none" strike="noStrike" kern="1200" cap="none" spc="0" normalizeH="0" baseline="0" noProof="0" dirty="0">
              <a:ln>
                <a:noFill/>
              </a:ln>
              <a:solidFill>
                <a:prstClr val="white">
                  <a:tint val="75000"/>
                </a:prst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385743507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4509A250-FF31-4206-8172-F9D3106AACB1}" type="datetimeFigureOut">
              <a:rPr kumimoji="0" lang="en-US" sz="1100" b="0" i="0" u="none" strike="noStrike" kern="1200" cap="none" spc="0" normalizeH="0" baseline="0" noProof="0" dirty="0">
                <a:ln>
                  <a:noFill/>
                </a:ln>
                <a:solidFill>
                  <a:prstClr val="white">
                    <a:tint val="75000"/>
                    <a:alpha val="60000"/>
                  </a:prstClr>
                </a:solidFill>
                <a:effectLst/>
                <a:uLnTx/>
                <a:uFillTx/>
                <a:latin typeface="Century Gothic" panose="020B050202020202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2/10/2022</a:t>
            </a:fld>
            <a:endParaRPr kumimoji="0" lang="en-US" sz="1100" b="0" i="0" u="none" strike="noStrike" kern="1200" cap="none" spc="0" normalizeH="0" baseline="0" noProof="0" dirty="0">
              <a:ln>
                <a:noFill/>
              </a:ln>
              <a:solidFill>
                <a:prstClr val="white">
                  <a:tint val="75000"/>
                  <a:alpha val="60000"/>
                </a:prstClr>
              </a:solidFill>
              <a:effectLst/>
              <a:uLnTx/>
              <a:uFillTx/>
              <a:latin typeface="Century Gothic" panose="020B0502020202020204"/>
              <a:ea typeface="+mn-ea"/>
              <a:cs typeface="+mn-cs"/>
            </a:endParaRPr>
          </a:p>
        </p:txBody>
      </p:sp>
      <p:sp>
        <p:nvSpPr>
          <p:cNvPr id="6" name="Footer Placeholder 5"/>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white">
                  <a:tint val="75000"/>
                  <a:alpha val="60000"/>
                </a:prstClr>
              </a:solidFill>
              <a:effectLst/>
              <a:uLnTx/>
              <a:uFillTx/>
              <a:latin typeface="Century Gothic" panose="020B0502020202020204"/>
              <a:ea typeface="+mn-ea"/>
              <a:cs typeface="+mn-cs"/>
            </a:endParaRPr>
          </a:p>
        </p:txBody>
      </p:sp>
      <p:sp>
        <p:nvSpPr>
          <p:cNvPr id="7" name="Slide Number Placeholder 6"/>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D57F1E4F-1CFF-5643-939E-02111984F565}" type="slidenum">
              <a:rPr kumimoji="0" lang="en-US" sz="2800" b="0" i="0" u="none" strike="noStrike" kern="1200" cap="none" spc="0" normalizeH="0" baseline="0" noProof="0" dirty="0">
                <a:ln>
                  <a:noFill/>
                </a:ln>
                <a:solidFill>
                  <a:prstClr val="white">
                    <a:tint val="75000"/>
                  </a:prstClr>
                </a:solidFill>
                <a:effectLst/>
                <a:uLnTx/>
                <a:uFillTx/>
                <a:latin typeface="Century Gothic" panose="020B050202020202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a:t>
            </a:fld>
            <a:endParaRPr kumimoji="0" lang="en-US" sz="2800" b="0" i="0" u="none" strike="noStrike" kern="1200" cap="none" spc="0" normalizeH="0" baseline="0" noProof="0" dirty="0">
              <a:ln>
                <a:noFill/>
              </a:ln>
              <a:solidFill>
                <a:prstClr val="white">
                  <a:tint val="75000"/>
                </a:prst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101312269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4509A250-FF31-4206-8172-F9D3106AACB1}" type="datetimeFigureOut">
              <a:rPr kumimoji="0" lang="en-US" sz="1100" b="0" i="0" u="none" strike="noStrike" kern="1200" cap="none" spc="0" normalizeH="0" baseline="0" noProof="0" dirty="0">
                <a:ln>
                  <a:noFill/>
                </a:ln>
                <a:solidFill>
                  <a:prstClr val="white">
                    <a:tint val="75000"/>
                    <a:alpha val="60000"/>
                  </a:prstClr>
                </a:solidFill>
                <a:effectLst/>
                <a:uLnTx/>
                <a:uFillTx/>
                <a:latin typeface="Century Gothic" panose="020B050202020202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2/10/2022</a:t>
            </a:fld>
            <a:endParaRPr kumimoji="0" lang="en-US" sz="1100" b="0" i="0" u="none" strike="noStrike" kern="1200" cap="none" spc="0" normalizeH="0" baseline="0" noProof="0" dirty="0">
              <a:ln>
                <a:noFill/>
              </a:ln>
              <a:solidFill>
                <a:prstClr val="white">
                  <a:tint val="75000"/>
                  <a:alpha val="60000"/>
                </a:prstClr>
              </a:solidFill>
              <a:effectLst/>
              <a:uLnTx/>
              <a:uFillTx/>
              <a:latin typeface="Century Gothic" panose="020B0502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white">
                  <a:tint val="75000"/>
                  <a:alpha val="60000"/>
                </a:prstClr>
              </a:solidFill>
              <a:effectLst/>
              <a:uLnTx/>
              <a:uFillTx/>
              <a:latin typeface="Century Gothic" panose="020B0502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D57F1E4F-1CFF-5643-939E-02111984F565}" type="slidenum">
              <a:rPr kumimoji="0" lang="en-US" sz="2800" b="0" i="0" u="none" strike="noStrike" kern="1200" cap="none" spc="0" normalizeH="0" baseline="0" noProof="0" dirty="0">
                <a:ln>
                  <a:noFill/>
                </a:ln>
                <a:solidFill>
                  <a:prstClr val="white">
                    <a:tint val="75000"/>
                  </a:prstClr>
                </a:solidFill>
                <a:effectLst/>
                <a:uLnTx/>
                <a:uFillTx/>
                <a:latin typeface="Century Gothic" panose="020B050202020202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a:t>
            </a:fld>
            <a:endParaRPr kumimoji="0" lang="en-US" sz="2800" b="0" i="0" u="none" strike="noStrike" kern="1200" cap="none" spc="0" normalizeH="0" baseline="0" noProof="0" dirty="0">
              <a:ln>
                <a:noFill/>
              </a:ln>
              <a:solidFill>
                <a:prstClr val="white">
                  <a:tint val="75000"/>
                </a:prst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305428157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4509A250-FF31-4206-8172-F9D3106AACB1}" type="datetimeFigureOut">
              <a:rPr kumimoji="0" lang="en-US" sz="1100" b="0" i="0" u="none" strike="noStrike" kern="1200" cap="none" spc="0" normalizeH="0" baseline="0" noProof="0" dirty="0">
                <a:ln>
                  <a:noFill/>
                </a:ln>
                <a:solidFill>
                  <a:prstClr val="white">
                    <a:tint val="75000"/>
                    <a:alpha val="60000"/>
                  </a:prstClr>
                </a:solidFill>
                <a:effectLst/>
                <a:uLnTx/>
                <a:uFillTx/>
                <a:latin typeface="Century Gothic" panose="020B050202020202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2/10/2022</a:t>
            </a:fld>
            <a:endParaRPr kumimoji="0" lang="en-US" sz="1100" b="0" i="0" u="none" strike="noStrike" kern="1200" cap="none" spc="0" normalizeH="0" baseline="0" noProof="0" dirty="0">
              <a:ln>
                <a:noFill/>
              </a:ln>
              <a:solidFill>
                <a:prstClr val="white">
                  <a:tint val="75000"/>
                  <a:alpha val="60000"/>
                </a:prstClr>
              </a:solidFill>
              <a:effectLst/>
              <a:uLnTx/>
              <a:uFillTx/>
              <a:latin typeface="Century Gothic" panose="020B0502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white">
                  <a:tint val="75000"/>
                  <a:alpha val="60000"/>
                </a:prstClr>
              </a:solidFill>
              <a:effectLst/>
              <a:uLnTx/>
              <a:uFillTx/>
              <a:latin typeface="Century Gothic" panose="020B0502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D57F1E4F-1CFF-5643-939E-02111984F565}" type="slidenum">
              <a:rPr kumimoji="0" lang="en-US" sz="2800" b="0" i="0" u="none" strike="noStrike" kern="1200" cap="none" spc="0" normalizeH="0" baseline="0" noProof="0" dirty="0">
                <a:ln>
                  <a:noFill/>
                </a:ln>
                <a:solidFill>
                  <a:prstClr val="white">
                    <a:tint val="75000"/>
                  </a:prstClr>
                </a:solidFill>
                <a:effectLst/>
                <a:uLnTx/>
                <a:uFillTx/>
                <a:latin typeface="Century Gothic" panose="020B050202020202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a:t>
            </a:fld>
            <a:endParaRPr kumimoji="0" lang="en-US" sz="2800" b="0" i="0" u="none" strike="noStrike" kern="1200" cap="none" spc="0" normalizeH="0" baseline="0" noProof="0" dirty="0">
              <a:ln>
                <a:noFill/>
              </a:ln>
              <a:solidFill>
                <a:prstClr val="white">
                  <a:tint val="75000"/>
                </a:prstClr>
              </a:solidFill>
              <a:effectLst/>
              <a:uLnTx/>
              <a:uFillTx/>
              <a:latin typeface="Century Gothic" panose="020B0502020202020204"/>
              <a:ea typeface="+mn-ea"/>
              <a:cs typeface="+mn-cs"/>
            </a:endParaRPr>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2200" b="0" i="0" u="none" strike="noStrike" kern="1200" cap="none" spc="0" normalizeH="0" baseline="0" noProof="0" dirty="0">
                <a:ln>
                  <a:noFill/>
                </a:ln>
                <a:solidFill>
                  <a:srgbClr val="1E5155">
                    <a:lumMod val="40000"/>
                    <a:lumOff val="60000"/>
                  </a:srgbClr>
                </a:solidFill>
                <a:effectLst/>
                <a:uLnTx/>
                <a:uFillTx/>
                <a:latin typeface="Arial"/>
                <a:ea typeface="+mj-ea"/>
                <a:cs typeface="+mj-cs"/>
              </a:rPr>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2200" b="0" i="0" u="none" strike="noStrike" kern="1200" cap="none" spc="0" normalizeH="0" baseline="0" noProof="0" dirty="0">
                <a:ln>
                  <a:noFill/>
                </a:ln>
                <a:solidFill>
                  <a:srgbClr val="1E5155">
                    <a:lumMod val="40000"/>
                    <a:lumOff val="60000"/>
                  </a:srgbClr>
                </a:solidFill>
                <a:effectLst/>
                <a:uLnTx/>
                <a:uFillTx/>
                <a:latin typeface="Arial"/>
                <a:ea typeface="+mj-ea"/>
                <a:cs typeface="+mj-cs"/>
              </a:rPr>
              <a:t>”</a:t>
            </a:r>
          </a:p>
        </p:txBody>
      </p:sp>
    </p:spTree>
    <p:extLst>
      <p:ext uri="{BB962C8B-B14F-4D97-AF65-F5344CB8AC3E}">
        <p14:creationId xmlns:p14="http://schemas.microsoft.com/office/powerpoint/2010/main" val="361921686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4509A250-FF31-4206-8172-F9D3106AACB1}" type="datetimeFigureOut">
              <a:rPr kumimoji="0" lang="en-US" sz="1100" b="0" i="0" u="none" strike="noStrike" kern="1200" cap="none" spc="0" normalizeH="0" baseline="0" noProof="0" dirty="0">
                <a:ln>
                  <a:noFill/>
                </a:ln>
                <a:solidFill>
                  <a:prstClr val="white">
                    <a:tint val="75000"/>
                    <a:alpha val="60000"/>
                  </a:prstClr>
                </a:solidFill>
                <a:effectLst/>
                <a:uLnTx/>
                <a:uFillTx/>
                <a:latin typeface="Century Gothic" panose="020B050202020202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2/10/2022</a:t>
            </a:fld>
            <a:endParaRPr kumimoji="0" lang="en-US" sz="1100" b="0" i="0" u="none" strike="noStrike" kern="1200" cap="none" spc="0" normalizeH="0" baseline="0" noProof="0" dirty="0">
              <a:ln>
                <a:noFill/>
              </a:ln>
              <a:solidFill>
                <a:prstClr val="white">
                  <a:tint val="75000"/>
                  <a:alpha val="60000"/>
                </a:prstClr>
              </a:solidFill>
              <a:effectLst/>
              <a:uLnTx/>
              <a:uFillTx/>
              <a:latin typeface="Century Gothic" panose="020B0502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white">
                  <a:tint val="75000"/>
                  <a:alpha val="60000"/>
                </a:prstClr>
              </a:solidFill>
              <a:effectLst/>
              <a:uLnTx/>
              <a:uFillTx/>
              <a:latin typeface="Century Gothic" panose="020B0502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D57F1E4F-1CFF-5643-939E-02111984F565}" type="slidenum">
              <a:rPr kumimoji="0" lang="en-US" sz="2800" b="0" i="0" u="none" strike="noStrike" kern="1200" cap="none" spc="0" normalizeH="0" baseline="0" noProof="0" dirty="0">
                <a:ln>
                  <a:noFill/>
                </a:ln>
                <a:solidFill>
                  <a:prstClr val="white">
                    <a:tint val="75000"/>
                  </a:prstClr>
                </a:solidFill>
                <a:effectLst/>
                <a:uLnTx/>
                <a:uFillTx/>
                <a:latin typeface="Century Gothic" panose="020B050202020202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a:t>
            </a:fld>
            <a:endParaRPr kumimoji="0" lang="en-US" sz="2800" b="0" i="0" u="none" strike="noStrike" kern="1200" cap="none" spc="0" normalizeH="0" baseline="0" noProof="0" dirty="0">
              <a:ln>
                <a:noFill/>
              </a:ln>
              <a:solidFill>
                <a:prstClr val="white">
                  <a:tint val="75000"/>
                </a:prst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3103946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Quote">
    <p:bg>
      <p:bgPr>
        <a:solidFill>
          <a:schemeClr val="bg1"/>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a:lstStyle/>
          <a:p>
            <a:fld id="{39667345-2558-425A-8533-9BFDBCE15005}" type="datetime1">
              <a:rPr lang="en-US" noProof="0" smtClean="0"/>
              <a:t>2/10/2022</a:t>
            </a:fld>
            <a:endParaRPr lang="en-US" noProof="0" dirty="0"/>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a:lstStyle/>
          <a:p>
            <a:endParaRPr lang="en-US" noProof="0" dirty="0"/>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a:lstStyle/>
          <a:p>
            <a:fld id="{3A98EE3D-8CD1-4C3F-BD1C-C98C9596463C}" type="slidenum">
              <a:rPr lang="en-US" noProof="0" smtClean="0"/>
              <a:t>‹#›</a:t>
            </a:fld>
            <a:endParaRPr lang="en-US" noProof="0" dirty="0"/>
          </a:p>
        </p:txBody>
      </p:sp>
      <p:sp>
        <p:nvSpPr>
          <p:cNvPr id="5" name="Rectangle">
            <a:extLst>
              <a:ext uri="{FF2B5EF4-FFF2-40B4-BE49-F238E27FC236}">
                <a16:creationId xmlns:a16="http://schemas.microsoft.com/office/drawing/2014/main" id="{0AB10FFC-D586-994D-8D3D-F4042255CB72}"/>
              </a:ext>
            </a:extLst>
          </p:cNvPr>
          <p:cNvSpPr/>
          <p:nvPr userDrawn="1"/>
        </p:nvSpPr>
        <p:spPr>
          <a:xfrm flipH="1">
            <a:off x="0" y="0"/>
            <a:ext cx="12192000" cy="6858000"/>
          </a:xfrm>
          <a:prstGeom prst="rect">
            <a:avLst/>
          </a:prstGeom>
          <a:solidFill>
            <a:schemeClr val="accent4"/>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lang="en-US" sz="1600" noProof="0" dirty="0"/>
          </a:p>
        </p:txBody>
      </p:sp>
      <p:sp>
        <p:nvSpPr>
          <p:cNvPr id="6" name="Rectangle">
            <a:extLst>
              <a:ext uri="{FF2B5EF4-FFF2-40B4-BE49-F238E27FC236}">
                <a16:creationId xmlns:a16="http://schemas.microsoft.com/office/drawing/2014/main" id="{C7B0C08A-E831-D242-B2CE-2DEB004F982F}"/>
              </a:ext>
            </a:extLst>
          </p:cNvPr>
          <p:cNvSpPr/>
          <p:nvPr userDrawn="1"/>
        </p:nvSpPr>
        <p:spPr>
          <a:xfrm>
            <a:off x="635000" y="633875"/>
            <a:ext cx="10922000" cy="5590250"/>
          </a:xfrm>
          <a:prstGeom prst="rect">
            <a:avLst/>
          </a:prstGeom>
          <a:solidFill>
            <a:srgbClr val="F6F9FF"/>
          </a:solidFill>
          <a:ln w="12700">
            <a:noFill/>
            <a:miter lim="400000"/>
          </a:ln>
          <a:effectLst>
            <a:outerShdw blurRad="254000" dist="25400" dir="2700000" rotWithShape="0">
              <a:srgbClr val="1F2125">
                <a:alpha val="15000"/>
              </a:srgbClr>
            </a:outerShdw>
          </a:effectLst>
        </p:spPr>
        <p:txBody>
          <a:bodyPr lIns="0" tIns="0" rIns="0" bIns="0" anchor="ctr"/>
          <a:lstStyle/>
          <a:p>
            <a:pPr>
              <a:defRPr sz="3200" b="0">
                <a:solidFill>
                  <a:srgbClr val="E8ECF2"/>
                </a:solidFill>
                <a:latin typeface="+mn-lt"/>
                <a:ea typeface="+mn-ea"/>
                <a:cs typeface="+mn-cs"/>
                <a:sym typeface="Helvetica Neue Medium"/>
              </a:defRPr>
            </a:pPr>
            <a:endParaRPr lang="en-US" sz="1600" noProof="0" dirty="0"/>
          </a:p>
        </p:txBody>
      </p:sp>
      <p:cxnSp>
        <p:nvCxnSpPr>
          <p:cNvPr id="7" name="Straight Connector 6">
            <a:extLst>
              <a:ext uri="{FF2B5EF4-FFF2-40B4-BE49-F238E27FC236}">
                <a16:creationId xmlns:a16="http://schemas.microsoft.com/office/drawing/2014/main" id="{105C2191-88F7-4148-96FD-E129F707E038}"/>
              </a:ext>
            </a:extLst>
          </p:cNvPr>
          <p:cNvCxnSpPr/>
          <p:nvPr userDrawn="1"/>
        </p:nvCxnSpPr>
        <p:spPr>
          <a:xfrm>
            <a:off x="6818393" y="999565"/>
            <a:ext cx="0" cy="485887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itle Placeholder 1">
            <a:extLst>
              <a:ext uri="{FF2B5EF4-FFF2-40B4-BE49-F238E27FC236}">
                <a16:creationId xmlns:a16="http://schemas.microsoft.com/office/drawing/2014/main" id="{61FB2196-E251-5A40-86F7-6092CEBFA133}"/>
              </a:ext>
            </a:extLst>
          </p:cNvPr>
          <p:cNvSpPr>
            <a:spLocks noGrp="1"/>
          </p:cNvSpPr>
          <p:nvPr>
            <p:ph type="title" hasCustomPrompt="1"/>
          </p:nvPr>
        </p:nvSpPr>
        <p:spPr>
          <a:xfrm>
            <a:off x="635000" y="3135207"/>
            <a:ext cx="5460992" cy="587584"/>
          </a:xfrm>
          <a:prstGeom prst="rect">
            <a:avLst/>
          </a:prstGeom>
        </p:spPr>
        <p:txBody>
          <a:bodyPr vert="horz" lIns="91440" tIns="45720" rIns="91440" bIns="45720" rtlCol="0" anchor="ctr">
            <a:noAutofit/>
          </a:bodyPr>
          <a:lstStyle>
            <a:lvl1pPr algn="r">
              <a:defRPr sz="4800" cap="all" baseline="0"/>
            </a:lvl1pPr>
          </a:lstStyle>
          <a:p>
            <a:r>
              <a:rPr lang="en-US" noProof="0"/>
              <a:t>Title goes here</a:t>
            </a:r>
          </a:p>
        </p:txBody>
      </p:sp>
      <p:sp>
        <p:nvSpPr>
          <p:cNvPr id="12" name="Content Placeholder 3">
            <a:extLst>
              <a:ext uri="{FF2B5EF4-FFF2-40B4-BE49-F238E27FC236}">
                <a16:creationId xmlns:a16="http://schemas.microsoft.com/office/drawing/2014/main" id="{C2FACD1B-0D9C-A547-98A0-D66C341D3D74}"/>
              </a:ext>
            </a:extLst>
          </p:cNvPr>
          <p:cNvSpPr>
            <a:spLocks noGrp="1"/>
          </p:cNvSpPr>
          <p:nvPr>
            <p:ph sz="half" idx="2" hasCustomPrompt="1"/>
          </p:nvPr>
        </p:nvSpPr>
        <p:spPr>
          <a:xfrm>
            <a:off x="7540794" y="831286"/>
            <a:ext cx="4016206" cy="5195425"/>
          </a:xfrm>
        </p:spPr>
        <p:txBody>
          <a:bodyPr anchor="ctr">
            <a:normAutofit/>
          </a:bodyPr>
          <a:lstStyle>
            <a:lvl1pPr marL="342900" indent="-342900">
              <a:buClr>
                <a:schemeClr val="tx1"/>
              </a:buClr>
              <a:buFont typeface="+mj-lt"/>
              <a:buAutoNum type="arabicPeriod"/>
              <a:defRPr sz="1600">
                <a:solidFill>
                  <a:schemeClr val="tx1"/>
                </a:solidFill>
              </a:defRPr>
            </a:lvl1pPr>
            <a:lvl2pPr marL="544068" indent="-342900">
              <a:buClr>
                <a:schemeClr val="tx1"/>
              </a:buClr>
              <a:buFont typeface="+mj-lt"/>
              <a:buAutoNum type="arabicPeriod"/>
              <a:defRPr sz="1400"/>
            </a:lvl2pPr>
            <a:lvl3pPr marL="612648" indent="-228600">
              <a:buClr>
                <a:schemeClr val="tx1"/>
              </a:buClr>
              <a:buFont typeface="+mj-lt"/>
              <a:buAutoNum type="arabicPeriod"/>
              <a:defRPr sz="1100"/>
            </a:lvl3pPr>
            <a:lvl4pPr marL="795528" indent="-228600">
              <a:buClr>
                <a:schemeClr val="tx1"/>
              </a:buClr>
              <a:buFont typeface="+mj-lt"/>
              <a:buAutoNum type="arabicPeriod"/>
              <a:defRPr sz="1100"/>
            </a:lvl4pPr>
            <a:lvl5pPr marL="978408" indent="-228600">
              <a:buClr>
                <a:schemeClr val="tx1"/>
              </a:buClr>
              <a:buFont typeface="+mj-lt"/>
              <a:buAutoNum type="arabicPeriod"/>
              <a:defRPr sz="1100"/>
            </a:lvl5pPr>
          </a:lstStyle>
          <a:p>
            <a:pPr lvl="0"/>
            <a:r>
              <a:rPr lang="en-US" noProof="0"/>
              <a:t>Quote Goes Here</a:t>
            </a:r>
          </a:p>
        </p:txBody>
      </p:sp>
    </p:spTree>
    <p:extLst>
      <p:ext uri="{BB962C8B-B14F-4D97-AF65-F5344CB8AC3E}">
        <p14:creationId xmlns:p14="http://schemas.microsoft.com/office/powerpoint/2010/main" val="418493572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4509A250-FF31-4206-8172-F9D3106AACB1}" type="datetimeFigureOut">
              <a:rPr kumimoji="0" lang="en-US" sz="1100" b="0" i="0" u="none" strike="noStrike" kern="1200" cap="none" spc="0" normalizeH="0" baseline="0" noProof="0" dirty="0">
                <a:ln>
                  <a:noFill/>
                </a:ln>
                <a:solidFill>
                  <a:prstClr val="white">
                    <a:tint val="75000"/>
                    <a:alpha val="60000"/>
                  </a:prstClr>
                </a:solidFill>
                <a:effectLst/>
                <a:uLnTx/>
                <a:uFillTx/>
                <a:latin typeface="Century Gothic" panose="020B050202020202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2/10/2022</a:t>
            </a:fld>
            <a:endParaRPr kumimoji="0" lang="en-US" sz="1100" b="0" i="0" u="none" strike="noStrike" kern="1200" cap="none" spc="0" normalizeH="0" baseline="0" noProof="0" dirty="0">
              <a:ln>
                <a:noFill/>
              </a:ln>
              <a:solidFill>
                <a:prstClr val="white">
                  <a:tint val="75000"/>
                  <a:alpha val="60000"/>
                </a:prstClr>
              </a:solidFill>
              <a:effectLst/>
              <a:uLnTx/>
              <a:uFillTx/>
              <a:latin typeface="Century Gothic" panose="020B0502020202020204"/>
              <a:ea typeface="+mn-ea"/>
              <a:cs typeface="+mn-cs"/>
            </a:endParaRPr>
          </a:p>
        </p:txBody>
      </p:sp>
      <p:sp>
        <p:nvSpPr>
          <p:cNvPr id="4"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white">
                  <a:tint val="75000"/>
                  <a:alpha val="60000"/>
                </a:prstClr>
              </a:solidFill>
              <a:effectLst/>
              <a:uLnTx/>
              <a:uFillTx/>
              <a:latin typeface="Century Gothic" panose="020B0502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D57F1E4F-1CFF-5643-939E-02111984F565}" type="slidenum">
              <a:rPr kumimoji="0" lang="en-US" sz="2800" b="0" i="0" u="none" strike="noStrike" kern="1200" cap="none" spc="0" normalizeH="0" baseline="0" noProof="0" dirty="0">
                <a:ln>
                  <a:noFill/>
                </a:ln>
                <a:solidFill>
                  <a:prstClr val="white">
                    <a:tint val="75000"/>
                  </a:prstClr>
                </a:solidFill>
                <a:effectLst/>
                <a:uLnTx/>
                <a:uFillTx/>
                <a:latin typeface="Century Gothic" panose="020B050202020202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a:t>
            </a:fld>
            <a:endParaRPr kumimoji="0" lang="en-US" sz="2800" b="0" i="0" u="none" strike="noStrike" kern="1200" cap="none" spc="0" normalizeH="0" baseline="0" noProof="0" dirty="0">
              <a:ln>
                <a:noFill/>
              </a:ln>
              <a:solidFill>
                <a:prstClr val="white">
                  <a:tint val="75000"/>
                </a:prst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226071336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4509A250-FF31-4206-8172-F9D3106AACB1}" type="datetimeFigureOut">
              <a:rPr kumimoji="0" lang="en-US" sz="1100" b="0" i="0" u="none" strike="noStrike" kern="1200" cap="none" spc="0" normalizeH="0" baseline="0" noProof="0" dirty="0">
                <a:ln>
                  <a:noFill/>
                </a:ln>
                <a:solidFill>
                  <a:prstClr val="white">
                    <a:tint val="75000"/>
                    <a:alpha val="60000"/>
                  </a:prstClr>
                </a:solidFill>
                <a:effectLst/>
                <a:uLnTx/>
                <a:uFillTx/>
                <a:latin typeface="Century Gothic" panose="020B050202020202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2/10/2022</a:t>
            </a:fld>
            <a:endParaRPr kumimoji="0" lang="en-US" sz="1100" b="0" i="0" u="none" strike="noStrike" kern="1200" cap="none" spc="0" normalizeH="0" baseline="0" noProof="0" dirty="0">
              <a:ln>
                <a:noFill/>
              </a:ln>
              <a:solidFill>
                <a:prstClr val="white">
                  <a:tint val="75000"/>
                  <a:alpha val="60000"/>
                </a:prstClr>
              </a:solidFill>
              <a:effectLst/>
              <a:uLnTx/>
              <a:uFillTx/>
              <a:latin typeface="Century Gothic" panose="020B0502020202020204"/>
              <a:ea typeface="+mn-ea"/>
              <a:cs typeface="+mn-cs"/>
            </a:endParaRPr>
          </a:p>
        </p:txBody>
      </p:sp>
      <p:sp>
        <p:nvSpPr>
          <p:cNvPr id="4"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white">
                  <a:tint val="75000"/>
                  <a:alpha val="60000"/>
                </a:prstClr>
              </a:solidFill>
              <a:effectLst/>
              <a:uLnTx/>
              <a:uFillTx/>
              <a:latin typeface="Century Gothic" panose="020B0502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D57F1E4F-1CFF-5643-939E-02111984F565}" type="slidenum">
              <a:rPr kumimoji="0" lang="en-US" sz="2800" b="0" i="0" u="none" strike="noStrike" kern="1200" cap="none" spc="0" normalizeH="0" baseline="0" noProof="0" dirty="0">
                <a:ln>
                  <a:noFill/>
                </a:ln>
                <a:solidFill>
                  <a:prstClr val="white">
                    <a:tint val="75000"/>
                  </a:prstClr>
                </a:solidFill>
                <a:effectLst/>
                <a:uLnTx/>
                <a:uFillTx/>
                <a:latin typeface="Century Gothic" panose="020B050202020202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a:t>
            </a:fld>
            <a:endParaRPr kumimoji="0" lang="en-US" sz="2800" b="0" i="0" u="none" strike="noStrike" kern="1200" cap="none" spc="0" normalizeH="0" baseline="0" noProof="0" dirty="0">
              <a:ln>
                <a:noFill/>
              </a:ln>
              <a:solidFill>
                <a:prstClr val="white">
                  <a:tint val="75000"/>
                </a:prst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370521586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4509A250-FF31-4206-8172-F9D3106AACB1}" type="datetimeFigureOut">
              <a:rPr kumimoji="0" lang="en-US" sz="1100" b="0" i="0" u="none" strike="noStrike" kern="1200" cap="none" spc="0" normalizeH="0" baseline="0" noProof="0" dirty="0">
                <a:ln>
                  <a:noFill/>
                </a:ln>
                <a:solidFill>
                  <a:prstClr val="white">
                    <a:tint val="75000"/>
                    <a:alpha val="60000"/>
                  </a:prstClr>
                </a:solidFill>
                <a:effectLst/>
                <a:uLnTx/>
                <a:uFillTx/>
                <a:latin typeface="Century Gothic" panose="020B050202020202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2/10/2022</a:t>
            </a:fld>
            <a:endParaRPr kumimoji="0" lang="en-US" sz="1100" b="0" i="0" u="none" strike="noStrike" kern="1200" cap="none" spc="0" normalizeH="0" baseline="0" noProof="0" dirty="0">
              <a:ln>
                <a:noFill/>
              </a:ln>
              <a:solidFill>
                <a:prstClr val="white">
                  <a:tint val="75000"/>
                  <a:alpha val="60000"/>
                </a:prstClr>
              </a:solidFill>
              <a:effectLst/>
              <a:uLnTx/>
              <a:uFillTx/>
              <a:latin typeface="Century Gothic" panose="020B0502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white">
                  <a:tint val="75000"/>
                  <a:alpha val="60000"/>
                </a:prstClr>
              </a:solidFill>
              <a:effectLst/>
              <a:uLnTx/>
              <a:uFillTx/>
              <a:latin typeface="Century Gothic" panose="020B0502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D57F1E4F-1CFF-5643-939E-02111984F565}" type="slidenum">
              <a:rPr kumimoji="0" lang="en-US" sz="2800" b="0" i="0" u="none" strike="noStrike" kern="1200" cap="none" spc="0" normalizeH="0" baseline="0" noProof="0" dirty="0">
                <a:ln>
                  <a:noFill/>
                </a:ln>
                <a:solidFill>
                  <a:prstClr val="white">
                    <a:tint val="75000"/>
                  </a:prstClr>
                </a:solidFill>
                <a:effectLst/>
                <a:uLnTx/>
                <a:uFillTx/>
                <a:latin typeface="Century Gothic" panose="020B050202020202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a:t>
            </a:fld>
            <a:endParaRPr kumimoji="0" lang="en-US" sz="2800" b="0" i="0" u="none" strike="noStrike" kern="1200" cap="none" spc="0" normalizeH="0" baseline="0" noProof="0" dirty="0">
              <a:ln>
                <a:noFill/>
              </a:ln>
              <a:solidFill>
                <a:prstClr val="white">
                  <a:tint val="75000"/>
                </a:prst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52177621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4509A250-FF31-4206-8172-F9D3106AACB1}" type="datetimeFigureOut">
              <a:rPr kumimoji="0" lang="en-US" sz="1100" b="0" i="0" u="none" strike="noStrike" kern="1200" cap="none" spc="0" normalizeH="0" baseline="0" noProof="0" dirty="0">
                <a:ln>
                  <a:noFill/>
                </a:ln>
                <a:solidFill>
                  <a:prstClr val="white">
                    <a:tint val="75000"/>
                    <a:alpha val="60000"/>
                  </a:prstClr>
                </a:solidFill>
                <a:effectLst/>
                <a:uLnTx/>
                <a:uFillTx/>
                <a:latin typeface="Century Gothic" panose="020B050202020202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2/10/2022</a:t>
            </a:fld>
            <a:endParaRPr kumimoji="0" lang="en-US" sz="1100" b="0" i="0" u="none" strike="noStrike" kern="1200" cap="none" spc="0" normalizeH="0" baseline="0" noProof="0" dirty="0">
              <a:ln>
                <a:noFill/>
              </a:ln>
              <a:solidFill>
                <a:prstClr val="white">
                  <a:tint val="75000"/>
                  <a:alpha val="60000"/>
                </a:prstClr>
              </a:solidFill>
              <a:effectLst/>
              <a:uLnTx/>
              <a:uFillTx/>
              <a:latin typeface="Century Gothic" panose="020B0502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white">
                  <a:tint val="75000"/>
                  <a:alpha val="60000"/>
                </a:prstClr>
              </a:solidFill>
              <a:effectLst/>
              <a:uLnTx/>
              <a:uFillTx/>
              <a:latin typeface="Century Gothic" panose="020B0502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D57F1E4F-1CFF-5643-939E-02111984F565}" type="slidenum">
              <a:rPr kumimoji="0" lang="en-US" sz="2800" b="0" i="0" u="none" strike="noStrike" kern="1200" cap="none" spc="0" normalizeH="0" baseline="0" noProof="0" dirty="0">
                <a:ln>
                  <a:noFill/>
                </a:ln>
                <a:solidFill>
                  <a:prstClr val="white">
                    <a:tint val="75000"/>
                  </a:prstClr>
                </a:solidFill>
                <a:effectLst/>
                <a:uLnTx/>
                <a:uFillTx/>
                <a:latin typeface="Century Gothic" panose="020B050202020202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a:t>
            </a:fld>
            <a:endParaRPr kumimoji="0" lang="en-US" sz="2800" b="0" i="0" u="none" strike="noStrike" kern="1200" cap="none" spc="0" normalizeH="0" baseline="0" noProof="0" dirty="0">
              <a:ln>
                <a:noFill/>
              </a:ln>
              <a:solidFill>
                <a:prstClr val="white">
                  <a:tint val="75000"/>
                </a:prst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29468548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jp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slideLayout" Target="../slideLayouts/slideLayout41.xml"/><Relationship Id="rId3" Type="http://schemas.openxmlformats.org/officeDocument/2006/relationships/slideLayout" Target="../slideLayouts/slideLayout26.xml"/><Relationship Id="rId21" Type="http://schemas.openxmlformats.org/officeDocument/2006/relationships/theme" Target="../theme/theme3.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20" Type="http://schemas.openxmlformats.org/officeDocument/2006/relationships/slideLayout" Target="../slideLayouts/slideLayout43.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10" Type="http://schemas.openxmlformats.org/officeDocument/2006/relationships/slideLayout" Target="../slideLayouts/slideLayout33.xml"/><Relationship Id="rId19" Type="http://schemas.openxmlformats.org/officeDocument/2006/relationships/slideLayout" Target="../slideLayouts/slideLayout42.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1.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theme" Target="../theme/theme4.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2.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theme" Target="../theme/theme5.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3.xml"/><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theme" Target="../theme/theme6.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4.xml"/><Relationship Id="rId13" Type="http://schemas.openxmlformats.org/officeDocument/2006/relationships/slideLayout" Target="../slideLayouts/slideLayout89.xml"/><Relationship Id="rId18" Type="http://schemas.openxmlformats.org/officeDocument/2006/relationships/theme" Target="../theme/theme7.xml"/><Relationship Id="rId3" Type="http://schemas.openxmlformats.org/officeDocument/2006/relationships/slideLayout" Target="../slideLayouts/slideLayout79.xml"/><Relationship Id="rId21" Type="http://schemas.openxmlformats.org/officeDocument/2006/relationships/image" Target="../media/image9.png"/><Relationship Id="rId7" Type="http://schemas.openxmlformats.org/officeDocument/2006/relationships/slideLayout" Target="../slideLayouts/slideLayout83.xml"/><Relationship Id="rId12" Type="http://schemas.openxmlformats.org/officeDocument/2006/relationships/slideLayout" Target="../slideLayouts/slideLayout88.xml"/><Relationship Id="rId17" Type="http://schemas.openxmlformats.org/officeDocument/2006/relationships/slideLayout" Target="../slideLayouts/slideLayout93.xml"/><Relationship Id="rId2" Type="http://schemas.openxmlformats.org/officeDocument/2006/relationships/slideLayout" Target="../slideLayouts/slideLayout78.xml"/><Relationship Id="rId16" Type="http://schemas.openxmlformats.org/officeDocument/2006/relationships/slideLayout" Target="../slideLayouts/slideLayout92.xml"/><Relationship Id="rId20" Type="http://schemas.openxmlformats.org/officeDocument/2006/relationships/image" Target="../media/image8.png"/><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5" Type="http://schemas.openxmlformats.org/officeDocument/2006/relationships/slideLayout" Target="../slideLayouts/slideLayout91.xml"/><Relationship Id="rId10" Type="http://schemas.openxmlformats.org/officeDocument/2006/relationships/slideLayout" Target="../slideLayouts/slideLayout86.xml"/><Relationship Id="rId19" Type="http://schemas.openxmlformats.org/officeDocument/2006/relationships/image" Target="../media/image7.png"/><Relationship Id="rId4" Type="http://schemas.openxmlformats.org/officeDocument/2006/relationships/slideLayout" Target="../slideLayouts/slideLayout80.xml"/><Relationship Id="rId9" Type="http://schemas.openxmlformats.org/officeDocument/2006/relationships/slideLayout" Target="../slideLayouts/slideLayout85.xml"/><Relationship Id="rId14" Type="http://schemas.openxmlformats.org/officeDocument/2006/relationships/slideLayout" Target="../slideLayouts/slideLayout90.xml"/><Relationship Id="rId22" Type="http://schemas.openxmlformats.org/officeDocument/2006/relationships/image" Target="../media/image10.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a:extLst>
              <a:ext uri="{FF2B5EF4-FFF2-40B4-BE49-F238E27FC236}">
                <a16:creationId xmlns:a16="http://schemas.microsoft.com/office/drawing/2014/main" id="{1552108B-1F90-0044-A7D4-0956E919F29A}"/>
              </a:ext>
            </a:extLst>
          </p:cNvPr>
          <p:cNvSpPr/>
          <p:nvPr userDrawn="1"/>
        </p:nvSpPr>
        <p:spPr>
          <a:xfrm>
            <a:off x="635000" y="633875"/>
            <a:ext cx="10922000" cy="5590250"/>
          </a:xfrm>
          <a:prstGeom prst="rect">
            <a:avLst/>
          </a:prstGeom>
          <a:solidFill>
            <a:srgbClr val="F6F9FF"/>
          </a:solidFill>
          <a:ln w="12700">
            <a:noFill/>
            <a:miter lim="400000"/>
          </a:ln>
          <a:effectLst>
            <a:outerShdw blurRad="254000" dist="25400" dir="2700000" rotWithShape="0">
              <a:srgbClr val="1F2125">
                <a:alpha val="15000"/>
              </a:srgbClr>
            </a:outerShdw>
          </a:effectLst>
        </p:spPr>
        <p:txBody>
          <a:bodyPr lIns="0" tIns="0" rIns="0" bIns="0" anchor="ctr"/>
          <a:lstStyle/>
          <a:p>
            <a:pPr>
              <a:defRPr sz="3200" b="0">
                <a:solidFill>
                  <a:srgbClr val="E8ECF2"/>
                </a:solidFill>
                <a:latin typeface="+mn-lt"/>
                <a:ea typeface="+mn-ea"/>
                <a:cs typeface="+mn-cs"/>
                <a:sym typeface="Helvetica Neue Medium"/>
              </a:defRPr>
            </a:pPr>
            <a:endParaRPr lang="en-US" sz="1600" noProof="0" dirty="0"/>
          </a:p>
        </p:txBody>
      </p:sp>
      <p:sp>
        <p:nvSpPr>
          <p:cNvPr id="2" name="Title Placeholder 1"/>
          <p:cNvSpPr>
            <a:spLocks noGrp="1"/>
          </p:cNvSpPr>
          <p:nvPr>
            <p:ph type="title"/>
          </p:nvPr>
        </p:nvSpPr>
        <p:spPr>
          <a:xfrm>
            <a:off x="1097280" y="942871"/>
            <a:ext cx="10058400" cy="587584"/>
          </a:xfrm>
          <a:prstGeom prst="rect">
            <a:avLst/>
          </a:prstGeom>
        </p:spPr>
        <p:txBody>
          <a:bodyPr vert="horz" lIns="91440" tIns="45720" rIns="91440" bIns="45720" rtlCol="0" anchor="ctr">
            <a:normAutofit/>
          </a:bodyPr>
          <a:lstStyle/>
          <a:p>
            <a:r>
              <a:rPr lang="en-US" noProof="0"/>
              <a:t>Click to edit Master title style</a:t>
            </a:r>
          </a:p>
        </p:txBody>
      </p:sp>
      <p:sp>
        <p:nvSpPr>
          <p:cNvPr id="3" name="Text Placeholder 2"/>
          <p:cNvSpPr>
            <a:spLocks noGrp="1"/>
          </p:cNvSpPr>
          <p:nvPr>
            <p:ph type="body" idx="1"/>
          </p:nvPr>
        </p:nvSpPr>
        <p:spPr>
          <a:xfrm>
            <a:off x="1097280" y="2108201"/>
            <a:ext cx="10058400" cy="3760891"/>
          </a:xfrm>
          <a:prstGeom prst="rect">
            <a:avLst/>
          </a:prstGeom>
        </p:spPr>
        <p:txBody>
          <a:bodyPr vert="horz" lIns="0" tIns="45720" rIns="0" bIns="45720" rtlCol="0">
            <a:norm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p:cNvSpPr>
            <a:spLocks noGrp="1"/>
          </p:cNvSpPr>
          <p:nvPr>
            <p:ph type="dt" sz="half" idx="2"/>
          </p:nvPr>
        </p:nvSpPr>
        <p:spPr>
          <a:xfrm>
            <a:off x="8218426" y="6446838"/>
            <a:ext cx="2584850" cy="365125"/>
          </a:xfrm>
          <a:prstGeom prst="rect">
            <a:avLst/>
          </a:prstGeom>
        </p:spPr>
        <p:txBody>
          <a:bodyPr vert="horz" lIns="91440" tIns="45720" rIns="91440" bIns="45720" rtlCol="0" anchor="ctr"/>
          <a:lstStyle>
            <a:lvl1pPr algn="r">
              <a:defRPr sz="900">
                <a:solidFill>
                  <a:srgbClr val="FFFFFF"/>
                </a:solidFill>
              </a:defRPr>
            </a:lvl1pPr>
          </a:lstStyle>
          <a:p>
            <a:fld id="{62D6E202-B606-4609-B914-27C9371A1F6D}" type="datetime1">
              <a:rPr lang="en-US" noProof="0" smtClean="0"/>
              <a:t>2/10/2022</a:t>
            </a:fld>
            <a:endParaRPr lang="en-US" noProof="0" dirty="0"/>
          </a:p>
        </p:txBody>
      </p:sp>
      <p:sp>
        <p:nvSpPr>
          <p:cNvPr id="5" name="Footer Placeholder 4"/>
          <p:cNvSpPr>
            <a:spLocks noGrp="1"/>
          </p:cNvSpPr>
          <p:nvPr>
            <p:ph type="ftr" sz="quarter" idx="3"/>
          </p:nvPr>
        </p:nvSpPr>
        <p:spPr>
          <a:xfrm>
            <a:off x="1097279" y="6446838"/>
            <a:ext cx="6818262" cy="365125"/>
          </a:xfrm>
          <a:prstGeom prst="rect">
            <a:avLst/>
          </a:prstGeom>
        </p:spPr>
        <p:txBody>
          <a:bodyPr vert="horz" lIns="91440" tIns="45720" rIns="91440" bIns="45720" rtlCol="0" anchor="ctr"/>
          <a:lstStyle>
            <a:lvl1pPr algn="l">
              <a:defRPr sz="900" cap="all" baseline="0">
                <a:solidFill>
                  <a:srgbClr val="FFFFFF"/>
                </a:solidFill>
              </a:defRPr>
            </a:lvl1pPr>
          </a:lstStyle>
          <a:p>
            <a:endParaRPr lang="en-US" noProof="0" dirty="0"/>
          </a:p>
        </p:txBody>
      </p:sp>
      <p:sp>
        <p:nvSpPr>
          <p:cNvPr id="6" name="Slide Number Placeholder 5"/>
          <p:cNvSpPr>
            <a:spLocks noGrp="1"/>
          </p:cNvSpPr>
          <p:nvPr>
            <p:ph type="sldNum" sz="quarter" idx="4"/>
          </p:nvPr>
        </p:nvSpPr>
        <p:spPr>
          <a:xfrm>
            <a:off x="10993582" y="6446838"/>
            <a:ext cx="780010" cy="365125"/>
          </a:xfrm>
          <a:prstGeom prst="rect">
            <a:avLst/>
          </a:prstGeom>
        </p:spPr>
        <p:txBody>
          <a:bodyPr vert="horz" lIns="91440" tIns="45720" rIns="91440" bIns="45720" rtlCol="0" anchor="ctr"/>
          <a:lstStyle>
            <a:lvl1pPr algn="l">
              <a:defRPr sz="1050">
                <a:solidFill>
                  <a:srgbClr val="FFFFFF"/>
                </a:solidFill>
              </a:defRPr>
            </a:lvl1pPr>
          </a:lstStyle>
          <a:p>
            <a:fld id="{3A98EE3D-8CD1-4C3F-BD1C-C98C9596463C}" type="slidenum">
              <a:rPr lang="en-US" noProof="0" smtClean="0"/>
              <a:t>‹#›</a:t>
            </a:fld>
            <a:endParaRPr lang="en-US" noProof="0" dirty="0"/>
          </a:p>
        </p:txBody>
      </p:sp>
    </p:spTree>
    <p:extLst>
      <p:ext uri="{BB962C8B-B14F-4D97-AF65-F5344CB8AC3E}">
        <p14:creationId xmlns:p14="http://schemas.microsoft.com/office/powerpoint/2010/main" val="1394360962"/>
      </p:ext>
    </p:extLst>
  </p:cSld>
  <p:clrMap bg1="lt1" tx1="dk1" bg2="lt2" tx2="dk2" accent1="accent1" accent2="accent2" accent3="accent3" accent4="accent4" accent5="accent5" accent6="accent6" hlink="hlink" folHlink="folHlink"/>
  <p:sldLayoutIdLst>
    <p:sldLayoutId id="2147483674" r:id="rId1"/>
    <p:sldLayoutId id="2147483693" r:id="rId2"/>
    <p:sldLayoutId id="2147483675" r:id="rId3"/>
    <p:sldLayoutId id="2147483684" r:id="rId4"/>
    <p:sldLayoutId id="2147483678" r:id="rId5"/>
    <p:sldLayoutId id="2147483688" r:id="rId6"/>
    <p:sldLayoutId id="2147483679" r:id="rId7"/>
    <p:sldLayoutId id="2147483692" r:id="rId8"/>
    <p:sldLayoutId id="2147483691" r:id="rId9"/>
    <p:sldLayoutId id="2147483690" r:id="rId10"/>
    <p:sldLayoutId id="2147483689" r:id="rId11"/>
    <p:sldLayoutId id="2147483683" r:id="rId12"/>
  </p:sldLayoutIdLst>
  <p:hf sldNum="0" hdr="0" ftr="0" dt="0"/>
  <p:txStyles>
    <p:titleStyle>
      <a:lvl1pPr algn="l" defTabSz="914400" rtl="0" eaLnBrk="1" latinLnBrk="0" hangingPunct="1">
        <a:lnSpc>
          <a:spcPct val="90000"/>
        </a:lnSpc>
        <a:spcBef>
          <a:spcPct val="0"/>
        </a:spcBef>
        <a:buNone/>
        <a:defRPr sz="2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a:blip r:embed="rId13">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defTabSz="1219170">
              <a:buClr>
                <a:srgbClr val="000000"/>
              </a:buClr>
            </a:pPr>
            <a:fld id="{00000000-1234-1234-1234-123412341234}" type="slidenum">
              <a:rPr lang="en" kern="0" smtClean="0">
                <a:solidFill>
                  <a:srgbClr val="595959"/>
                </a:solidFill>
                <a:cs typeface="Arial"/>
                <a:sym typeface="Arial"/>
              </a:rPr>
              <a:pPr defTabSz="1219170">
                <a:buClr>
                  <a:srgbClr val="000000"/>
                </a:buClr>
              </a:pPr>
              <a:t>‹#›</a:t>
            </a:fld>
            <a:endParaRPr lang="en" kern="0">
              <a:solidFill>
                <a:srgbClr val="595959"/>
              </a:solidFill>
              <a:cs typeface="Arial"/>
              <a:sym typeface="Arial"/>
            </a:endParaRPr>
          </a:p>
        </p:txBody>
      </p:sp>
    </p:spTree>
    <p:extLst>
      <p:ext uri="{BB962C8B-B14F-4D97-AF65-F5344CB8AC3E}">
        <p14:creationId xmlns:p14="http://schemas.microsoft.com/office/powerpoint/2010/main" val="3511041538"/>
      </p:ext>
    </p:extLst>
  </p:cSld>
  <p:clrMap bg1="lt1" tx1="dk1" bg2="dk2" tx2="lt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a:gsLst>
            <a:gs pos="0">
              <a:srgbClr val="62D2EF"/>
            </a:gs>
            <a:gs pos="10000">
              <a:srgbClr val="62D2EF"/>
            </a:gs>
            <a:gs pos="100000">
              <a:srgbClr val="05578D"/>
            </a:gs>
          </a:gsLst>
          <a:lin ang="6120000" scaled="0"/>
        </a:gradFill>
        <a:effectLst/>
      </p:bgPr>
    </p:bg>
    <p:spTree>
      <p:nvGrpSpPr>
        <p:cNvPr id="1" name="Shape 9"/>
        <p:cNvGrpSpPr/>
        <p:nvPr/>
      </p:nvGrpSpPr>
      <p:grpSpPr>
        <a:xfrm>
          <a:off x="0" y="0"/>
          <a:ext cx="0" cy="0"/>
          <a:chOff x="0" y="0"/>
          <a:chExt cx="0" cy="0"/>
        </a:xfrm>
      </p:grpSpPr>
      <p:grpSp>
        <p:nvGrpSpPr>
          <p:cNvPr id="10" name="Google Shape;10;p7"/>
          <p:cNvGrpSpPr/>
          <p:nvPr/>
        </p:nvGrpSpPr>
        <p:grpSpPr>
          <a:xfrm>
            <a:off x="9206969" y="2963333"/>
            <a:ext cx="2981858" cy="3208867"/>
            <a:chOff x="9206969" y="2963333"/>
            <a:chExt cx="2981858" cy="3208867"/>
          </a:xfrm>
        </p:grpSpPr>
        <p:cxnSp>
          <p:nvCxnSpPr>
            <p:cNvPr id="11" name="Google Shape;11;p7"/>
            <p:cNvCxnSpPr/>
            <p:nvPr/>
          </p:nvCxnSpPr>
          <p:spPr>
            <a:xfrm flipH="1">
              <a:off x="11276012" y="2963333"/>
              <a:ext cx="912814" cy="912812"/>
            </a:xfrm>
            <a:prstGeom prst="straightConnector1">
              <a:avLst/>
            </a:prstGeom>
            <a:noFill/>
            <a:ln w="9525" cap="flat" cmpd="sng">
              <a:solidFill>
                <a:schemeClr val="lt1"/>
              </a:solidFill>
              <a:prstDash val="solid"/>
              <a:round/>
              <a:headEnd type="none" w="sm" len="sm"/>
              <a:tailEnd type="none" w="sm" len="sm"/>
            </a:ln>
          </p:spPr>
        </p:cxnSp>
        <p:cxnSp>
          <p:nvCxnSpPr>
            <p:cNvPr id="12" name="Google Shape;12;p7"/>
            <p:cNvCxnSpPr/>
            <p:nvPr/>
          </p:nvCxnSpPr>
          <p:spPr>
            <a:xfrm flipH="1">
              <a:off x="9206969" y="3190344"/>
              <a:ext cx="2981857" cy="2981856"/>
            </a:xfrm>
            <a:prstGeom prst="straightConnector1">
              <a:avLst/>
            </a:prstGeom>
            <a:noFill/>
            <a:ln w="9525" cap="flat" cmpd="sng">
              <a:solidFill>
                <a:schemeClr val="lt1"/>
              </a:solidFill>
              <a:prstDash val="solid"/>
              <a:round/>
              <a:headEnd type="none" w="sm" len="sm"/>
              <a:tailEnd type="none" w="sm" len="sm"/>
            </a:ln>
          </p:spPr>
        </p:cxnSp>
        <p:cxnSp>
          <p:nvCxnSpPr>
            <p:cNvPr id="13" name="Google Shape;13;p7"/>
            <p:cNvCxnSpPr/>
            <p:nvPr/>
          </p:nvCxnSpPr>
          <p:spPr>
            <a:xfrm flipH="1">
              <a:off x="10292292" y="3285067"/>
              <a:ext cx="1896534" cy="1896533"/>
            </a:xfrm>
            <a:prstGeom prst="straightConnector1">
              <a:avLst/>
            </a:prstGeom>
            <a:noFill/>
            <a:ln w="9525" cap="flat" cmpd="sng">
              <a:solidFill>
                <a:schemeClr val="lt1"/>
              </a:solidFill>
              <a:prstDash val="solid"/>
              <a:round/>
              <a:headEnd type="none" w="sm" len="sm"/>
              <a:tailEnd type="none" w="sm" len="sm"/>
            </a:ln>
          </p:spPr>
        </p:cxnSp>
        <p:cxnSp>
          <p:nvCxnSpPr>
            <p:cNvPr id="14" name="Google Shape;14;p7"/>
            <p:cNvCxnSpPr/>
            <p:nvPr/>
          </p:nvCxnSpPr>
          <p:spPr>
            <a:xfrm flipH="1">
              <a:off x="10443103" y="3131080"/>
              <a:ext cx="1745722" cy="1745720"/>
            </a:xfrm>
            <a:prstGeom prst="straightConnector1">
              <a:avLst/>
            </a:prstGeom>
            <a:noFill/>
            <a:ln w="28575" cap="flat" cmpd="sng">
              <a:solidFill>
                <a:schemeClr val="lt1"/>
              </a:solidFill>
              <a:prstDash val="solid"/>
              <a:round/>
              <a:headEnd type="none" w="sm" len="sm"/>
              <a:tailEnd type="none" w="sm" len="sm"/>
            </a:ln>
          </p:spPr>
        </p:cxnSp>
        <p:cxnSp>
          <p:nvCxnSpPr>
            <p:cNvPr id="15" name="Google Shape;15;p7"/>
            <p:cNvCxnSpPr/>
            <p:nvPr/>
          </p:nvCxnSpPr>
          <p:spPr>
            <a:xfrm flipH="1">
              <a:off x="10918826" y="3683001"/>
              <a:ext cx="1270001" cy="1269999"/>
            </a:xfrm>
            <a:prstGeom prst="straightConnector1">
              <a:avLst/>
            </a:prstGeom>
            <a:noFill/>
            <a:ln w="28575" cap="flat" cmpd="sng">
              <a:solidFill>
                <a:schemeClr val="lt1"/>
              </a:solidFill>
              <a:prstDash val="solid"/>
              <a:round/>
              <a:headEnd type="none" w="sm" len="sm"/>
              <a:tailEnd type="none" w="sm" len="sm"/>
            </a:ln>
          </p:spPr>
        </p:cxnSp>
      </p:grpSp>
      <p:sp>
        <p:nvSpPr>
          <p:cNvPr id="16" name="Google Shape;16;p7"/>
          <p:cNvSpPr txBox="1">
            <a:spLocks noGrp="1"/>
          </p:cNvSpPr>
          <p:nvPr>
            <p:ph type="title"/>
          </p:nvPr>
        </p:nvSpPr>
        <p:spPr>
          <a:xfrm>
            <a:off x="684212" y="4487332"/>
            <a:ext cx="8534400" cy="1507067"/>
          </a:xfrm>
          <a:prstGeom prst="rect">
            <a:avLst/>
          </a:prstGeom>
          <a:noFill/>
          <a:ln>
            <a:noFill/>
          </a:ln>
        </p:spPr>
        <p:txBody>
          <a:bodyPr spcFirstLastPara="1" wrap="square" lIns="91425" tIns="45700" rIns="91425" bIns="45700" anchor="ctr" anchorCtr="0">
            <a:normAutofit/>
          </a:bodyPr>
          <a:lstStyle>
            <a:lvl1pPr marR="0" lvl="0" algn="l" rtl="0">
              <a:spcBef>
                <a:spcPts val="0"/>
              </a:spcBef>
              <a:spcAft>
                <a:spcPts val="0"/>
              </a:spcAft>
              <a:buClr>
                <a:schemeClr val="lt1"/>
              </a:buClr>
              <a:buSzPts val="3600"/>
              <a:buFont typeface="Century Gothic"/>
              <a:buNone/>
              <a:defRPr sz="3600" b="0" i="0" u="none" strike="noStrike" cap="none">
                <a:solidFill>
                  <a:schemeClr val="lt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lt2"/>
                </a:solidFill>
              </a:defRPr>
            </a:lvl2pPr>
            <a:lvl3pPr marR="0" lvl="2" algn="l" rtl="0">
              <a:spcBef>
                <a:spcPts val="0"/>
              </a:spcBef>
              <a:spcAft>
                <a:spcPts val="0"/>
              </a:spcAft>
              <a:buSzPts val="1400"/>
              <a:buNone/>
              <a:defRPr sz="1800" b="0" i="0" u="none" strike="noStrike" cap="none">
                <a:solidFill>
                  <a:schemeClr val="lt2"/>
                </a:solidFill>
              </a:defRPr>
            </a:lvl3pPr>
            <a:lvl4pPr marR="0" lvl="3" algn="l" rtl="0">
              <a:spcBef>
                <a:spcPts val="0"/>
              </a:spcBef>
              <a:spcAft>
                <a:spcPts val="0"/>
              </a:spcAft>
              <a:buSzPts val="1400"/>
              <a:buNone/>
              <a:defRPr sz="1800" b="0" i="0" u="none" strike="noStrike" cap="none">
                <a:solidFill>
                  <a:schemeClr val="lt2"/>
                </a:solidFill>
              </a:defRPr>
            </a:lvl4pPr>
            <a:lvl5pPr marR="0" lvl="4" algn="l" rtl="0">
              <a:spcBef>
                <a:spcPts val="0"/>
              </a:spcBef>
              <a:spcAft>
                <a:spcPts val="0"/>
              </a:spcAft>
              <a:buSzPts val="1400"/>
              <a:buNone/>
              <a:defRPr sz="1800" b="0" i="0" u="none" strike="noStrike" cap="none">
                <a:solidFill>
                  <a:schemeClr val="lt2"/>
                </a:solidFill>
              </a:defRPr>
            </a:lvl5pPr>
            <a:lvl6pPr marR="0" lvl="5" algn="l" rtl="0">
              <a:spcBef>
                <a:spcPts val="0"/>
              </a:spcBef>
              <a:spcAft>
                <a:spcPts val="0"/>
              </a:spcAft>
              <a:buSzPts val="1400"/>
              <a:buNone/>
              <a:defRPr sz="1800" b="0" i="0" u="none" strike="noStrike" cap="none">
                <a:solidFill>
                  <a:schemeClr val="lt2"/>
                </a:solidFill>
              </a:defRPr>
            </a:lvl6pPr>
            <a:lvl7pPr marR="0" lvl="6" algn="l" rtl="0">
              <a:spcBef>
                <a:spcPts val="0"/>
              </a:spcBef>
              <a:spcAft>
                <a:spcPts val="0"/>
              </a:spcAft>
              <a:buSzPts val="1400"/>
              <a:buNone/>
              <a:defRPr sz="1800" b="0" i="0" u="none" strike="noStrike" cap="none">
                <a:solidFill>
                  <a:schemeClr val="lt2"/>
                </a:solidFill>
              </a:defRPr>
            </a:lvl7pPr>
            <a:lvl8pPr marR="0" lvl="7" algn="l" rtl="0">
              <a:spcBef>
                <a:spcPts val="0"/>
              </a:spcBef>
              <a:spcAft>
                <a:spcPts val="0"/>
              </a:spcAft>
              <a:buSzPts val="1400"/>
              <a:buNone/>
              <a:defRPr sz="1800" b="0" i="0" u="none" strike="noStrike" cap="none">
                <a:solidFill>
                  <a:schemeClr val="lt2"/>
                </a:solidFill>
              </a:defRPr>
            </a:lvl8pPr>
            <a:lvl9pPr marR="0" lvl="8" algn="l" rtl="0">
              <a:spcBef>
                <a:spcPts val="0"/>
              </a:spcBef>
              <a:spcAft>
                <a:spcPts val="0"/>
              </a:spcAft>
              <a:buSzPts val="1400"/>
              <a:buNone/>
              <a:defRPr sz="1800" b="0" i="0" u="none" strike="noStrike" cap="none">
                <a:solidFill>
                  <a:schemeClr val="lt2"/>
                </a:solidFill>
              </a:defRPr>
            </a:lvl9pPr>
          </a:lstStyle>
          <a:p>
            <a:endParaRPr/>
          </a:p>
        </p:txBody>
      </p:sp>
      <p:sp>
        <p:nvSpPr>
          <p:cNvPr id="17" name="Google Shape;17;p7"/>
          <p:cNvSpPr txBox="1">
            <a:spLocks noGrp="1"/>
          </p:cNvSpPr>
          <p:nvPr>
            <p:ph type="body" idx="1"/>
          </p:nvPr>
        </p:nvSpPr>
        <p:spPr>
          <a:xfrm>
            <a:off x="684212" y="685800"/>
            <a:ext cx="8534400" cy="3615267"/>
          </a:xfrm>
          <a:prstGeom prst="rect">
            <a:avLst/>
          </a:prstGeom>
          <a:noFill/>
          <a:ln>
            <a:noFill/>
          </a:ln>
        </p:spPr>
        <p:txBody>
          <a:bodyPr spcFirstLastPara="1" wrap="square" lIns="91425" tIns="45700" rIns="91425" bIns="45700" anchor="ctr" anchorCtr="0">
            <a:normAutofit/>
          </a:bodyPr>
          <a:lstStyle>
            <a:lvl1pPr marL="457200" marR="0" lvl="0" indent="-330200" algn="l" rtl="0">
              <a:spcBef>
                <a:spcPts val="400"/>
              </a:spcBef>
              <a:spcAft>
                <a:spcPts val="0"/>
              </a:spcAft>
              <a:buClr>
                <a:schemeClr val="lt1"/>
              </a:buClr>
              <a:buSzPts val="1600"/>
              <a:buFont typeface="Noto Sans Symbols"/>
              <a:buChar char="▶"/>
              <a:defRPr sz="2000" b="0" i="0" u="none" strike="noStrike" cap="none">
                <a:solidFill>
                  <a:srgbClr val="0F486F"/>
                </a:solidFill>
                <a:latin typeface="Century Gothic"/>
                <a:ea typeface="Century Gothic"/>
                <a:cs typeface="Century Gothic"/>
                <a:sym typeface="Century Gothic"/>
              </a:defRPr>
            </a:lvl1pPr>
            <a:lvl2pPr marL="914400" marR="0" lvl="1" indent="-320040" algn="l" rtl="0">
              <a:spcBef>
                <a:spcPts val="600"/>
              </a:spcBef>
              <a:spcAft>
                <a:spcPts val="0"/>
              </a:spcAft>
              <a:buClr>
                <a:schemeClr val="lt1"/>
              </a:buClr>
              <a:buSzPts val="1440"/>
              <a:buFont typeface="Noto Sans Symbols"/>
              <a:buChar char="▶"/>
              <a:defRPr sz="1800" b="0" i="0" u="none" strike="noStrike" cap="none">
                <a:solidFill>
                  <a:srgbClr val="0F486F"/>
                </a:solidFill>
                <a:latin typeface="Century Gothic"/>
                <a:ea typeface="Century Gothic"/>
                <a:cs typeface="Century Gothic"/>
                <a:sym typeface="Century Gothic"/>
              </a:defRPr>
            </a:lvl2pPr>
            <a:lvl3pPr marL="1371600" marR="0" lvl="2" indent="-309880" algn="l" rtl="0">
              <a:spcBef>
                <a:spcPts val="600"/>
              </a:spcBef>
              <a:spcAft>
                <a:spcPts val="0"/>
              </a:spcAft>
              <a:buClr>
                <a:schemeClr val="lt1"/>
              </a:buClr>
              <a:buSzPts val="1280"/>
              <a:buFont typeface="Noto Sans Symbols"/>
              <a:buChar char="▶"/>
              <a:defRPr sz="1600" b="0" i="0" u="none" strike="noStrike" cap="none">
                <a:solidFill>
                  <a:srgbClr val="0F486F"/>
                </a:solidFill>
                <a:latin typeface="Century Gothic"/>
                <a:ea typeface="Century Gothic"/>
                <a:cs typeface="Century Gothic"/>
                <a:sym typeface="Century Gothic"/>
              </a:defRPr>
            </a:lvl3pPr>
            <a:lvl4pPr marL="1828800" marR="0" lvl="3" indent="-299719" algn="l" rtl="0">
              <a:spcBef>
                <a:spcPts val="600"/>
              </a:spcBef>
              <a:spcAft>
                <a:spcPts val="0"/>
              </a:spcAft>
              <a:buClr>
                <a:schemeClr val="lt1"/>
              </a:buClr>
              <a:buSzPts val="1120"/>
              <a:buFont typeface="Noto Sans Symbols"/>
              <a:buChar char="▶"/>
              <a:defRPr sz="1400" b="0" i="0" u="none" strike="noStrike" cap="none">
                <a:solidFill>
                  <a:srgbClr val="0F486F"/>
                </a:solidFill>
                <a:latin typeface="Century Gothic"/>
                <a:ea typeface="Century Gothic"/>
                <a:cs typeface="Century Gothic"/>
                <a:sym typeface="Century Gothic"/>
              </a:defRPr>
            </a:lvl4pPr>
            <a:lvl5pPr marL="2286000" marR="0" lvl="4" indent="-299720" algn="l" rtl="0">
              <a:spcBef>
                <a:spcPts val="600"/>
              </a:spcBef>
              <a:spcAft>
                <a:spcPts val="0"/>
              </a:spcAft>
              <a:buClr>
                <a:schemeClr val="lt1"/>
              </a:buClr>
              <a:buSzPts val="1120"/>
              <a:buFont typeface="Noto Sans Symbols"/>
              <a:buChar char="▶"/>
              <a:defRPr sz="1400" b="0" i="0" u="none" strike="noStrike" cap="none">
                <a:solidFill>
                  <a:srgbClr val="0F486F"/>
                </a:solidFill>
                <a:latin typeface="Century Gothic"/>
                <a:ea typeface="Century Gothic"/>
                <a:cs typeface="Century Gothic"/>
                <a:sym typeface="Century Gothic"/>
              </a:defRPr>
            </a:lvl5pPr>
            <a:lvl6pPr marL="2743200" marR="0" lvl="5" indent="-299720" algn="l" rtl="0">
              <a:spcBef>
                <a:spcPts val="600"/>
              </a:spcBef>
              <a:spcAft>
                <a:spcPts val="0"/>
              </a:spcAft>
              <a:buClr>
                <a:schemeClr val="lt1"/>
              </a:buClr>
              <a:buSzPts val="1120"/>
              <a:buFont typeface="Noto Sans Symbols"/>
              <a:buChar char="▶"/>
              <a:defRPr sz="1400" b="0" i="0" u="none" strike="noStrike" cap="none">
                <a:solidFill>
                  <a:srgbClr val="0F486F"/>
                </a:solidFill>
                <a:latin typeface="Century Gothic"/>
                <a:ea typeface="Century Gothic"/>
                <a:cs typeface="Century Gothic"/>
                <a:sym typeface="Century Gothic"/>
              </a:defRPr>
            </a:lvl6pPr>
            <a:lvl7pPr marL="3200400" marR="0" lvl="6" indent="-299720" algn="l" rtl="0">
              <a:spcBef>
                <a:spcPts val="600"/>
              </a:spcBef>
              <a:spcAft>
                <a:spcPts val="0"/>
              </a:spcAft>
              <a:buClr>
                <a:schemeClr val="lt1"/>
              </a:buClr>
              <a:buSzPts val="1120"/>
              <a:buFont typeface="Noto Sans Symbols"/>
              <a:buChar char="▶"/>
              <a:defRPr sz="1400" b="0" i="0" u="none" strike="noStrike" cap="none">
                <a:solidFill>
                  <a:srgbClr val="0F486F"/>
                </a:solidFill>
                <a:latin typeface="Century Gothic"/>
                <a:ea typeface="Century Gothic"/>
                <a:cs typeface="Century Gothic"/>
                <a:sym typeface="Century Gothic"/>
              </a:defRPr>
            </a:lvl7pPr>
            <a:lvl8pPr marL="3657600" marR="0" lvl="7" indent="-299720" algn="l" rtl="0">
              <a:spcBef>
                <a:spcPts val="600"/>
              </a:spcBef>
              <a:spcAft>
                <a:spcPts val="0"/>
              </a:spcAft>
              <a:buClr>
                <a:schemeClr val="lt1"/>
              </a:buClr>
              <a:buSzPts val="1120"/>
              <a:buFont typeface="Noto Sans Symbols"/>
              <a:buChar char="▶"/>
              <a:defRPr sz="1400" b="0" i="0" u="none" strike="noStrike" cap="none">
                <a:solidFill>
                  <a:srgbClr val="0F486F"/>
                </a:solidFill>
                <a:latin typeface="Century Gothic"/>
                <a:ea typeface="Century Gothic"/>
                <a:cs typeface="Century Gothic"/>
                <a:sym typeface="Century Gothic"/>
              </a:defRPr>
            </a:lvl8pPr>
            <a:lvl9pPr marL="4114800" marR="0" lvl="8" indent="-299720" algn="l" rtl="0">
              <a:spcBef>
                <a:spcPts val="600"/>
              </a:spcBef>
              <a:spcAft>
                <a:spcPts val="600"/>
              </a:spcAft>
              <a:buClr>
                <a:schemeClr val="lt1"/>
              </a:buClr>
              <a:buSzPts val="1120"/>
              <a:buFont typeface="Noto Sans Symbols"/>
              <a:buChar char="▶"/>
              <a:defRPr sz="1400" b="0" i="0" u="none" strike="noStrike" cap="none">
                <a:solidFill>
                  <a:srgbClr val="0F486F"/>
                </a:solidFill>
                <a:latin typeface="Century Gothic"/>
                <a:ea typeface="Century Gothic"/>
                <a:cs typeface="Century Gothic"/>
                <a:sym typeface="Century Gothic"/>
              </a:defRPr>
            </a:lvl9pPr>
          </a:lstStyle>
          <a:p>
            <a:endParaRPr/>
          </a:p>
        </p:txBody>
      </p:sp>
      <p:sp>
        <p:nvSpPr>
          <p:cNvPr id="18" name="Google Shape;18;p7"/>
          <p:cNvSpPr txBox="1">
            <a:spLocks noGrp="1"/>
          </p:cNvSpPr>
          <p:nvPr>
            <p:ph type="dt" idx="10"/>
          </p:nvPr>
        </p:nvSpPr>
        <p:spPr>
          <a:xfrm>
            <a:off x="9904412" y="6172200"/>
            <a:ext cx="1600200" cy="365125"/>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000" b="0" i="0" u="none" strike="noStrike" cap="none">
                <a:solidFill>
                  <a:srgbClr val="09304A"/>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9p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000" b="0" i="0" u="none" strike="noStrike" kern="0" cap="none" spc="0" normalizeH="0" baseline="0" noProof="0">
              <a:ln>
                <a:noFill/>
              </a:ln>
              <a:solidFill>
                <a:srgbClr val="09304A"/>
              </a:solidFill>
              <a:effectLst/>
              <a:uLnTx/>
              <a:uFillTx/>
              <a:latin typeface="Century Gothic"/>
              <a:sym typeface="Century Gothic"/>
            </a:endParaRPr>
          </a:p>
        </p:txBody>
      </p:sp>
      <p:sp>
        <p:nvSpPr>
          <p:cNvPr id="19" name="Google Shape;19;p7"/>
          <p:cNvSpPr txBox="1">
            <a:spLocks noGrp="1"/>
          </p:cNvSpPr>
          <p:nvPr>
            <p:ph type="ftr" idx="11"/>
          </p:nvPr>
        </p:nvSpPr>
        <p:spPr>
          <a:xfrm>
            <a:off x="684212" y="6172200"/>
            <a:ext cx="7543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000" b="0" i="0" u="none" strike="noStrike" cap="none">
                <a:solidFill>
                  <a:srgbClr val="09304A"/>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000" b="0" i="0" u="none" strike="noStrike" kern="0" cap="none" spc="0" normalizeH="0" baseline="0" noProof="0">
              <a:ln>
                <a:noFill/>
              </a:ln>
              <a:solidFill>
                <a:srgbClr val="09304A"/>
              </a:solidFill>
              <a:effectLst/>
              <a:uLnTx/>
              <a:uFillTx/>
              <a:latin typeface="Century Gothic"/>
              <a:sym typeface="Century Gothic"/>
            </a:endParaRPr>
          </a:p>
        </p:txBody>
      </p:sp>
      <p:sp>
        <p:nvSpPr>
          <p:cNvPr id="20" name="Google Shape;20;p7"/>
          <p:cNvSpPr txBox="1">
            <a:spLocks noGrp="1"/>
          </p:cNvSpPr>
          <p:nvPr>
            <p:ph type="sldNum" idx="12"/>
          </p:nvPr>
        </p:nvSpPr>
        <p:spPr>
          <a:xfrm>
            <a:off x="10363200" y="5578475"/>
            <a:ext cx="1142245" cy="669925"/>
          </a:xfrm>
          <a:prstGeom prst="rect">
            <a:avLst/>
          </a:prstGeom>
          <a:noFill/>
          <a:ln>
            <a:noFill/>
          </a:ln>
        </p:spPr>
        <p:txBody>
          <a:bodyPr spcFirstLastPara="1" wrap="square" lIns="91425" tIns="45700" rIns="91425" bIns="45700" anchor="b" anchorCtr="0">
            <a:noAutofit/>
          </a:bodyPr>
          <a:lstStyle>
            <a:lvl1pPr marL="0" marR="0" lvl="0" indent="0" algn="r" rtl="0">
              <a:spcBef>
                <a:spcPts val="0"/>
              </a:spcBef>
              <a:buNone/>
              <a:defRPr sz="3200" b="0" i="0" u="none" strike="noStrike" cap="none">
                <a:solidFill>
                  <a:srgbClr val="09304A"/>
                </a:solidFill>
                <a:latin typeface="Century Gothic"/>
                <a:ea typeface="Century Gothic"/>
                <a:cs typeface="Century Gothic"/>
                <a:sym typeface="Century Gothic"/>
              </a:defRPr>
            </a:lvl1pPr>
            <a:lvl2pPr marL="0" marR="0" lvl="1" indent="0" algn="r" rtl="0">
              <a:spcBef>
                <a:spcPts val="0"/>
              </a:spcBef>
              <a:buNone/>
              <a:defRPr sz="3200" b="0" i="0" u="none" strike="noStrike" cap="none">
                <a:solidFill>
                  <a:srgbClr val="09304A"/>
                </a:solidFill>
                <a:latin typeface="Century Gothic"/>
                <a:ea typeface="Century Gothic"/>
                <a:cs typeface="Century Gothic"/>
                <a:sym typeface="Century Gothic"/>
              </a:defRPr>
            </a:lvl2pPr>
            <a:lvl3pPr marL="0" marR="0" lvl="2" indent="0" algn="r" rtl="0">
              <a:spcBef>
                <a:spcPts val="0"/>
              </a:spcBef>
              <a:buNone/>
              <a:defRPr sz="3200" b="0" i="0" u="none" strike="noStrike" cap="none">
                <a:solidFill>
                  <a:srgbClr val="09304A"/>
                </a:solidFill>
                <a:latin typeface="Century Gothic"/>
                <a:ea typeface="Century Gothic"/>
                <a:cs typeface="Century Gothic"/>
                <a:sym typeface="Century Gothic"/>
              </a:defRPr>
            </a:lvl3pPr>
            <a:lvl4pPr marL="0" marR="0" lvl="3" indent="0" algn="r" rtl="0">
              <a:spcBef>
                <a:spcPts val="0"/>
              </a:spcBef>
              <a:buNone/>
              <a:defRPr sz="3200" b="0" i="0" u="none" strike="noStrike" cap="none">
                <a:solidFill>
                  <a:srgbClr val="09304A"/>
                </a:solidFill>
                <a:latin typeface="Century Gothic"/>
                <a:ea typeface="Century Gothic"/>
                <a:cs typeface="Century Gothic"/>
                <a:sym typeface="Century Gothic"/>
              </a:defRPr>
            </a:lvl4pPr>
            <a:lvl5pPr marL="0" marR="0" lvl="4" indent="0" algn="r" rtl="0">
              <a:spcBef>
                <a:spcPts val="0"/>
              </a:spcBef>
              <a:buNone/>
              <a:defRPr sz="3200" b="0" i="0" u="none" strike="noStrike" cap="none">
                <a:solidFill>
                  <a:srgbClr val="09304A"/>
                </a:solidFill>
                <a:latin typeface="Century Gothic"/>
                <a:ea typeface="Century Gothic"/>
                <a:cs typeface="Century Gothic"/>
                <a:sym typeface="Century Gothic"/>
              </a:defRPr>
            </a:lvl5pPr>
            <a:lvl6pPr marL="0" marR="0" lvl="5" indent="0" algn="r" rtl="0">
              <a:spcBef>
                <a:spcPts val="0"/>
              </a:spcBef>
              <a:buNone/>
              <a:defRPr sz="3200" b="0" i="0" u="none" strike="noStrike" cap="none">
                <a:solidFill>
                  <a:srgbClr val="09304A"/>
                </a:solidFill>
                <a:latin typeface="Century Gothic"/>
                <a:ea typeface="Century Gothic"/>
                <a:cs typeface="Century Gothic"/>
                <a:sym typeface="Century Gothic"/>
              </a:defRPr>
            </a:lvl6pPr>
            <a:lvl7pPr marL="0" marR="0" lvl="6" indent="0" algn="r" rtl="0">
              <a:spcBef>
                <a:spcPts val="0"/>
              </a:spcBef>
              <a:buNone/>
              <a:defRPr sz="3200" b="0" i="0" u="none" strike="noStrike" cap="none">
                <a:solidFill>
                  <a:srgbClr val="09304A"/>
                </a:solidFill>
                <a:latin typeface="Century Gothic"/>
                <a:ea typeface="Century Gothic"/>
                <a:cs typeface="Century Gothic"/>
                <a:sym typeface="Century Gothic"/>
              </a:defRPr>
            </a:lvl7pPr>
            <a:lvl8pPr marL="0" marR="0" lvl="7" indent="0" algn="r" rtl="0">
              <a:spcBef>
                <a:spcPts val="0"/>
              </a:spcBef>
              <a:buNone/>
              <a:defRPr sz="3200" b="0" i="0" u="none" strike="noStrike" cap="none">
                <a:solidFill>
                  <a:srgbClr val="09304A"/>
                </a:solidFill>
                <a:latin typeface="Century Gothic"/>
                <a:ea typeface="Century Gothic"/>
                <a:cs typeface="Century Gothic"/>
                <a:sym typeface="Century Gothic"/>
              </a:defRPr>
            </a:lvl8pPr>
            <a:lvl9pPr marL="0" marR="0" lvl="8" indent="0" algn="r" rtl="0">
              <a:spcBef>
                <a:spcPts val="0"/>
              </a:spcBef>
              <a:buNone/>
              <a:defRPr sz="3200" b="0" i="0" u="none" strike="noStrike" cap="none">
                <a:solidFill>
                  <a:srgbClr val="09304A"/>
                </a:solidFill>
                <a:latin typeface="Century Gothic"/>
                <a:ea typeface="Century Gothic"/>
                <a:cs typeface="Century Gothic"/>
                <a:sym typeface="Century Gothic"/>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3200" b="0" i="0" u="none" strike="noStrike" kern="0" cap="none" spc="0" normalizeH="0" baseline="0" noProof="0">
                <a:ln>
                  <a:noFill/>
                </a:ln>
                <a:solidFill>
                  <a:srgbClr val="09304A"/>
                </a:solidFill>
                <a:effectLst/>
                <a:uLnTx/>
                <a:uFillTx/>
                <a:latin typeface="Century Gothic"/>
                <a:sym typeface="Century Gothic"/>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3200" b="0" i="0" u="none" strike="noStrike" kern="0" cap="none" spc="0" normalizeH="0" baseline="0" noProof="0">
              <a:ln>
                <a:noFill/>
              </a:ln>
              <a:solidFill>
                <a:srgbClr val="09304A"/>
              </a:solidFill>
              <a:effectLst/>
              <a:uLnTx/>
              <a:uFillTx/>
              <a:latin typeface="Century Gothic"/>
              <a:sym typeface="Century Gothic"/>
            </a:endParaRPr>
          </a:p>
        </p:txBody>
      </p:sp>
    </p:spTree>
    <p:extLst>
      <p:ext uri="{BB962C8B-B14F-4D97-AF65-F5344CB8AC3E}">
        <p14:creationId xmlns:p14="http://schemas.microsoft.com/office/powerpoint/2010/main" val="2768683159"/>
      </p:ext>
    </p:extLst>
  </p:cSld>
  <p:clrMap bg1="lt1" tx1="dk1" bg2="dk2" tx2="lt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 id="2147483718" r:id="rId12"/>
    <p:sldLayoutId id="2147483719" r:id="rId13"/>
    <p:sldLayoutId id="2147483720" r:id="rId14"/>
    <p:sldLayoutId id="2147483721" r:id="rId15"/>
    <p:sldLayoutId id="2147483722" r:id="rId16"/>
    <p:sldLayoutId id="2147483723" r:id="rId17"/>
    <p:sldLayoutId id="2147483724" r:id="rId18"/>
    <p:sldLayoutId id="2147483725" r:id="rId19"/>
    <p:sldLayoutId id="2147483726" r:id="rId2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37200" y="1014567"/>
            <a:ext cx="7546800" cy="628400"/>
          </a:xfrm>
          <a:prstGeom prst="rect">
            <a:avLst/>
          </a:prstGeom>
          <a:noFill/>
          <a:ln>
            <a:noFill/>
          </a:ln>
        </p:spPr>
        <p:txBody>
          <a:bodyPr spcFirstLastPara="1" wrap="square" lIns="0" tIns="0" rIns="0" bIns="0" anchor="b" anchorCtr="0">
            <a:noAutofit/>
          </a:bodyPr>
          <a:lstStyle>
            <a:lvl1pPr lvl="0" rtl="0">
              <a:lnSpc>
                <a:spcPct val="90000"/>
              </a:lnSpc>
              <a:spcBef>
                <a:spcPts val="0"/>
              </a:spcBef>
              <a:spcAft>
                <a:spcPts val="0"/>
              </a:spcAft>
              <a:buClr>
                <a:schemeClr val="accent1"/>
              </a:buClr>
              <a:buSzPts val="3400"/>
              <a:buFont typeface="Amatic SC"/>
              <a:buNone/>
              <a:defRPr sz="3400" b="1">
                <a:solidFill>
                  <a:schemeClr val="accent1"/>
                </a:solidFill>
                <a:latin typeface="Amatic SC"/>
                <a:ea typeface="Amatic SC"/>
                <a:cs typeface="Amatic SC"/>
                <a:sym typeface="Amatic SC"/>
              </a:defRPr>
            </a:lvl1pPr>
            <a:lvl2pPr lvl="1" rtl="0">
              <a:lnSpc>
                <a:spcPct val="90000"/>
              </a:lnSpc>
              <a:spcBef>
                <a:spcPts val="0"/>
              </a:spcBef>
              <a:spcAft>
                <a:spcPts val="0"/>
              </a:spcAft>
              <a:buClr>
                <a:schemeClr val="accent1"/>
              </a:buClr>
              <a:buSzPts val="3400"/>
              <a:buFont typeface="Amatic SC"/>
              <a:buNone/>
              <a:defRPr sz="3400" b="1">
                <a:solidFill>
                  <a:schemeClr val="accent1"/>
                </a:solidFill>
                <a:latin typeface="Amatic SC"/>
                <a:ea typeface="Amatic SC"/>
                <a:cs typeface="Amatic SC"/>
                <a:sym typeface="Amatic SC"/>
              </a:defRPr>
            </a:lvl2pPr>
            <a:lvl3pPr lvl="2" rtl="0">
              <a:lnSpc>
                <a:spcPct val="90000"/>
              </a:lnSpc>
              <a:spcBef>
                <a:spcPts val="0"/>
              </a:spcBef>
              <a:spcAft>
                <a:spcPts val="0"/>
              </a:spcAft>
              <a:buClr>
                <a:schemeClr val="accent1"/>
              </a:buClr>
              <a:buSzPts val="3400"/>
              <a:buFont typeface="Amatic SC"/>
              <a:buNone/>
              <a:defRPr sz="3400" b="1">
                <a:solidFill>
                  <a:schemeClr val="accent1"/>
                </a:solidFill>
                <a:latin typeface="Amatic SC"/>
                <a:ea typeface="Amatic SC"/>
                <a:cs typeface="Amatic SC"/>
                <a:sym typeface="Amatic SC"/>
              </a:defRPr>
            </a:lvl3pPr>
            <a:lvl4pPr lvl="3" rtl="0">
              <a:lnSpc>
                <a:spcPct val="90000"/>
              </a:lnSpc>
              <a:spcBef>
                <a:spcPts val="0"/>
              </a:spcBef>
              <a:spcAft>
                <a:spcPts val="0"/>
              </a:spcAft>
              <a:buClr>
                <a:schemeClr val="accent1"/>
              </a:buClr>
              <a:buSzPts val="3400"/>
              <a:buFont typeface="Amatic SC"/>
              <a:buNone/>
              <a:defRPr sz="3400" b="1">
                <a:solidFill>
                  <a:schemeClr val="accent1"/>
                </a:solidFill>
                <a:latin typeface="Amatic SC"/>
                <a:ea typeface="Amatic SC"/>
                <a:cs typeface="Amatic SC"/>
                <a:sym typeface="Amatic SC"/>
              </a:defRPr>
            </a:lvl4pPr>
            <a:lvl5pPr lvl="4" rtl="0">
              <a:lnSpc>
                <a:spcPct val="90000"/>
              </a:lnSpc>
              <a:spcBef>
                <a:spcPts val="0"/>
              </a:spcBef>
              <a:spcAft>
                <a:spcPts val="0"/>
              </a:spcAft>
              <a:buClr>
                <a:schemeClr val="accent1"/>
              </a:buClr>
              <a:buSzPts val="3400"/>
              <a:buFont typeface="Amatic SC"/>
              <a:buNone/>
              <a:defRPr sz="3400" b="1">
                <a:solidFill>
                  <a:schemeClr val="accent1"/>
                </a:solidFill>
                <a:latin typeface="Amatic SC"/>
                <a:ea typeface="Amatic SC"/>
                <a:cs typeface="Amatic SC"/>
                <a:sym typeface="Amatic SC"/>
              </a:defRPr>
            </a:lvl5pPr>
            <a:lvl6pPr lvl="5" rtl="0">
              <a:lnSpc>
                <a:spcPct val="90000"/>
              </a:lnSpc>
              <a:spcBef>
                <a:spcPts val="0"/>
              </a:spcBef>
              <a:spcAft>
                <a:spcPts val="0"/>
              </a:spcAft>
              <a:buClr>
                <a:schemeClr val="accent1"/>
              </a:buClr>
              <a:buSzPts val="3400"/>
              <a:buFont typeface="Amatic SC"/>
              <a:buNone/>
              <a:defRPr sz="3400" b="1">
                <a:solidFill>
                  <a:schemeClr val="accent1"/>
                </a:solidFill>
                <a:latin typeface="Amatic SC"/>
                <a:ea typeface="Amatic SC"/>
                <a:cs typeface="Amatic SC"/>
                <a:sym typeface="Amatic SC"/>
              </a:defRPr>
            </a:lvl6pPr>
            <a:lvl7pPr lvl="6" rtl="0">
              <a:lnSpc>
                <a:spcPct val="90000"/>
              </a:lnSpc>
              <a:spcBef>
                <a:spcPts val="0"/>
              </a:spcBef>
              <a:spcAft>
                <a:spcPts val="0"/>
              </a:spcAft>
              <a:buClr>
                <a:schemeClr val="accent1"/>
              </a:buClr>
              <a:buSzPts val="3400"/>
              <a:buFont typeface="Amatic SC"/>
              <a:buNone/>
              <a:defRPr sz="3400" b="1">
                <a:solidFill>
                  <a:schemeClr val="accent1"/>
                </a:solidFill>
                <a:latin typeface="Amatic SC"/>
                <a:ea typeface="Amatic SC"/>
                <a:cs typeface="Amatic SC"/>
                <a:sym typeface="Amatic SC"/>
              </a:defRPr>
            </a:lvl7pPr>
            <a:lvl8pPr lvl="7" rtl="0">
              <a:lnSpc>
                <a:spcPct val="90000"/>
              </a:lnSpc>
              <a:spcBef>
                <a:spcPts val="0"/>
              </a:spcBef>
              <a:spcAft>
                <a:spcPts val="0"/>
              </a:spcAft>
              <a:buClr>
                <a:schemeClr val="accent1"/>
              </a:buClr>
              <a:buSzPts val="3400"/>
              <a:buFont typeface="Amatic SC"/>
              <a:buNone/>
              <a:defRPr sz="3400" b="1">
                <a:solidFill>
                  <a:schemeClr val="accent1"/>
                </a:solidFill>
                <a:latin typeface="Amatic SC"/>
                <a:ea typeface="Amatic SC"/>
                <a:cs typeface="Amatic SC"/>
                <a:sym typeface="Amatic SC"/>
              </a:defRPr>
            </a:lvl8pPr>
            <a:lvl9pPr lvl="8" rtl="0">
              <a:lnSpc>
                <a:spcPct val="90000"/>
              </a:lnSpc>
              <a:spcBef>
                <a:spcPts val="0"/>
              </a:spcBef>
              <a:spcAft>
                <a:spcPts val="0"/>
              </a:spcAft>
              <a:buClr>
                <a:schemeClr val="accent1"/>
              </a:buClr>
              <a:buSzPts val="3400"/>
              <a:buFont typeface="Amatic SC"/>
              <a:buNone/>
              <a:defRPr sz="3400" b="1">
                <a:solidFill>
                  <a:schemeClr val="accent1"/>
                </a:solidFill>
                <a:latin typeface="Amatic SC"/>
                <a:ea typeface="Amatic SC"/>
                <a:cs typeface="Amatic SC"/>
                <a:sym typeface="Amatic SC"/>
              </a:defRPr>
            </a:lvl9pPr>
          </a:lstStyle>
          <a:p>
            <a:endParaRPr/>
          </a:p>
        </p:txBody>
      </p:sp>
      <p:sp>
        <p:nvSpPr>
          <p:cNvPr id="7" name="Google Shape;7;p1"/>
          <p:cNvSpPr txBox="1">
            <a:spLocks noGrp="1"/>
          </p:cNvSpPr>
          <p:nvPr>
            <p:ph type="body" idx="1"/>
          </p:nvPr>
        </p:nvSpPr>
        <p:spPr>
          <a:xfrm>
            <a:off x="937200" y="1906864"/>
            <a:ext cx="7546800" cy="4045200"/>
          </a:xfrm>
          <a:prstGeom prst="rect">
            <a:avLst/>
          </a:prstGeom>
          <a:noFill/>
          <a:ln>
            <a:noFill/>
          </a:ln>
        </p:spPr>
        <p:txBody>
          <a:bodyPr spcFirstLastPara="1" wrap="square" lIns="0" tIns="0" rIns="0" bIns="0" anchor="t" anchorCtr="0">
            <a:noAutofit/>
          </a:bodyPr>
          <a:lstStyle>
            <a:lvl1pPr marL="457200" lvl="0" indent="-381000" rtl="0">
              <a:lnSpc>
                <a:spcPct val="115000"/>
              </a:lnSpc>
              <a:spcBef>
                <a:spcPts val="0"/>
              </a:spcBef>
              <a:spcAft>
                <a:spcPts val="0"/>
              </a:spcAft>
              <a:buClr>
                <a:schemeClr val="accent2"/>
              </a:buClr>
              <a:buSzPts val="2400"/>
              <a:buFont typeface="Encode Sans Semi Condensed Light"/>
              <a:buChar char="⊹"/>
              <a:defRPr sz="2400">
                <a:solidFill>
                  <a:schemeClr val="dk1"/>
                </a:solidFill>
                <a:latin typeface="Encode Sans Semi Condensed Light"/>
                <a:ea typeface="Encode Sans Semi Condensed Light"/>
                <a:cs typeface="Encode Sans Semi Condensed Light"/>
                <a:sym typeface="Encode Sans Semi Condensed Light"/>
              </a:defRPr>
            </a:lvl1pPr>
            <a:lvl2pPr marL="914400" lvl="1" indent="-381000" rtl="0">
              <a:lnSpc>
                <a:spcPct val="115000"/>
              </a:lnSpc>
              <a:spcBef>
                <a:spcPts val="800"/>
              </a:spcBef>
              <a:spcAft>
                <a:spcPts val="0"/>
              </a:spcAft>
              <a:buClr>
                <a:schemeClr val="accent2"/>
              </a:buClr>
              <a:buSzPts val="2400"/>
              <a:buFont typeface="Encode Sans Semi Condensed Light"/>
              <a:buChar char="×"/>
              <a:defRPr sz="2400">
                <a:solidFill>
                  <a:schemeClr val="dk1"/>
                </a:solidFill>
                <a:latin typeface="Encode Sans Semi Condensed Light"/>
                <a:ea typeface="Encode Sans Semi Condensed Light"/>
                <a:cs typeface="Encode Sans Semi Condensed Light"/>
                <a:sym typeface="Encode Sans Semi Condensed Light"/>
              </a:defRPr>
            </a:lvl2pPr>
            <a:lvl3pPr marL="1371600" lvl="2" indent="-381000" rtl="0">
              <a:lnSpc>
                <a:spcPct val="115000"/>
              </a:lnSpc>
              <a:spcBef>
                <a:spcPts val="800"/>
              </a:spcBef>
              <a:spcAft>
                <a:spcPts val="0"/>
              </a:spcAft>
              <a:buClr>
                <a:schemeClr val="accent2"/>
              </a:buClr>
              <a:buSzPts val="2400"/>
              <a:buFont typeface="Encode Sans Semi Condensed Light"/>
              <a:buChar char="⬩"/>
              <a:defRPr sz="2400">
                <a:solidFill>
                  <a:schemeClr val="dk1"/>
                </a:solidFill>
                <a:latin typeface="Encode Sans Semi Condensed Light"/>
                <a:ea typeface="Encode Sans Semi Condensed Light"/>
                <a:cs typeface="Encode Sans Semi Condensed Light"/>
                <a:sym typeface="Encode Sans Semi Condensed Light"/>
              </a:defRPr>
            </a:lvl3pPr>
            <a:lvl4pPr marL="1828800" lvl="3" indent="-381000" rtl="0">
              <a:lnSpc>
                <a:spcPct val="115000"/>
              </a:lnSpc>
              <a:spcBef>
                <a:spcPts val="800"/>
              </a:spcBef>
              <a:spcAft>
                <a:spcPts val="0"/>
              </a:spcAft>
              <a:buClr>
                <a:schemeClr val="dk1"/>
              </a:buClr>
              <a:buSzPts val="2400"/>
              <a:buFont typeface="Encode Sans Semi Condensed Light"/>
              <a:buChar char="●"/>
              <a:defRPr sz="2400">
                <a:solidFill>
                  <a:schemeClr val="dk1"/>
                </a:solidFill>
                <a:latin typeface="Encode Sans Semi Condensed Light"/>
                <a:ea typeface="Encode Sans Semi Condensed Light"/>
                <a:cs typeface="Encode Sans Semi Condensed Light"/>
                <a:sym typeface="Encode Sans Semi Condensed Light"/>
              </a:defRPr>
            </a:lvl4pPr>
            <a:lvl5pPr marL="2286000" lvl="4" indent="-381000" rtl="0">
              <a:lnSpc>
                <a:spcPct val="115000"/>
              </a:lnSpc>
              <a:spcBef>
                <a:spcPts val="800"/>
              </a:spcBef>
              <a:spcAft>
                <a:spcPts val="0"/>
              </a:spcAft>
              <a:buClr>
                <a:schemeClr val="dk1"/>
              </a:buClr>
              <a:buSzPts val="2400"/>
              <a:buFont typeface="Encode Sans Semi Condensed Light"/>
              <a:buChar char="○"/>
              <a:defRPr sz="2400">
                <a:solidFill>
                  <a:schemeClr val="dk1"/>
                </a:solidFill>
                <a:latin typeface="Encode Sans Semi Condensed Light"/>
                <a:ea typeface="Encode Sans Semi Condensed Light"/>
                <a:cs typeface="Encode Sans Semi Condensed Light"/>
                <a:sym typeface="Encode Sans Semi Condensed Light"/>
              </a:defRPr>
            </a:lvl5pPr>
            <a:lvl6pPr marL="2743200" lvl="5" indent="-381000" rtl="0">
              <a:lnSpc>
                <a:spcPct val="115000"/>
              </a:lnSpc>
              <a:spcBef>
                <a:spcPts val="800"/>
              </a:spcBef>
              <a:spcAft>
                <a:spcPts val="0"/>
              </a:spcAft>
              <a:buClr>
                <a:schemeClr val="dk1"/>
              </a:buClr>
              <a:buSzPts val="2400"/>
              <a:buFont typeface="Encode Sans Semi Condensed Light"/>
              <a:buChar char="■"/>
              <a:defRPr sz="2400">
                <a:solidFill>
                  <a:schemeClr val="dk1"/>
                </a:solidFill>
                <a:latin typeface="Encode Sans Semi Condensed Light"/>
                <a:ea typeface="Encode Sans Semi Condensed Light"/>
                <a:cs typeface="Encode Sans Semi Condensed Light"/>
                <a:sym typeface="Encode Sans Semi Condensed Light"/>
              </a:defRPr>
            </a:lvl6pPr>
            <a:lvl7pPr marL="3200400" lvl="6" indent="-381000" rtl="0">
              <a:lnSpc>
                <a:spcPct val="115000"/>
              </a:lnSpc>
              <a:spcBef>
                <a:spcPts val="800"/>
              </a:spcBef>
              <a:spcAft>
                <a:spcPts val="0"/>
              </a:spcAft>
              <a:buClr>
                <a:schemeClr val="dk1"/>
              </a:buClr>
              <a:buSzPts val="2400"/>
              <a:buFont typeface="Encode Sans Semi Condensed Light"/>
              <a:buChar char="●"/>
              <a:defRPr sz="2400">
                <a:solidFill>
                  <a:schemeClr val="dk1"/>
                </a:solidFill>
                <a:latin typeface="Encode Sans Semi Condensed Light"/>
                <a:ea typeface="Encode Sans Semi Condensed Light"/>
                <a:cs typeface="Encode Sans Semi Condensed Light"/>
                <a:sym typeface="Encode Sans Semi Condensed Light"/>
              </a:defRPr>
            </a:lvl7pPr>
            <a:lvl8pPr marL="3657600" lvl="7" indent="-381000" rtl="0">
              <a:lnSpc>
                <a:spcPct val="115000"/>
              </a:lnSpc>
              <a:spcBef>
                <a:spcPts val="800"/>
              </a:spcBef>
              <a:spcAft>
                <a:spcPts val="0"/>
              </a:spcAft>
              <a:buClr>
                <a:schemeClr val="dk1"/>
              </a:buClr>
              <a:buSzPts val="2400"/>
              <a:buFont typeface="Encode Sans Semi Condensed Light"/>
              <a:buChar char="○"/>
              <a:defRPr sz="2400">
                <a:solidFill>
                  <a:schemeClr val="dk1"/>
                </a:solidFill>
                <a:latin typeface="Encode Sans Semi Condensed Light"/>
                <a:ea typeface="Encode Sans Semi Condensed Light"/>
                <a:cs typeface="Encode Sans Semi Condensed Light"/>
                <a:sym typeface="Encode Sans Semi Condensed Light"/>
              </a:defRPr>
            </a:lvl8pPr>
            <a:lvl9pPr marL="4114800" lvl="8" indent="-381000" rtl="0">
              <a:lnSpc>
                <a:spcPct val="115000"/>
              </a:lnSpc>
              <a:spcBef>
                <a:spcPts val="800"/>
              </a:spcBef>
              <a:spcAft>
                <a:spcPts val="800"/>
              </a:spcAft>
              <a:buClr>
                <a:schemeClr val="dk1"/>
              </a:buClr>
              <a:buSzPts val="2400"/>
              <a:buFont typeface="Encode Sans Semi Condensed Light"/>
              <a:buChar char="■"/>
              <a:defRPr sz="2400">
                <a:solidFill>
                  <a:schemeClr val="dk1"/>
                </a:solidFill>
                <a:latin typeface="Encode Sans Semi Condensed Light"/>
                <a:ea typeface="Encode Sans Semi Condensed Light"/>
                <a:cs typeface="Encode Sans Semi Condensed Light"/>
                <a:sym typeface="Encode Sans Semi Condensed Light"/>
              </a:defRPr>
            </a:lvl9pPr>
          </a:lstStyle>
          <a:p>
            <a:endParaRPr/>
          </a:p>
        </p:txBody>
      </p:sp>
      <p:sp>
        <p:nvSpPr>
          <p:cNvPr id="8" name="Google Shape;8;p1"/>
          <p:cNvSpPr txBox="1">
            <a:spLocks noGrp="1"/>
          </p:cNvSpPr>
          <p:nvPr>
            <p:ph type="sldNum" idx="12"/>
          </p:nvPr>
        </p:nvSpPr>
        <p:spPr>
          <a:xfrm>
            <a:off x="11595204" y="6231533"/>
            <a:ext cx="444000" cy="524800"/>
          </a:xfrm>
          <a:prstGeom prst="rect">
            <a:avLst/>
          </a:prstGeom>
          <a:noFill/>
          <a:ln>
            <a:noFill/>
          </a:ln>
        </p:spPr>
        <p:txBody>
          <a:bodyPr spcFirstLastPara="1" wrap="square" lIns="0" tIns="0" rIns="0" bIns="0" anchor="ctr" anchorCtr="0">
            <a:noAutofit/>
          </a:bodyPr>
          <a:lstStyle>
            <a:lvl1pPr lvl="0" algn="r" rtl="0">
              <a:buNone/>
              <a:defRPr sz="2000">
                <a:solidFill>
                  <a:schemeClr val="dk1"/>
                </a:solidFill>
                <a:latin typeface="Amatic SC"/>
                <a:ea typeface="Amatic SC"/>
                <a:cs typeface="Amatic SC"/>
                <a:sym typeface="Amatic SC"/>
              </a:defRPr>
            </a:lvl1pPr>
            <a:lvl2pPr lvl="1" algn="r" rtl="0">
              <a:buNone/>
              <a:defRPr sz="2000">
                <a:solidFill>
                  <a:schemeClr val="dk1"/>
                </a:solidFill>
                <a:latin typeface="Amatic SC"/>
                <a:ea typeface="Amatic SC"/>
                <a:cs typeface="Amatic SC"/>
                <a:sym typeface="Amatic SC"/>
              </a:defRPr>
            </a:lvl2pPr>
            <a:lvl3pPr lvl="2" algn="r" rtl="0">
              <a:buNone/>
              <a:defRPr sz="2000">
                <a:solidFill>
                  <a:schemeClr val="dk1"/>
                </a:solidFill>
                <a:latin typeface="Amatic SC"/>
                <a:ea typeface="Amatic SC"/>
                <a:cs typeface="Amatic SC"/>
                <a:sym typeface="Amatic SC"/>
              </a:defRPr>
            </a:lvl3pPr>
            <a:lvl4pPr lvl="3" algn="r" rtl="0">
              <a:buNone/>
              <a:defRPr sz="2000">
                <a:solidFill>
                  <a:schemeClr val="dk1"/>
                </a:solidFill>
                <a:latin typeface="Amatic SC"/>
                <a:ea typeface="Amatic SC"/>
                <a:cs typeface="Amatic SC"/>
                <a:sym typeface="Amatic SC"/>
              </a:defRPr>
            </a:lvl4pPr>
            <a:lvl5pPr lvl="4" algn="r" rtl="0">
              <a:buNone/>
              <a:defRPr sz="2000">
                <a:solidFill>
                  <a:schemeClr val="dk1"/>
                </a:solidFill>
                <a:latin typeface="Amatic SC"/>
                <a:ea typeface="Amatic SC"/>
                <a:cs typeface="Amatic SC"/>
                <a:sym typeface="Amatic SC"/>
              </a:defRPr>
            </a:lvl5pPr>
            <a:lvl6pPr lvl="5" algn="r" rtl="0">
              <a:buNone/>
              <a:defRPr sz="2000">
                <a:solidFill>
                  <a:schemeClr val="dk1"/>
                </a:solidFill>
                <a:latin typeface="Amatic SC"/>
                <a:ea typeface="Amatic SC"/>
                <a:cs typeface="Amatic SC"/>
                <a:sym typeface="Amatic SC"/>
              </a:defRPr>
            </a:lvl6pPr>
            <a:lvl7pPr lvl="6" algn="r" rtl="0">
              <a:buNone/>
              <a:defRPr sz="2000">
                <a:solidFill>
                  <a:schemeClr val="dk1"/>
                </a:solidFill>
                <a:latin typeface="Amatic SC"/>
                <a:ea typeface="Amatic SC"/>
                <a:cs typeface="Amatic SC"/>
                <a:sym typeface="Amatic SC"/>
              </a:defRPr>
            </a:lvl7pPr>
            <a:lvl8pPr lvl="7" algn="r" rtl="0">
              <a:buNone/>
              <a:defRPr sz="2000">
                <a:solidFill>
                  <a:schemeClr val="dk1"/>
                </a:solidFill>
                <a:latin typeface="Amatic SC"/>
                <a:ea typeface="Amatic SC"/>
                <a:cs typeface="Amatic SC"/>
                <a:sym typeface="Amatic SC"/>
              </a:defRPr>
            </a:lvl8pPr>
            <a:lvl9pPr lvl="8" algn="r" rtl="0">
              <a:buNone/>
              <a:defRPr sz="2000">
                <a:solidFill>
                  <a:schemeClr val="dk1"/>
                </a:solidFill>
                <a:latin typeface="Amatic SC"/>
                <a:ea typeface="Amatic SC"/>
                <a:cs typeface="Amatic SC"/>
                <a:sym typeface="Amatic SC"/>
              </a:defRPr>
            </a:lvl9pPr>
          </a:lstStyle>
          <a:p>
            <a:pPr defTabSz="1219170">
              <a:buClr>
                <a:srgbClr val="000000"/>
              </a:buClr>
            </a:pPr>
            <a:fld id="{00000000-1234-1234-1234-123412341234}" type="slidenum">
              <a:rPr lang="en" kern="0" smtClean="0">
                <a:solidFill>
                  <a:srgbClr val="26303D"/>
                </a:solidFill>
              </a:rPr>
              <a:pPr defTabSz="1219170">
                <a:buClr>
                  <a:srgbClr val="000000"/>
                </a:buClr>
              </a:pPr>
              <a:t>‹#›</a:t>
            </a:fld>
            <a:endParaRPr lang="en" kern="0">
              <a:solidFill>
                <a:srgbClr val="26303D"/>
              </a:solidFill>
            </a:endParaRPr>
          </a:p>
        </p:txBody>
      </p:sp>
    </p:spTree>
    <p:extLst>
      <p:ext uri="{BB962C8B-B14F-4D97-AF65-F5344CB8AC3E}">
        <p14:creationId xmlns:p14="http://schemas.microsoft.com/office/powerpoint/2010/main" val="1569783301"/>
      </p:ext>
    </p:extLst>
  </p:cSld>
  <p:clrMap bg1="lt1" tx1="dk1" bg2="dk2" tx2="lt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pSp>
        <p:nvGrpSpPr>
          <p:cNvPr id="1141" name="Group 117"/>
          <p:cNvGrpSpPr>
            <a:grpSpLocks/>
          </p:cNvGrpSpPr>
          <p:nvPr/>
        </p:nvGrpSpPr>
        <p:grpSpPr bwMode="auto">
          <a:xfrm>
            <a:off x="11391900" y="6053139"/>
            <a:ext cx="338667" cy="257175"/>
            <a:chOff x="5382" y="3813"/>
            <a:chExt cx="160" cy="162"/>
          </a:xfrm>
        </p:grpSpPr>
        <p:sp>
          <p:nvSpPr>
            <p:cNvPr id="1113" name="AutoShape 89"/>
            <p:cNvSpPr>
              <a:spLocks noChangeArrowheads="1"/>
            </p:cNvSpPr>
            <p:nvPr userDrawn="1"/>
          </p:nvSpPr>
          <p:spPr bwMode="gray">
            <a:xfrm rot="-5400000">
              <a:off x="5381" y="3814"/>
              <a:ext cx="162" cy="160"/>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25000" noProof="0">
                <a:ln>
                  <a:noFill/>
                </a:ln>
                <a:solidFill>
                  <a:srgbClr val="000000"/>
                </a:solidFill>
                <a:effectLst/>
                <a:uLnTx/>
                <a:uFillTx/>
                <a:latin typeface="Arial" charset="0"/>
                <a:ea typeface="+mn-ea"/>
                <a:cs typeface="+mn-cs"/>
              </a:endParaRPr>
            </a:p>
          </p:txBody>
        </p:sp>
        <p:sp>
          <p:nvSpPr>
            <p:cNvPr id="1140" name="Oval 116"/>
            <p:cNvSpPr>
              <a:spLocks noChangeArrowheads="1"/>
            </p:cNvSpPr>
            <p:nvPr userDrawn="1"/>
          </p:nvSpPr>
          <p:spPr bwMode="gray">
            <a:xfrm>
              <a:off x="5392" y="3822"/>
              <a:ext cx="146" cy="146"/>
            </a:xfrm>
            <a:prstGeom prst="ellipse">
              <a:avLst/>
            </a:prstGeom>
            <a:solidFill>
              <a:srgbClr val="FFFFFF"/>
            </a:solidFill>
            <a:ln>
              <a:noFill/>
            </a:ln>
            <a:effectLst/>
            <a:extLst>
              <a:ext uri="{91240B29-F687-4F45-9708-019B960494DF}">
                <a14:hiddenLine xmlns:a14="http://schemas.microsoft.com/office/drawing/2010/main" w="12700">
                  <a:solidFill>
                    <a:srgbClr val="FFFFF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25000" noProof="0">
                <a:ln>
                  <a:noFill/>
                </a:ln>
                <a:solidFill>
                  <a:srgbClr val="000000"/>
                </a:solidFill>
                <a:effectLst/>
                <a:uLnTx/>
                <a:uFillTx/>
                <a:latin typeface="Arial" charset="0"/>
                <a:ea typeface="+mn-ea"/>
                <a:cs typeface="+mn-cs"/>
              </a:endParaRPr>
            </a:p>
          </p:txBody>
        </p:sp>
        <p:sp>
          <p:nvSpPr>
            <p:cNvPr id="1115" name="Oval 91"/>
            <p:cNvSpPr>
              <a:spLocks noChangeArrowheads="1"/>
            </p:cNvSpPr>
            <p:nvPr userDrawn="1"/>
          </p:nvSpPr>
          <p:spPr bwMode="gray">
            <a:xfrm rot="-5400000">
              <a:off x="5402" y="3833"/>
              <a:ext cx="120" cy="120"/>
            </a:xfrm>
            <a:prstGeom prst="ellipse">
              <a:avLst/>
            </a:prstGeom>
            <a:solidFill>
              <a:schemeClr val="accent1"/>
            </a:solidFill>
            <a:ln>
              <a:noFill/>
            </a:ln>
            <a:effectLst/>
            <a:extLst>
              <a:ext uri="{91240B29-F687-4F45-9708-019B960494DF}">
                <a14:hiddenLine xmlns:a14="http://schemas.microsoft.com/office/drawing/2010/main" w="12700">
                  <a:solidFill>
                    <a:srgbClr val="FFFFF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25000" noProof="0">
                <a:ln>
                  <a:noFill/>
                </a:ln>
                <a:solidFill>
                  <a:srgbClr val="000000"/>
                </a:solidFill>
                <a:effectLst/>
                <a:uLnTx/>
                <a:uFillTx/>
                <a:latin typeface="Arial" charset="0"/>
                <a:ea typeface="+mn-ea"/>
                <a:cs typeface="+mn-cs"/>
              </a:endParaRPr>
            </a:p>
          </p:txBody>
        </p:sp>
      </p:grpSp>
      <p:sp>
        <p:nvSpPr>
          <p:cNvPr id="1026" name="Rectangle 2"/>
          <p:cNvSpPr>
            <a:spLocks noGrp="1" noChangeArrowheads="1"/>
          </p:cNvSpPr>
          <p:nvPr>
            <p:ph type="title"/>
          </p:nvPr>
        </p:nvSpPr>
        <p:spPr bwMode="auto">
          <a:xfrm>
            <a:off x="666751" y="320676"/>
            <a:ext cx="11063816"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a:r>
              <a:rPr lang="en-US"/>
              <a:t>Click to edit Master title style</a:t>
            </a:r>
          </a:p>
        </p:txBody>
      </p:sp>
      <p:sp>
        <p:nvSpPr>
          <p:cNvPr id="1027" name="Rectangle 3"/>
          <p:cNvSpPr>
            <a:spLocks noGrp="1" noChangeArrowheads="1"/>
          </p:cNvSpPr>
          <p:nvPr>
            <p:ph type="body" idx="1"/>
          </p:nvPr>
        </p:nvSpPr>
        <p:spPr bwMode="auto">
          <a:xfrm>
            <a:off x="666751" y="1966913"/>
            <a:ext cx="11063816" cy="4017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30" name="Rectangle 6"/>
          <p:cNvSpPr>
            <a:spLocks noGrp="1" noChangeArrowheads="1"/>
          </p:cNvSpPr>
          <p:nvPr>
            <p:ph type="sldNum" sz="quarter" idx="4"/>
          </p:nvPr>
        </p:nvSpPr>
        <p:spPr bwMode="auto">
          <a:xfrm>
            <a:off x="11501737" y="6430219"/>
            <a:ext cx="157094" cy="15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lvl1pPr algn="ctr">
              <a:defRPr sz="1000" baseline="0">
                <a:solidFill>
                  <a:schemeClr val="tx2"/>
                </a:solidFill>
              </a:defRPr>
            </a:lvl1pPr>
          </a:lstStyle>
          <a:p>
            <a:pPr fontAlgn="base">
              <a:spcBef>
                <a:spcPct val="0"/>
              </a:spcBef>
              <a:spcAft>
                <a:spcPct val="0"/>
              </a:spcAft>
            </a:pPr>
            <a:fld id="{5442EE4D-5B3D-4DB1-BBFF-DC321EBAC135}" type="slidenum">
              <a:rPr lang="en-US" smtClean="0">
                <a:solidFill>
                  <a:srgbClr val="12175E"/>
                </a:solidFill>
              </a:rPr>
              <a:pPr fontAlgn="base">
                <a:spcBef>
                  <a:spcPct val="0"/>
                </a:spcBef>
                <a:spcAft>
                  <a:spcPct val="0"/>
                </a:spcAft>
              </a:pPr>
              <a:t>‹#›</a:t>
            </a:fld>
            <a:endParaRPr lang="en-US">
              <a:solidFill>
                <a:srgbClr val="12175E"/>
              </a:solidFill>
            </a:endParaRPr>
          </a:p>
        </p:txBody>
      </p:sp>
      <p:sp>
        <p:nvSpPr>
          <p:cNvPr id="1137" name="Line 113"/>
          <p:cNvSpPr>
            <a:spLocks noChangeShapeType="1"/>
          </p:cNvSpPr>
          <p:nvPr/>
        </p:nvSpPr>
        <p:spPr bwMode="gray">
          <a:xfrm rot="-5400000">
            <a:off x="-2533650" y="3028950"/>
            <a:ext cx="6057900" cy="0"/>
          </a:xfrm>
          <a:prstGeom prst="line">
            <a:avLst/>
          </a:prstGeom>
          <a:noFill/>
          <a:ln w="127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25000" noProof="0">
              <a:ln>
                <a:noFill/>
              </a:ln>
              <a:solidFill>
                <a:srgbClr val="000000"/>
              </a:solidFill>
              <a:effectLst/>
              <a:uLnTx/>
              <a:uFillTx/>
              <a:latin typeface="Arial" charset="0"/>
              <a:ea typeface="+mn-ea"/>
              <a:cs typeface="+mn-cs"/>
            </a:endParaRPr>
          </a:p>
        </p:txBody>
      </p:sp>
      <p:sp>
        <p:nvSpPr>
          <p:cNvPr id="1038" name="Rectangle 14"/>
          <p:cNvSpPr>
            <a:spLocks noChangeArrowheads="1"/>
          </p:cNvSpPr>
          <p:nvPr/>
        </p:nvSpPr>
        <p:spPr bwMode="hidden">
          <a:xfrm>
            <a:off x="1" y="252414"/>
            <a:ext cx="12187767" cy="509587"/>
          </a:xfrm>
          <a:prstGeom prst="rect">
            <a:avLst/>
          </a:prstGeom>
          <a:gradFill rotWithShape="1">
            <a:gsLst>
              <a:gs pos="0">
                <a:schemeClr val="bg1">
                  <a:alpha val="20000"/>
                </a:schemeClr>
              </a:gs>
              <a:gs pos="100000">
                <a:schemeClr val="bg1">
                  <a:gamma/>
                  <a:tint val="0"/>
                  <a:invGamma/>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25000" noProof="0">
              <a:ln>
                <a:noFill/>
              </a:ln>
              <a:solidFill>
                <a:srgbClr val="000000"/>
              </a:solidFill>
              <a:effectLst/>
              <a:uLnTx/>
              <a:uFillTx/>
              <a:latin typeface="Arial" charset="0"/>
              <a:ea typeface="+mn-ea"/>
              <a:cs typeface="+mn-cs"/>
            </a:endParaRPr>
          </a:p>
        </p:txBody>
      </p:sp>
      <p:sp>
        <p:nvSpPr>
          <p:cNvPr id="1034" name="Rectangle 10"/>
          <p:cNvSpPr>
            <a:spLocks noChangeArrowheads="1"/>
          </p:cNvSpPr>
          <p:nvPr/>
        </p:nvSpPr>
        <p:spPr bwMode="gray">
          <a:xfrm>
            <a:off x="0" y="1"/>
            <a:ext cx="12192000" cy="219075"/>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25000" noProof="0">
              <a:ln>
                <a:noFill/>
              </a:ln>
              <a:solidFill>
                <a:srgbClr val="000000"/>
              </a:solidFill>
              <a:effectLst/>
              <a:uLnTx/>
              <a:uFillTx/>
              <a:latin typeface="Arial" charset="0"/>
              <a:ea typeface="+mn-ea"/>
              <a:cs typeface="+mn-cs"/>
            </a:endParaRPr>
          </a:p>
        </p:txBody>
      </p:sp>
      <p:sp>
        <p:nvSpPr>
          <p:cNvPr id="1039" name="Rectangle 15"/>
          <p:cNvSpPr>
            <a:spLocks noChangeArrowheads="1"/>
          </p:cNvSpPr>
          <p:nvPr/>
        </p:nvSpPr>
        <p:spPr bwMode="gray">
          <a:xfrm>
            <a:off x="6098117" y="6705600"/>
            <a:ext cx="6093883" cy="152400"/>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25000" noProof="0">
              <a:ln>
                <a:noFill/>
              </a:ln>
              <a:solidFill>
                <a:srgbClr val="000000"/>
              </a:solidFill>
              <a:effectLst/>
              <a:uLnTx/>
              <a:uFillTx/>
              <a:latin typeface="Arial" charset="0"/>
              <a:ea typeface="+mn-ea"/>
              <a:cs typeface="+mn-cs"/>
            </a:endParaRPr>
          </a:p>
        </p:txBody>
      </p:sp>
      <p:sp>
        <p:nvSpPr>
          <p:cNvPr id="1040" name="Rectangle 16"/>
          <p:cNvSpPr>
            <a:spLocks noChangeArrowheads="1"/>
          </p:cNvSpPr>
          <p:nvPr/>
        </p:nvSpPr>
        <p:spPr bwMode="gray">
          <a:xfrm>
            <a:off x="1585385" y="6705600"/>
            <a:ext cx="4449233" cy="15240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25000" noProof="0">
              <a:ln>
                <a:noFill/>
              </a:ln>
              <a:solidFill>
                <a:srgbClr val="000000"/>
              </a:solidFill>
              <a:effectLst/>
              <a:uLnTx/>
              <a:uFillTx/>
              <a:latin typeface="Arial" charset="0"/>
              <a:ea typeface="+mn-ea"/>
              <a:cs typeface="+mn-cs"/>
            </a:endParaRPr>
          </a:p>
        </p:txBody>
      </p:sp>
      <p:sp>
        <p:nvSpPr>
          <p:cNvPr id="1041" name="Rectangle 17"/>
          <p:cNvSpPr>
            <a:spLocks noChangeArrowheads="1"/>
          </p:cNvSpPr>
          <p:nvPr/>
        </p:nvSpPr>
        <p:spPr bwMode="gray">
          <a:xfrm>
            <a:off x="0" y="6705600"/>
            <a:ext cx="1524000" cy="1524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25000" noProof="0">
              <a:ln>
                <a:noFill/>
              </a:ln>
              <a:solidFill>
                <a:srgbClr val="000000"/>
              </a:solidFill>
              <a:effectLst/>
              <a:uLnTx/>
              <a:uFillTx/>
              <a:latin typeface="Arial" charset="0"/>
              <a:ea typeface="+mn-ea"/>
              <a:cs typeface="+mn-cs"/>
            </a:endParaRPr>
          </a:p>
        </p:txBody>
      </p:sp>
      <p:grpSp>
        <p:nvGrpSpPr>
          <p:cNvPr id="1108" name="Group 84"/>
          <p:cNvGrpSpPr>
            <a:grpSpLocks/>
          </p:cNvGrpSpPr>
          <p:nvPr/>
        </p:nvGrpSpPr>
        <p:grpSpPr bwMode="auto">
          <a:xfrm>
            <a:off x="446618" y="6256339"/>
            <a:ext cx="1094316" cy="327025"/>
            <a:chOff x="4265" y="2761"/>
            <a:chExt cx="979" cy="390"/>
          </a:xfrm>
        </p:grpSpPr>
        <p:sp>
          <p:nvSpPr>
            <p:cNvPr id="1062" name="Freeform 38"/>
            <p:cNvSpPr>
              <a:spLocks noEditPoints="1"/>
            </p:cNvSpPr>
            <p:nvPr userDrawn="1"/>
          </p:nvSpPr>
          <p:spPr bwMode="black">
            <a:xfrm>
              <a:off x="4265" y="2927"/>
              <a:ext cx="248" cy="221"/>
            </a:xfrm>
            <a:custGeom>
              <a:avLst/>
              <a:gdLst>
                <a:gd name="T0" fmla="*/ 150 w 248"/>
                <a:gd name="T1" fmla="*/ 187 h 221"/>
                <a:gd name="T2" fmla="*/ 98 w 248"/>
                <a:gd name="T3" fmla="*/ 215 h 221"/>
                <a:gd name="T4" fmla="*/ 64 w 248"/>
                <a:gd name="T5" fmla="*/ 221 h 221"/>
                <a:gd name="T6" fmla="*/ 49 w 248"/>
                <a:gd name="T7" fmla="*/ 221 h 221"/>
                <a:gd name="T8" fmla="*/ 27 w 248"/>
                <a:gd name="T9" fmla="*/ 212 h 221"/>
                <a:gd name="T10" fmla="*/ 18 w 248"/>
                <a:gd name="T11" fmla="*/ 206 h 221"/>
                <a:gd name="T12" fmla="*/ 3 w 248"/>
                <a:gd name="T13" fmla="*/ 190 h 221"/>
                <a:gd name="T14" fmla="*/ 0 w 248"/>
                <a:gd name="T15" fmla="*/ 166 h 221"/>
                <a:gd name="T16" fmla="*/ 0 w 248"/>
                <a:gd name="T17" fmla="*/ 153 h 221"/>
                <a:gd name="T18" fmla="*/ 9 w 248"/>
                <a:gd name="T19" fmla="*/ 141 h 221"/>
                <a:gd name="T20" fmla="*/ 49 w 248"/>
                <a:gd name="T21" fmla="*/ 110 h 221"/>
                <a:gd name="T22" fmla="*/ 92 w 248"/>
                <a:gd name="T23" fmla="*/ 95 h 221"/>
                <a:gd name="T24" fmla="*/ 150 w 248"/>
                <a:gd name="T25" fmla="*/ 67 h 221"/>
                <a:gd name="T26" fmla="*/ 150 w 248"/>
                <a:gd name="T27" fmla="*/ 52 h 221"/>
                <a:gd name="T28" fmla="*/ 144 w 248"/>
                <a:gd name="T29" fmla="*/ 31 h 221"/>
                <a:gd name="T30" fmla="*/ 138 w 248"/>
                <a:gd name="T31" fmla="*/ 24 h 221"/>
                <a:gd name="T32" fmla="*/ 122 w 248"/>
                <a:gd name="T33" fmla="*/ 15 h 221"/>
                <a:gd name="T34" fmla="*/ 101 w 248"/>
                <a:gd name="T35" fmla="*/ 12 h 221"/>
                <a:gd name="T36" fmla="*/ 70 w 248"/>
                <a:gd name="T37" fmla="*/ 21 h 221"/>
                <a:gd name="T38" fmla="*/ 61 w 248"/>
                <a:gd name="T39" fmla="*/ 27 h 221"/>
                <a:gd name="T40" fmla="*/ 61 w 248"/>
                <a:gd name="T41" fmla="*/ 52 h 221"/>
                <a:gd name="T42" fmla="*/ 58 w 248"/>
                <a:gd name="T43" fmla="*/ 61 h 221"/>
                <a:gd name="T44" fmla="*/ 52 w 248"/>
                <a:gd name="T45" fmla="*/ 67 h 221"/>
                <a:gd name="T46" fmla="*/ 33 w 248"/>
                <a:gd name="T47" fmla="*/ 73 h 221"/>
                <a:gd name="T48" fmla="*/ 24 w 248"/>
                <a:gd name="T49" fmla="*/ 73 h 221"/>
                <a:gd name="T50" fmla="*/ 15 w 248"/>
                <a:gd name="T51" fmla="*/ 67 h 221"/>
                <a:gd name="T52" fmla="*/ 9 w 248"/>
                <a:gd name="T53" fmla="*/ 52 h 221"/>
                <a:gd name="T54" fmla="*/ 12 w 248"/>
                <a:gd name="T55" fmla="*/ 43 h 221"/>
                <a:gd name="T56" fmla="*/ 24 w 248"/>
                <a:gd name="T57" fmla="*/ 24 h 221"/>
                <a:gd name="T58" fmla="*/ 36 w 248"/>
                <a:gd name="T59" fmla="*/ 15 h 221"/>
                <a:gd name="T60" fmla="*/ 67 w 248"/>
                <a:gd name="T61" fmla="*/ 3 h 221"/>
                <a:gd name="T62" fmla="*/ 110 w 248"/>
                <a:gd name="T63" fmla="*/ 0 h 221"/>
                <a:gd name="T64" fmla="*/ 141 w 248"/>
                <a:gd name="T65" fmla="*/ 0 h 221"/>
                <a:gd name="T66" fmla="*/ 168 w 248"/>
                <a:gd name="T67" fmla="*/ 9 h 221"/>
                <a:gd name="T68" fmla="*/ 196 w 248"/>
                <a:gd name="T69" fmla="*/ 31 h 221"/>
                <a:gd name="T70" fmla="*/ 199 w 248"/>
                <a:gd name="T71" fmla="*/ 46 h 221"/>
                <a:gd name="T72" fmla="*/ 199 w 248"/>
                <a:gd name="T73" fmla="*/ 144 h 221"/>
                <a:gd name="T74" fmla="*/ 202 w 248"/>
                <a:gd name="T75" fmla="*/ 181 h 221"/>
                <a:gd name="T76" fmla="*/ 205 w 248"/>
                <a:gd name="T77" fmla="*/ 187 h 221"/>
                <a:gd name="T78" fmla="*/ 205 w 248"/>
                <a:gd name="T79" fmla="*/ 190 h 221"/>
                <a:gd name="T80" fmla="*/ 214 w 248"/>
                <a:gd name="T81" fmla="*/ 193 h 221"/>
                <a:gd name="T82" fmla="*/ 224 w 248"/>
                <a:gd name="T83" fmla="*/ 190 h 221"/>
                <a:gd name="T84" fmla="*/ 248 w 248"/>
                <a:gd name="T85" fmla="*/ 187 h 221"/>
                <a:gd name="T86" fmla="*/ 230 w 248"/>
                <a:gd name="T87" fmla="*/ 202 h 221"/>
                <a:gd name="T88" fmla="*/ 199 w 248"/>
                <a:gd name="T89" fmla="*/ 218 h 221"/>
                <a:gd name="T90" fmla="*/ 184 w 248"/>
                <a:gd name="T91" fmla="*/ 221 h 221"/>
                <a:gd name="T92" fmla="*/ 159 w 248"/>
                <a:gd name="T93" fmla="*/ 215 h 221"/>
                <a:gd name="T94" fmla="*/ 153 w 248"/>
                <a:gd name="T95" fmla="*/ 202 h 221"/>
                <a:gd name="T96" fmla="*/ 150 w 248"/>
                <a:gd name="T97" fmla="*/ 187 h 221"/>
                <a:gd name="T98" fmla="*/ 150 w 248"/>
                <a:gd name="T99" fmla="*/ 92 h 221"/>
                <a:gd name="T100" fmla="*/ 92 w 248"/>
                <a:gd name="T101" fmla="*/ 110 h 221"/>
                <a:gd name="T102" fmla="*/ 73 w 248"/>
                <a:gd name="T103" fmla="*/ 120 h 221"/>
                <a:gd name="T104" fmla="*/ 58 w 248"/>
                <a:gd name="T105" fmla="*/ 132 h 221"/>
                <a:gd name="T106" fmla="*/ 49 w 248"/>
                <a:gd name="T107" fmla="*/ 156 h 221"/>
                <a:gd name="T108" fmla="*/ 52 w 248"/>
                <a:gd name="T109" fmla="*/ 172 h 221"/>
                <a:gd name="T110" fmla="*/ 61 w 248"/>
                <a:gd name="T111" fmla="*/ 184 h 221"/>
                <a:gd name="T112" fmla="*/ 92 w 248"/>
                <a:gd name="T113" fmla="*/ 196 h 221"/>
                <a:gd name="T114" fmla="*/ 104 w 248"/>
                <a:gd name="T115" fmla="*/ 193 h 221"/>
                <a:gd name="T116" fmla="*/ 150 w 248"/>
                <a:gd name="T117" fmla="*/ 172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48" h="221">
                  <a:moveTo>
                    <a:pt x="150" y="187"/>
                  </a:moveTo>
                  <a:lnTo>
                    <a:pt x="150" y="187"/>
                  </a:lnTo>
                  <a:lnTo>
                    <a:pt x="98" y="215"/>
                  </a:lnTo>
                  <a:lnTo>
                    <a:pt x="98" y="215"/>
                  </a:lnTo>
                  <a:lnTo>
                    <a:pt x="82" y="221"/>
                  </a:lnTo>
                  <a:lnTo>
                    <a:pt x="64" y="221"/>
                  </a:lnTo>
                  <a:lnTo>
                    <a:pt x="64" y="221"/>
                  </a:lnTo>
                  <a:lnTo>
                    <a:pt x="49" y="221"/>
                  </a:lnTo>
                  <a:lnTo>
                    <a:pt x="36" y="218"/>
                  </a:lnTo>
                  <a:lnTo>
                    <a:pt x="27" y="212"/>
                  </a:lnTo>
                  <a:lnTo>
                    <a:pt x="18" y="206"/>
                  </a:lnTo>
                  <a:lnTo>
                    <a:pt x="18" y="206"/>
                  </a:lnTo>
                  <a:lnTo>
                    <a:pt x="9" y="199"/>
                  </a:lnTo>
                  <a:lnTo>
                    <a:pt x="3" y="190"/>
                  </a:lnTo>
                  <a:lnTo>
                    <a:pt x="0" y="178"/>
                  </a:lnTo>
                  <a:lnTo>
                    <a:pt x="0" y="166"/>
                  </a:lnTo>
                  <a:lnTo>
                    <a:pt x="0" y="166"/>
                  </a:lnTo>
                  <a:lnTo>
                    <a:pt x="0" y="153"/>
                  </a:lnTo>
                  <a:lnTo>
                    <a:pt x="9" y="141"/>
                  </a:lnTo>
                  <a:lnTo>
                    <a:pt x="9" y="141"/>
                  </a:lnTo>
                  <a:lnTo>
                    <a:pt x="24" y="126"/>
                  </a:lnTo>
                  <a:lnTo>
                    <a:pt x="49" y="110"/>
                  </a:lnTo>
                  <a:lnTo>
                    <a:pt x="49" y="110"/>
                  </a:lnTo>
                  <a:lnTo>
                    <a:pt x="92" y="95"/>
                  </a:lnTo>
                  <a:lnTo>
                    <a:pt x="150" y="77"/>
                  </a:lnTo>
                  <a:lnTo>
                    <a:pt x="150" y="67"/>
                  </a:lnTo>
                  <a:lnTo>
                    <a:pt x="150" y="67"/>
                  </a:lnTo>
                  <a:lnTo>
                    <a:pt x="150" y="52"/>
                  </a:lnTo>
                  <a:lnTo>
                    <a:pt x="147" y="43"/>
                  </a:lnTo>
                  <a:lnTo>
                    <a:pt x="144" y="31"/>
                  </a:lnTo>
                  <a:lnTo>
                    <a:pt x="138" y="24"/>
                  </a:lnTo>
                  <a:lnTo>
                    <a:pt x="138" y="24"/>
                  </a:lnTo>
                  <a:lnTo>
                    <a:pt x="132" y="18"/>
                  </a:lnTo>
                  <a:lnTo>
                    <a:pt x="122" y="15"/>
                  </a:lnTo>
                  <a:lnTo>
                    <a:pt x="101" y="12"/>
                  </a:lnTo>
                  <a:lnTo>
                    <a:pt x="101" y="12"/>
                  </a:lnTo>
                  <a:lnTo>
                    <a:pt x="82" y="15"/>
                  </a:lnTo>
                  <a:lnTo>
                    <a:pt x="70" y="21"/>
                  </a:lnTo>
                  <a:lnTo>
                    <a:pt x="70" y="21"/>
                  </a:lnTo>
                  <a:lnTo>
                    <a:pt x="61" y="27"/>
                  </a:lnTo>
                  <a:lnTo>
                    <a:pt x="58" y="40"/>
                  </a:lnTo>
                  <a:lnTo>
                    <a:pt x="61" y="52"/>
                  </a:lnTo>
                  <a:lnTo>
                    <a:pt x="61" y="52"/>
                  </a:lnTo>
                  <a:lnTo>
                    <a:pt x="58" y="61"/>
                  </a:lnTo>
                  <a:lnTo>
                    <a:pt x="52" y="67"/>
                  </a:lnTo>
                  <a:lnTo>
                    <a:pt x="52" y="67"/>
                  </a:lnTo>
                  <a:lnTo>
                    <a:pt x="46" y="73"/>
                  </a:lnTo>
                  <a:lnTo>
                    <a:pt x="33" y="73"/>
                  </a:lnTo>
                  <a:lnTo>
                    <a:pt x="33" y="73"/>
                  </a:lnTo>
                  <a:lnTo>
                    <a:pt x="24" y="73"/>
                  </a:lnTo>
                  <a:lnTo>
                    <a:pt x="15" y="67"/>
                  </a:lnTo>
                  <a:lnTo>
                    <a:pt x="15" y="67"/>
                  </a:lnTo>
                  <a:lnTo>
                    <a:pt x="12" y="61"/>
                  </a:lnTo>
                  <a:lnTo>
                    <a:pt x="9" y="52"/>
                  </a:lnTo>
                  <a:lnTo>
                    <a:pt x="9" y="52"/>
                  </a:lnTo>
                  <a:lnTo>
                    <a:pt x="12" y="43"/>
                  </a:lnTo>
                  <a:lnTo>
                    <a:pt x="15" y="34"/>
                  </a:lnTo>
                  <a:lnTo>
                    <a:pt x="24" y="24"/>
                  </a:lnTo>
                  <a:lnTo>
                    <a:pt x="36" y="15"/>
                  </a:lnTo>
                  <a:lnTo>
                    <a:pt x="36" y="15"/>
                  </a:lnTo>
                  <a:lnTo>
                    <a:pt x="49" y="9"/>
                  </a:lnTo>
                  <a:lnTo>
                    <a:pt x="67" y="3"/>
                  </a:lnTo>
                  <a:lnTo>
                    <a:pt x="85" y="0"/>
                  </a:lnTo>
                  <a:lnTo>
                    <a:pt x="110" y="0"/>
                  </a:lnTo>
                  <a:lnTo>
                    <a:pt x="110" y="0"/>
                  </a:lnTo>
                  <a:lnTo>
                    <a:pt x="141" y="0"/>
                  </a:lnTo>
                  <a:lnTo>
                    <a:pt x="168" y="9"/>
                  </a:lnTo>
                  <a:lnTo>
                    <a:pt x="168" y="9"/>
                  </a:lnTo>
                  <a:lnTo>
                    <a:pt x="184" y="18"/>
                  </a:lnTo>
                  <a:lnTo>
                    <a:pt x="196" y="31"/>
                  </a:lnTo>
                  <a:lnTo>
                    <a:pt x="196" y="31"/>
                  </a:lnTo>
                  <a:lnTo>
                    <a:pt x="199" y="46"/>
                  </a:lnTo>
                  <a:lnTo>
                    <a:pt x="199" y="70"/>
                  </a:lnTo>
                  <a:lnTo>
                    <a:pt x="199" y="144"/>
                  </a:lnTo>
                  <a:lnTo>
                    <a:pt x="199" y="144"/>
                  </a:lnTo>
                  <a:lnTo>
                    <a:pt x="202" y="181"/>
                  </a:lnTo>
                  <a:lnTo>
                    <a:pt x="202" y="181"/>
                  </a:lnTo>
                  <a:lnTo>
                    <a:pt x="205" y="187"/>
                  </a:lnTo>
                  <a:lnTo>
                    <a:pt x="205" y="190"/>
                  </a:lnTo>
                  <a:lnTo>
                    <a:pt x="205" y="190"/>
                  </a:lnTo>
                  <a:lnTo>
                    <a:pt x="214" y="193"/>
                  </a:lnTo>
                  <a:lnTo>
                    <a:pt x="214" y="193"/>
                  </a:lnTo>
                  <a:lnTo>
                    <a:pt x="224" y="190"/>
                  </a:lnTo>
                  <a:lnTo>
                    <a:pt x="224" y="190"/>
                  </a:lnTo>
                  <a:lnTo>
                    <a:pt x="248" y="175"/>
                  </a:lnTo>
                  <a:lnTo>
                    <a:pt x="248" y="187"/>
                  </a:lnTo>
                  <a:lnTo>
                    <a:pt x="248" y="187"/>
                  </a:lnTo>
                  <a:lnTo>
                    <a:pt x="230" y="202"/>
                  </a:lnTo>
                  <a:lnTo>
                    <a:pt x="214" y="212"/>
                  </a:lnTo>
                  <a:lnTo>
                    <a:pt x="199" y="218"/>
                  </a:lnTo>
                  <a:lnTo>
                    <a:pt x="184" y="221"/>
                  </a:lnTo>
                  <a:lnTo>
                    <a:pt x="184" y="221"/>
                  </a:lnTo>
                  <a:lnTo>
                    <a:pt x="171" y="221"/>
                  </a:lnTo>
                  <a:lnTo>
                    <a:pt x="159" y="215"/>
                  </a:lnTo>
                  <a:lnTo>
                    <a:pt x="159" y="215"/>
                  </a:lnTo>
                  <a:lnTo>
                    <a:pt x="153" y="202"/>
                  </a:lnTo>
                  <a:lnTo>
                    <a:pt x="150" y="187"/>
                  </a:lnTo>
                  <a:lnTo>
                    <a:pt x="150" y="187"/>
                  </a:lnTo>
                  <a:close/>
                  <a:moveTo>
                    <a:pt x="150" y="172"/>
                  </a:moveTo>
                  <a:lnTo>
                    <a:pt x="150" y="92"/>
                  </a:lnTo>
                  <a:lnTo>
                    <a:pt x="150" y="92"/>
                  </a:lnTo>
                  <a:lnTo>
                    <a:pt x="92" y="110"/>
                  </a:lnTo>
                  <a:lnTo>
                    <a:pt x="92" y="110"/>
                  </a:lnTo>
                  <a:lnTo>
                    <a:pt x="73" y="120"/>
                  </a:lnTo>
                  <a:lnTo>
                    <a:pt x="58" y="132"/>
                  </a:lnTo>
                  <a:lnTo>
                    <a:pt x="58" y="132"/>
                  </a:lnTo>
                  <a:lnTo>
                    <a:pt x="52" y="144"/>
                  </a:lnTo>
                  <a:lnTo>
                    <a:pt x="49" y="156"/>
                  </a:lnTo>
                  <a:lnTo>
                    <a:pt x="49" y="156"/>
                  </a:lnTo>
                  <a:lnTo>
                    <a:pt x="52" y="172"/>
                  </a:lnTo>
                  <a:lnTo>
                    <a:pt x="61" y="184"/>
                  </a:lnTo>
                  <a:lnTo>
                    <a:pt x="61" y="184"/>
                  </a:lnTo>
                  <a:lnTo>
                    <a:pt x="76" y="193"/>
                  </a:lnTo>
                  <a:lnTo>
                    <a:pt x="92" y="196"/>
                  </a:lnTo>
                  <a:lnTo>
                    <a:pt x="92" y="196"/>
                  </a:lnTo>
                  <a:lnTo>
                    <a:pt x="104" y="193"/>
                  </a:lnTo>
                  <a:lnTo>
                    <a:pt x="116" y="190"/>
                  </a:lnTo>
                  <a:lnTo>
                    <a:pt x="150" y="172"/>
                  </a:lnTo>
                  <a:lnTo>
                    <a:pt x="150" y="172"/>
                  </a:lnTo>
                  <a:close/>
                </a:path>
              </a:pathLst>
            </a:custGeom>
            <a:solidFill>
              <a:srgbClr val="23215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25000" noProof="0">
                <a:ln>
                  <a:noFill/>
                </a:ln>
                <a:solidFill>
                  <a:srgbClr val="000000"/>
                </a:solidFill>
                <a:effectLst/>
                <a:uLnTx/>
                <a:uFillTx/>
                <a:latin typeface="Arial" charset="0"/>
                <a:ea typeface="+mn-ea"/>
                <a:cs typeface="+mn-cs"/>
              </a:endParaRPr>
            </a:p>
          </p:txBody>
        </p:sp>
        <p:sp>
          <p:nvSpPr>
            <p:cNvPr id="1063" name="Freeform 39"/>
            <p:cNvSpPr>
              <a:spLocks noEditPoints="1"/>
            </p:cNvSpPr>
            <p:nvPr userDrawn="1"/>
          </p:nvSpPr>
          <p:spPr bwMode="black">
            <a:xfrm>
              <a:off x="4507" y="2927"/>
              <a:ext cx="249" cy="221"/>
            </a:xfrm>
            <a:custGeom>
              <a:avLst/>
              <a:gdLst>
                <a:gd name="T0" fmla="*/ 151 w 249"/>
                <a:gd name="T1" fmla="*/ 187 h 221"/>
                <a:gd name="T2" fmla="*/ 98 w 249"/>
                <a:gd name="T3" fmla="*/ 215 h 221"/>
                <a:gd name="T4" fmla="*/ 65 w 249"/>
                <a:gd name="T5" fmla="*/ 221 h 221"/>
                <a:gd name="T6" fmla="*/ 49 w 249"/>
                <a:gd name="T7" fmla="*/ 221 h 221"/>
                <a:gd name="T8" fmla="*/ 28 w 249"/>
                <a:gd name="T9" fmla="*/ 212 h 221"/>
                <a:gd name="T10" fmla="*/ 19 w 249"/>
                <a:gd name="T11" fmla="*/ 206 h 221"/>
                <a:gd name="T12" fmla="*/ 3 w 249"/>
                <a:gd name="T13" fmla="*/ 190 h 221"/>
                <a:gd name="T14" fmla="*/ 0 w 249"/>
                <a:gd name="T15" fmla="*/ 166 h 221"/>
                <a:gd name="T16" fmla="*/ 0 w 249"/>
                <a:gd name="T17" fmla="*/ 153 h 221"/>
                <a:gd name="T18" fmla="*/ 9 w 249"/>
                <a:gd name="T19" fmla="*/ 141 h 221"/>
                <a:gd name="T20" fmla="*/ 49 w 249"/>
                <a:gd name="T21" fmla="*/ 110 h 221"/>
                <a:gd name="T22" fmla="*/ 92 w 249"/>
                <a:gd name="T23" fmla="*/ 95 h 221"/>
                <a:gd name="T24" fmla="*/ 151 w 249"/>
                <a:gd name="T25" fmla="*/ 67 h 221"/>
                <a:gd name="T26" fmla="*/ 151 w 249"/>
                <a:gd name="T27" fmla="*/ 52 h 221"/>
                <a:gd name="T28" fmla="*/ 144 w 249"/>
                <a:gd name="T29" fmla="*/ 31 h 221"/>
                <a:gd name="T30" fmla="*/ 138 w 249"/>
                <a:gd name="T31" fmla="*/ 24 h 221"/>
                <a:gd name="T32" fmla="*/ 123 w 249"/>
                <a:gd name="T33" fmla="*/ 15 h 221"/>
                <a:gd name="T34" fmla="*/ 101 w 249"/>
                <a:gd name="T35" fmla="*/ 12 h 221"/>
                <a:gd name="T36" fmla="*/ 71 w 249"/>
                <a:gd name="T37" fmla="*/ 21 h 221"/>
                <a:gd name="T38" fmla="*/ 62 w 249"/>
                <a:gd name="T39" fmla="*/ 27 h 221"/>
                <a:gd name="T40" fmla="*/ 58 w 249"/>
                <a:gd name="T41" fmla="*/ 52 h 221"/>
                <a:gd name="T42" fmla="*/ 58 w 249"/>
                <a:gd name="T43" fmla="*/ 61 h 221"/>
                <a:gd name="T44" fmla="*/ 52 w 249"/>
                <a:gd name="T45" fmla="*/ 67 h 221"/>
                <a:gd name="T46" fmla="*/ 34 w 249"/>
                <a:gd name="T47" fmla="*/ 73 h 221"/>
                <a:gd name="T48" fmla="*/ 25 w 249"/>
                <a:gd name="T49" fmla="*/ 73 h 221"/>
                <a:gd name="T50" fmla="*/ 15 w 249"/>
                <a:gd name="T51" fmla="*/ 67 h 221"/>
                <a:gd name="T52" fmla="*/ 9 w 249"/>
                <a:gd name="T53" fmla="*/ 52 h 221"/>
                <a:gd name="T54" fmla="*/ 12 w 249"/>
                <a:gd name="T55" fmla="*/ 43 h 221"/>
                <a:gd name="T56" fmla="*/ 25 w 249"/>
                <a:gd name="T57" fmla="*/ 24 h 221"/>
                <a:gd name="T58" fmla="*/ 37 w 249"/>
                <a:gd name="T59" fmla="*/ 15 h 221"/>
                <a:gd name="T60" fmla="*/ 68 w 249"/>
                <a:gd name="T61" fmla="*/ 3 h 221"/>
                <a:gd name="T62" fmla="*/ 111 w 249"/>
                <a:gd name="T63" fmla="*/ 0 h 221"/>
                <a:gd name="T64" fmla="*/ 141 w 249"/>
                <a:gd name="T65" fmla="*/ 0 h 221"/>
                <a:gd name="T66" fmla="*/ 169 w 249"/>
                <a:gd name="T67" fmla="*/ 9 h 221"/>
                <a:gd name="T68" fmla="*/ 197 w 249"/>
                <a:gd name="T69" fmla="*/ 31 h 221"/>
                <a:gd name="T70" fmla="*/ 200 w 249"/>
                <a:gd name="T71" fmla="*/ 46 h 221"/>
                <a:gd name="T72" fmla="*/ 200 w 249"/>
                <a:gd name="T73" fmla="*/ 144 h 221"/>
                <a:gd name="T74" fmla="*/ 203 w 249"/>
                <a:gd name="T75" fmla="*/ 181 h 221"/>
                <a:gd name="T76" fmla="*/ 203 w 249"/>
                <a:gd name="T77" fmla="*/ 187 h 221"/>
                <a:gd name="T78" fmla="*/ 206 w 249"/>
                <a:gd name="T79" fmla="*/ 190 h 221"/>
                <a:gd name="T80" fmla="*/ 215 w 249"/>
                <a:gd name="T81" fmla="*/ 193 h 221"/>
                <a:gd name="T82" fmla="*/ 224 w 249"/>
                <a:gd name="T83" fmla="*/ 190 h 221"/>
                <a:gd name="T84" fmla="*/ 249 w 249"/>
                <a:gd name="T85" fmla="*/ 187 h 221"/>
                <a:gd name="T86" fmla="*/ 230 w 249"/>
                <a:gd name="T87" fmla="*/ 202 h 221"/>
                <a:gd name="T88" fmla="*/ 200 w 249"/>
                <a:gd name="T89" fmla="*/ 218 h 221"/>
                <a:gd name="T90" fmla="*/ 184 w 249"/>
                <a:gd name="T91" fmla="*/ 221 h 221"/>
                <a:gd name="T92" fmla="*/ 160 w 249"/>
                <a:gd name="T93" fmla="*/ 215 h 221"/>
                <a:gd name="T94" fmla="*/ 154 w 249"/>
                <a:gd name="T95" fmla="*/ 202 h 221"/>
                <a:gd name="T96" fmla="*/ 151 w 249"/>
                <a:gd name="T97" fmla="*/ 187 h 221"/>
                <a:gd name="T98" fmla="*/ 151 w 249"/>
                <a:gd name="T99" fmla="*/ 92 h 221"/>
                <a:gd name="T100" fmla="*/ 92 w 249"/>
                <a:gd name="T101" fmla="*/ 110 h 221"/>
                <a:gd name="T102" fmla="*/ 74 w 249"/>
                <a:gd name="T103" fmla="*/ 120 h 221"/>
                <a:gd name="T104" fmla="*/ 58 w 249"/>
                <a:gd name="T105" fmla="*/ 132 h 221"/>
                <a:gd name="T106" fmla="*/ 49 w 249"/>
                <a:gd name="T107" fmla="*/ 156 h 221"/>
                <a:gd name="T108" fmla="*/ 52 w 249"/>
                <a:gd name="T109" fmla="*/ 172 h 221"/>
                <a:gd name="T110" fmla="*/ 62 w 249"/>
                <a:gd name="T111" fmla="*/ 184 h 221"/>
                <a:gd name="T112" fmla="*/ 92 w 249"/>
                <a:gd name="T113" fmla="*/ 196 h 221"/>
                <a:gd name="T114" fmla="*/ 105 w 249"/>
                <a:gd name="T115" fmla="*/ 193 h 221"/>
                <a:gd name="T116" fmla="*/ 151 w 249"/>
                <a:gd name="T117" fmla="*/ 172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49" h="221">
                  <a:moveTo>
                    <a:pt x="151" y="187"/>
                  </a:moveTo>
                  <a:lnTo>
                    <a:pt x="151" y="187"/>
                  </a:lnTo>
                  <a:lnTo>
                    <a:pt x="98" y="215"/>
                  </a:lnTo>
                  <a:lnTo>
                    <a:pt x="98" y="215"/>
                  </a:lnTo>
                  <a:lnTo>
                    <a:pt x="83" y="221"/>
                  </a:lnTo>
                  <a:lnTo>
                    <a:pt x="65" y="221"/>
                  </a:lnTo>
                  <a:lnTo>
                    <a:pt x="65" y="221"/>
                  </a:lnTo>
                  <a:lnTo>
                    <a:pt x="49" y="221"/>
                  </a:lnTo>
                  <a:lnTo>
                    <a:pt x="37" y="218"/>
                  </a:lnTo>
                  <a:lnTo>
                    <a:pt x="28" y="212"/>
                  </a:lnTo>
                  <a:lnTo>
                    <a:pt x="19" y="206"/>
                  </a:lnTo>
                  <a:lnTo>
                    <a:pt x="19" y="206"/>
                  </a:lnTo>
                  <a:lnTo>
                    <a:pt x="9" y="199"/>
                  </a:lnTo>
                  <a:lnTo>
                    <a:pt x="3" y="190"/>
                  </a:lnTo>
                  <a:lnTo>
                    <a:pt x="0" y="178"/>
                  </a:lnTo>
                  <a:lnTo>
                    <a:pt x="0" y="166"/>
                  </a:lnTo>
                  <a:lnTo>
                    <a:pt x="0" y="166"/>
                  </a:lnTo>
                  <a:lnTo>
                    <a:pt x="0" y="153"/>
                  </a:lnTo>
                  <a:lnTo>
                    <a:pt x="9" y="141"/>
                  </a:lnTo>
                  <a:lnTo>
                    <a:pt x="9" y="141"/>
                  </a:lnTo>
                  <a:lnTo>
                    <a:pt x="25" y="126"/>
                  </a:lnTo>
                  <a:lnTo>
                    <a:pt x="49" y="110"/>
                  </a:lnTo>
                  <a:lnTo>
                    <a:pt x="49" y="110"/>
                  </a:lnTo>
                  <a:lnTo>
                    <a:pt x="92" y="95"/>
                  </a:lnTo>
                  <a:lnTo>
                    <a:pt x="151" y="77"/>
                  </a:lnTo>
                  <a:lnTo>
                    <a:pt x="151" y="67"/>
                  </a:lnTo>
                  <a:lnTo>
                    <a:pt x="151" y="67"/>
                  </a:lnTo>
                  <a:lnTo>
                    <a:pt x="151" y="52"/>
                  </a:lnTo>
                  <a:lnTo>
                    <a:pt x="148" y="43"/>
                  </a:lnTo>
                  <a:lnTo>
                    <a:pt x="144" y="31"/>
                  </a:lnTo>
                  <a:lnTo>
                    <a:pt x="138" y="24"/>
                  </a:lnTo>
                  <a:lnTo>
                    <a:pt x="138" y="24"/>
                  </a:lnTo>
                  <a:lnTo>
                    <a:pt x="132" y="18"/>
                  </a:lnTo>
                  <a:lnTo>
                    <a:pt x="123" y="15"/>
                  </a:lnTo>
                  <a:lnTo>
                    <a:pt x="101" y="12"/>
                  </a:lnTo>
                  <a:lnTo>
                    <a:pt x="101" y="12"/>
                  </a:lnTo>
                  <a:lnTo>
                    <a:pt x="83" y="15"/>
                  </a:lnTo>
                  <a:lnTo>
                    <a:pt x="71" y="21"/>
                  </a:lnTo>
                  <a:lnTo>
                    <a:pt x="71" y="21"/>
                  </a:lnTo>
                  <a:lnTo>
                    <a:pt x="62" y="27"/>
                  </a:lnTo>
                  <a:lnTo>
                    <a:pt x="58" y="40"/>
                  </a:lnTo>
                  <a:lnTo>
                    <a:pt x="58" y="52"/>
                  </a:lnTo>
                  <a:lnTo>
                    <a:pt x="58" y="52"/>
                  </a:lnTo>
                  <a:lnTo>
                    <a:pt x="58" y="61"/>
                  </a:lnTo>
                  <a:lnTo>
                    <a:pt x="52" y="67"/>
                  </a:lnTo>
                  <a:lnTo>
                    <a:pt x="52" y="67"/>
                  </a:lnTo>
                  <a:lnTo>
                    <a:pt x="46" y="73"/>
                  </a:lnTo>
                  <a:lnTo>
                    <a:pt x="34" y="73"/>
                  </a:lnTo>
                  <a:lnTo>
                    <a:pt x="34" y="73"/>
                  </a:lnTo>
                  <a:lnTo>
                    <a:pt x="25" y="73"/>
                  </a:lnTo>
                  <a:lnTo>
                    <a:pt x="15" y="67"/>
                  </a:lnTo>
                  <a:lnTo>
                    <a:pt x="15" y="67"/>
                  </a:lnTo>
                  <a:lnTo>
                    <a:pt x="12" y="61"/>
                  </a:lnTo>
                  <a:lnTo>
                    <a:pt x="9" y="52"/>
                  </a:lnTo>
                  <a:lnTo>
                    <a:pt x="9" y="52"/>
                  </a:lnTo>
                  <a:lnTo>
                    <a:pt x="12" y="43"/>
                  </a:lnTo>
                  <a:lnTo>
                    <a:pt x="15" y="34"/>
                  </a:lnTo>
                  <a:lnTo>
                    <a:pt x="25" y="24"/>
                  </a:lnTo>
                  <a:lnTo>
                    <a:pt x="37" y="15"/>
                  </a:lnTo>
                  <a:lnTo>
                    <a:pt x="37" y="15"/>
                  </a:lnTo>
                  <a:lnTo>
                    <a:pt x="49" y="9"/>
                  </a:lnTo>
                  <a:lnTo>
                    <a:pt x="68" y="3"/>
                  </a:lnTo>
                  <a:lnTo>
                    <a:pt x="86" y="0"/>
                  </a:lnTo>
                  <a:lnTo>
                    <a:pt x="111" y="0"/>
                  </a:lnTo>
                  <a:lnTo>
                    <a:pt x="111" y="0"/>
                  </a:lnTo>
                  <a:lnTo>
                    <a:pt x="141" y="0"/>
                  </a:lnTo>
                  <a:lnTo>
                    <a:pt x="169" y="9"/>
                  </a:lnTo>
                  <a:lnTo>
                    <a:pt x="169" y="9"/>
                  </a:lnTo>
                  <a:lnTo>
                    <a:pt x="184" y="18"/>
                  </a:lnTo>
                  <a:lnTo>
                    <a:pt x="197" y="31"/>
                  </a:lnTo>
                  <a:lnTo>
                    <a:pt x="197" y="31"/>
                  </a:lnTo>
                  <a:lnTo>
                    <a:pt x="200" y="46"/>
                  </a:lnTo>
                  <a:lnTo>
                    <a:pt x="200" y="70"/>
                  </a:lnTo>
                  <a:lnTo>
                    <a:pt x="200" y="144"/>
                  </a:lnTo>
                  <a:lnTo>
                    <a:pt x="200" y="144"/>
                  </a:lnTo>
                  <a:lnTo>
                    <a:pt x="203" y="181"/>
                  </a:lnTo>
                  <a:lnTo>
                    <a:pt x="203" y="181"/>
                  </a:lnTo>
                  <a:lnTo>
                    <a:pt x="203" y="187"/>
                  </a:lnTo>
                  <a:lnTo>
                    <a:pt x="206" y="190"/>
                  </a:lnTo>
                  <a:lnTo>
                    <a:pt x="206" y="190"/>
                  </a:lnTo>
                  <a:lnTo>
                    <a:pt x="215" y="193"/>
                  </a:lnTo>
                  <a:lnTo>
                    <a:pt x="215" y="193"/>
                  </a:lnTo>
                  <a:lnTo>
                    <a:pt x="224" y="190"/>
                  </a:lnTo>
                  <a:lnTo>
                    <a:pt x="224" y="190"/>
                  </a:lnTo>
                  <a:lnTo>
                    <a:pt x="249" y="175"/>
                  </a:lnTo>
                  <a:lnTo>
                    <a:pt x="249" y="187"/>
                  </a:lnTo>
                  <a:lnTo>
                    <a:pt x="249" y="187"/>
                  </a:lnTo>
                  <a:lnTo>
                    <a:pt x="230" y="202"/>
                  </a:lnTo>
                  <a:lnTo>
                    <a:pt x="215" y="212"/>
                  </a:lnTo>
                  <a:lnTo>
                    <a:pt x="200" y="218"/>
                  </a:lnTo>
                  <a:lnTo>
                    <a:pt x="184" y="221"/>
                  </a:lnTo>
                  <a:lnTo>
                    <a:pt x="184" y="221"/>
                  </a:lnTo>
                  <a:lnTo>
                    <a:pt x="172" y="221"/>
                  </a:lnTo>
                  <a:lnTo>
                    <a:pt x="160" y="215"/>
                  </a:lnTo>
                  <a:lnTo>
                    <a:pt x="160" y="215"/>
                  </a:lnTo>
                  <a:lnTo>
                    <a:pt x="154" y="202"/>
                  </a:lnTo>
                  <a:lnTo>
                    <a:pt x="151" y="187"/>
                  </a:lnTo>
                  <a:lnTo>
                    <a:pt x="151" y="187"/>
                  </a:lnTo>
                  <a:close/>
                  <a:moveTo>
                    <a:pt x="151" y="172"/>
                  </a:moveTo>
                  <a:lnTo>
                    <a:pt x="151" y="92"/>
                  </a:lnTo>
                  <a:lnTo>
                    <a:pt x="151" y="92"/>
                  </a:lnTo>
                  <a:lnTo>
                    <a:pt x="92" y="110"/>
                  </a:lnTo>
                  <a:lnTo>
                    <a:pt x="92" y="110"/>
                  </a:lnTo>
                  <a:lnTo>
                    <a:pt x="74" y="120"/>
                  </a:lnTo>
                  <a:lnTo>
                    <a:pt x="58" y="132"/>
                  </a:lnTo>
                  <a:lnTo>
                    <a:pt x="58" y="132"/>
                  </a:lnTo>
                  <a:lnTo>
                    <a:pt x="52" y="144"/>
                  </a:lnTo>
                  <a:lnTo>
                    <a:pt x="49" y="156"/>
                  </a:lnTo>
                  <a:lnTo>
                    <a:pt x="49" y="156"/>
                  </a:lnTo>
                  <a:lnTo>
                    <a:pt x="52" y="172"/>
                  </a:lnTo>
                  <a:lnTo>
                    <a:pt x="62" y="184"/>
                  </a:lnTo>
                  <a:lnTo>
                    <a:pt x="62" y="184"/>
                  </a:lnTo>
                  <a:lnTo>
                    <a:pt x="77" y="193"/>
                  </a:lnTo>
                  <a:lnTo>
                    <a:pt x="92" y="196"/>
                  </a:lnTo>
                  <a:lnTo>
                    <a:pt x="92" y="196"/>
                  </a:lnTo>
                  <a:lnTo>
                    <a:pt x="105" y="193"/>
                  </a:lnTo>
                  <a:lnTo>
                    <a:pt x="117" y="190"/>
                  </a:lnTo>
                  <a:lnTo>
                    <a:pt x="151" y="172"/>
                  </a:lnTo>
                  <a:lnTo>
                    <a:pt x="151" y="172"/>
                  </a:lnTo>
                  <a:close/>
                </a:path>
              </a:pathLst>
            </a:custGeom>
            <a:solidFill>
              <a:srgbClr val="23215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25000" noProof="0">
                <a:ln>
                  <a:noFill/>
                </a:ln>
                <a:solidFill>
                  <a:srgbClr val="000000"/>
                </a:solidFill>
                <a:effectLst/>
                <a:uLnTx/>
                <a:uFillTx/>
                <a:latin typeface="Arial" charset="0"/>
                <a:ea typeface="+mn-ea"/>
                <a:cs typeface="+mn-cs"/>
              </a:endParaRPr>
            </a:p>
          </p:txBody>
        </p:sp>
        <p:sp>
          <p:nvSpPr>
            <p:cNvPr id="1064" name="Freeform 40"/>
            <p:cNvSpPr>
              <a:spLocks/>
            </p:cNvSpPr>
            <p:nvPr userDrawn="1"/>
          </p:nvSpPr>
          <p:spPr bwMode="black">
            <a:xfrm>
              <a:off x="4866" y="2927"/>
              <a:ext cx="206" cy="218"/>
            </a:xfrm>
            <a:custGeom>
              <a:avLst/>
              <a:gdLst>
                <a:gd name="T0" fmla="*/ 99 w 206"/>
                <a:gd name="T1" fmla="*/ 52 h 218"/>
                <a:gd name="T2" fmla="*/ 114 w 206"/>
                <a:gd name="T3" fmla="*/ 31 h 218"/>
                <a:gd name="T4" fmla="*/ 151 w 206"/>
                <a:gd name="T5" fmla="*/ 6 h 218"/>
                <a:gd name="T6" fmla="*/ 166 w 206"/>
                <a:gd name="T7" fmla="*/ 3 h 218"/>
                <a:gd name="T8" fmla="*/ 194 w 206"/>
                <a:gd name="T9" fmla="*/ 12 h 218"/>
                <a:gd name="T10" fmla="*/ 203 w 206"/>
                <a:gd name="T11" fmla="*/ 18 h 218"/>
                <a:gd name="T12" fmla="*/ 206 w 206"/>
                <a:gd name="T13" fmla="*/ 31 h 218"/>
                <a:gd name="T14" fmla="*/ 197 w 206"/>
                <a:gd name="T15" fmla="*/ 49 h 218"/>
                <a:gd name="T16" fmla="*/ 191 w 206"/>
                <a:gd name="T17" fmla="*/ 52 h 218"/>
                <a:gd name="T18" fmla="*/ 179 w 206"/>
                <a:gd name="T19" fmla="*/ 55 h 218"/>
                <a:gd name="T20" fmla="*/ 157 w 206"/>
                <a:gd name="T21" fmla="*/ 46 h 218"/>
                <a:gd name="T22" fmla="*/ 145 w 206"/>
                <a:gd name="T23" fmla="*/ 40 h 218"/>
                <a:gd name="T24" fmla="*/ 136 w 206"/>
                <a:gd name="T25" fmla="*/ 34 h 218"/>
                <a:gd name="T26" fmla="*/ 126 w 206"/>
                <a:gd name="T27" fmla="*/ 40 h 218"/>
                <a:gd name="T28" fmla="*/ 111 w 206"/>
                <a:gd name="T29" fmla="*/ 52 h 218"/>
                <a:gd name="T30" fmla="*/ 99 w 206"/>
                <a:gd name="T31" fmla="*/ 169 h 218"/>
                <a:gd name="T32" fmla="*/ 99 w 206"/>
                <a:gd name="T33" fmla="*/ 184 h 218"/>
                <a:gd name="T34" fmla="*/ 102 w 206"/>
                <a:gd name="T35" fmla="*/ 193 h 218"/>
                <a:gd name="T36" fmla="*/ 117 w 206"/>
                <a:gd name="T37" fmla="*/ 206 h 218"/>
                <a:gd name="T38" fmla="*/ 129 w 206"/>
                <a:gd name="T39" fmla="*/ 209 h 218"/>
                <a:gd name="T40" fmla="*/ 145 w 206"/>
                <a:gd name="T41" fmla="*/ 218 h 218"/>
                <a:gd name="T42" fmla="*/ 3 w 206"/>
                <a:gd name="T43" fmla="*/ 209 h 218"/>
                <a:gd name="T44" fmla="*/ 22 w 206"/>
                <a:gd name="T45" fmla="*/ 209 h 218"/>
                <a:gd name="T46" fmla="*/ 37 w 206"/>
                <a:gd name="T47" fmla="*/ 202 h 218"/>
                <a:gd name="T48" fmla="*/ 46 w 206"/>
                <a:gd name="T49" fmla="*/ 193 h 218"/>
                <a:gd name="T50" fmla="*/ 46 w 206"/>
                <a:gd name="T51" fmla="*/ 169 h 218"/>
                <a:gd name="T52" fmla="*/ 46 w 206"/>
                <a:gd name="T53" fmla="*/ 89 h 218"/>
                <a:gd name="T54" fmla="*/ 46 w 206"/>
                <a:gd name="T55" fmla="*/ 46 h 218"/>
                <a:gd name="T56" fmla="*/ 37 w 206"/>
                <a:gd name="T57" fmla="*/ 34 h 218"/>
                <a:gd name="T58" fmla="*/ 34 w 206"/>
                <a:gd name="T59" fmla="*/ 34 h 218"/>
                <a:gd name="T60" fmla="*/ 25 w 206"/>
                <a:gd name="T61" fmla="*/ 31 h 218"/>
                <a:gd name="T62" fmla="*/ 0 w 206"/>
                <a:gd name="T63" fmla="*/ 27 h 218"/>
                <a:gd name="T64" fmla="*/ 99 w 206"/>
                <a:gd name="T65" fmla="*/ 0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06" h="218">
                  <a:moveTo>
                    <a:pt x="99" y="0"/>
                  </a:moveTo>
                  <a:lnTo>
                    <a:pt x="99" y="52"/>
                  </a:lnTo>
                  <a:lnTo>
                    <a:pt x="99" y="52"/>
                  </a:lnTo>
                  <a:lnTo>
                    <a:pt x="114" y="31"/>
                  </a:lnTo>
                  <a:lnTo>
                    <a:pt x="132" y="15"/>
                  </a:lnTo>
                  <a:lnTo>
                    <a:pt x="151" y="6"/>
                  </a:lnTo>
                  <a:lnTo>
                    <a:pt x="166" y="3"/>
                  </a:lnTo>
                  <a:lnTo>
                    <a:pt x="166" y="3"/>
                  </a:lnTo>
                  <a:lnTo>
                    <a:pt x="182" y="6"/>
                  </a:lnTo>
                  <a:lnTo>
                    <a:pt x="194" y="12"/>
                  </a:lnTo>
                  <a:lnTo>
                    <a:pt x="194" y="12"/>
                  </a:lnTo>
                  <a:lnTo>
                    <a:pt x="203" y="18"/>
                  </a:lnTo>
                  <a:lnTo>
                    <a:pt x="206" y="31"/>
                  </a:lnTo>
                  <a:lnTo>
                    <a:pt x="206" y="31"/>
                  </a:lnTo>
                  <a:lnTo>
                    <a:pt x="203" y="40"/>
                  </a:lnTo>
                  <a:lnTo>
                    <a:pt x="197" y="49"/>
                  </a:lnTo>
                  <a:lnTo>
                    <a:pt x="197" y="49"/>
                  </a:lnTo>
                  <a:lnTo>
                    <a:pt x="191" y="52"/>
                  </a:lnTo>
                  <a:lnTo>
                    <a:pt x="179" y="55"/>
                  </a:lnTo>
                  <a:lnTo>
                    <a:pt x="179" y="55"/>
                  </a:lnTo>
                  <a:lnTo>
                    <a:pt x="169" y="52"/>
                  </a:lnTo>
                  <a:lnTo>
                    <a:pt x="157" y="46"/>
                  </a:lnTo>
                  <a:lnTo>
                    <a:pt x="157" y="46"/>
                  </a:lnTo>
                  <a:lnTo>
                    <a:pt x="145" y="40"/>
                  </a:lnTo>
                  <a:lnTo>
                    <a:pt x="136" y="34"/>
                  </a:lnTo>
                  <a:lnTo>
                    <a:pt x="136" y="34"/>
                  </a:lnTo>
                  <a:lnTo>
                    <a:pt x="132" y="37"/>
                  </a:lnTo>
                  <a:lnTo>
                    <a:pt x="126" y="40"/>
                  </a:lnTo>
                  <a:lnTo>
                    <a:pt x="126" y="40"/>
                  </a:lnTo>
                  <a:lnTo>
                    <a:pt x="111" y="52"/>
                  </a:lnTo>
                  <a:lnTo>
                    <a:pt x="99" y="70"/>
                  </a:lnTo>
                  <a:lnTo>
                    <a:pt x="99" y="169"/>
                  </a:lnTo>
                  <a:lnTo>
                    <a:pt x="99" y="169"/>
                  </a:lnTo>
                  <a:lnTo>
                    <a:pt x="99" y="184"/>
                  </a:lnTo>
                  <a:lnTo>
                    <a:pt x="102" y="193"/>
                  </a:lnTo>
                  <a:lnTo>
                    <a:pt x="102" y="193"/>
                  </a:lnTo>
                  <a:lnTo>
                    <a:pt x="108" y="199"/>
                  </a:lnTo>
                  <a:lnTo>
                    <a:pt x="117" y="206"/>
                  </a:lnTo>
                  <a:lnTo>
                    <a:pt x="117" y="206"/>
                  </a:lnTo>
                  <a:lnTo>
                    <a:pt x="129" y="209"/>
                  </a:lnTo>
                  <a:lnTo>
                    <a:pt x="145" y="209"/>
                  </a:lnTo>
                  <a:lnTo>
                    <a:pt x="145" y="218"/>
                  </a:lnTo>
                  <a:lnTo>
                    <a:pt x="3" y="218"/>
                  </a:lnTo>
                  <a:lnTo>
                    <a:pt x="3" y="209"/>
                  </a:lnTo>
                  <a:lnTo>
                    <a:pt x="3" y="209"/>
                  </a:lnTo>
                  <a:lnTo>
                    <a:pt x="22" y="209"/>
                  </a:lnTo>
                  <a:lnTo>
                    <a:pt x="37" y="202"/>
                  </a:lnTo>
                  <a:lnTo>
                    <a:pt x="37" y="202"/>
                  </a:lnTo>
                  <a:lnTo>
                    <a:pt x="43" y="199"/>
                  </a:lnTo>
                  <a:lnTo>
                    <a:pt x="46" y="193"/>
                  </a:lnTo>
                  <a:lnTo>
                    <a:pt x="46" y="193"/>
                  </a:lnTo>
                  <a:lnTo>
                    <a:pt x="46" y="169"/>
                  </a:lnTo>
                  <a:lnTo>
                    <a:pt x="46" y="89"/>
                  </a:lnTo>
                  <a:lnTo>
                    <a:pt x="46" y="89"/>
                  </a:lnTo>
                  <a:lnTo>
                    <a:pt x="46" y="46"/>
                  </a:lnTo>
                  <a:lnTo>
                    <a:pt x="46" y="46"/>
                  </a:lnTo>
                  <a:lnTo>
                    <a:pt x="43" y="40"/>
                  </a:lnTo>
                  <a:lnTo>
                    <a:pt x="37" y="34"/>
                  </a:lnTo>
                  <a:lnTo>
                    <a:pt x="37" y="34"/>
                  </a:lnTo>
                  <a:lnTo>
                    <a:pt x="34" y="34"/>
                  </a:lnTo>
                  <a:lnTo>
                    <a:pt x="25" y="31"/>
                  </a:lnTo>
                  <a:lnTo>
                    <a:pt x="25" y="31"/>
                  </a:lnTo>
                  <a:lnTo>
                    <a:pt x="3" y="34"/>
                  </a:lnTo>
                  <a:lnTo>
                    <a:pt x="0" y="27"/>
                  </a:lnTo>
                  <a:lnTo>
                    <a:pt x="83" y="0"/>
                  </a:lnTo>
                  <a:lnTo>
                    <a:pt x="99" y="0"/>
                  </a:lnTo>
                  <a:close/>
                </a:path>
              </a:pathLst>
            </a:custGeom>
            <a:solidFill>
              <a:srgbClr val="23215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25000" noProof="0">
                <a:ln>
                  <a:noFill/>
                </a:ln>
                <a:solidFill>
                  <a:srgbClr val="000000"/>
                </a:solidFill>
                <a:effectLst/>
                <a:uLnTx/>
                <a:uFillTx/>
                <a:latin typeface="Arial" charset="0"/>
                <a:ea typeface="+mn-ea"/>
                <a:cs typeface="+mn-cs"/>
              </a:endParaRPr>
            </a:p>
          </p:txBody>
        </p:sp>
        <p:sp>
          <p:nvSpPr>
            <p:cNvPr id="1065" name="Freeform 41"/>
            <p:cNvSpPr>
              <a:spLocks/>
            </p:cNvSpPr>
            <p:nvPr userDrawn="1"/>
          </p:nvSpPr>
          <p:spPr bwMode="black">
            <a:xfrm>
              <a:off x="5038" y="2927"/>
              <a:ext cx="206" cy="218"/>
            </a:xfrm>
            <a:custGeom>
              <a:avLst/>
              <a:gdLst>
                <a:gd name="T0" fmla="*/ 96 w 206"/>
                <a:gd name="T1" fmla="*/ 52 h 218"/>
                <a:gd name="T2" fmla="*/ 114 w 206"/>
                <a:gd name="T3" fmla="*/ 31 h 218"/>
                <a:gd name="T4" fmla="*/ 148 w 206"/>
                <a:gd name="T5" fmla="*/ 6 h 218"/>
                <a:gd name="T6" fmla="*/ 166 w 206"/>
                <a:gd name="T7" fmla="*/ 3 h 218"/>
                <a:gd name="T8" fmla="*/ 194 w 206"/>
                <a:gd name="T9" fmla="*/ 12 h 218"/>
                <a:gd name="T10" fmla="*/ 203 w 206"/>
                <a:gd name="T11" fmla="*/ 18 h 218"/>
                <a:gd name="T12" fmla="*/ 206 w 206"/>
                <a:gd name="T13" fmla="*/ 31 h 218"/>
                <a:gd name="T14" fmla="*/ 197 w 206"/>
                <a:gd name="T15" fmla="*/ 49 h 218"/>
                <a:gd name="T16" fmla="*/ 188 w 206"/>
                <a:gd name="T17" fmla="*/ 52 h 218"/>
                <a:gd name="T18" fmla="*/ 178 w 206"/>
                <a:gd name="T19" fmla="*/ 55 h 218"/>
                <a:gd name="T20" fmla="*/ 154 w 206"/>
                <a:gd name="T21" fmla="*/ 46 h 218"/>
                <a:gd name="T22" fmla="*/ 145 w 206"/>
                <a:gd name="T23" fmla="*/ 40 h 218"/>
                <a:gd name="T24" fmla="*/ 135 w 206"/>
                <a:gd name="T25" fmla="*/ 34 h 218"/>
                <a:gd name="T26" fmla="*/ 123 w 206"/>
                <a:gd name="T27" fmla="*/ 40 h 218"/>
                <a:gd name="T28" fmla="*/ 111 w 206"/>
                <a:gd name="T29" fmla="*/ 52 h 218"/>
                <a:gd name="T30" fmla="*/ 96 w 206"/>
                <a:gd name="T31" fmla="*/ 169 h 218"/>
                <a:gd name="T32" fmla="*/ 99 w 206"/>
                <a:gd name="T33" fmla="*/ 184 h 218"/>
                <a:gd name="T34" fmla="*/ 102 w 206"/>
                <a:gd name="T35" fmla="*/ 193 h 218"/>
                <a:gd name="T36" fmla="*/ 117 w 206"/>
                <a:gd name="T37" fmla="*/ 206 h 218"/>
                <a:gd name="T38" fmla="*/ 129 w 206"/>
                <a:gd name="T39" fmla="*/ 209 h 218"/>
                <a:gd name="T40" fmla="*/ 145 w 206"/>
                <a:gd name="T41" fmla="*/ 218 h 218"/>
                <a:gd name="T42" fmla="*/ 3 w 206"/>
                <a:gd name="T43" fmla="*/ 209 h 218"/>
                <a:gd name="T44" fmla="*/ 22 w 206"/>
                <a:gd name="T45" fmla="*/ 209 h 218"/>
                <a:gd name="T46" fmla="*/ 34 w 206"/>
                <a:gd name="T47" fmla="*/ 202 h 218"/>
                <a:gd name="T48" fmla="*/ 46 w 206"/>
                <a:gd name="T49" fmla="*/ 193 h 218"/>
                <a:gd name="T50" fmla="*/ 46 w 206"/>
                <a:gd name="T51" fmla="*/ 169 h 218"/>
                <a:gd name="T52" fmla="*/ 46 w 206"/>
                <a:gd name="T53" fmla="*/ 89 h 218"/>
                <a:gd name="T54" fmla="*/ 46 w 206"/>
                <a:gd name="T55" fmla="*/ 46 h 218"/>
                <a:gd name="T56" fmla="*/ 37 w 206"/>
                <a:gd name="T57" fmla="*/ 34 h 218"/>
                <a:gd name="T58" fmla="*/ 31 w 206"/>
                <a:gd name="T59" fmla="*/ 34 h 218"/>
                <a:gd name="T60" fmla="*/ 25 w 206"/>
                <a:gd name="T61" fmla="*/ 31 h 218"/>
                <a:gd name="T62" fmla="*/ 0 w 206"/>
                <a:gd name="T63" fmla="*/ 27 h 218"/>
                <a:gd name="T64" fmla="*/ 96 w 206"/>
                <a:gd name="T65" fmla="*/ 0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06" h="218">
                  <a:moveTo>
                    <a:pt x="96" y="0"/>
                  </a:moveTo>
                  <a:lnTo>
                    <a:pt x="96" y="52"/>
                  </a:lnTo>
                  <a:lnTo>
                    <a:pt x="96" y="52"/>
                  </a:lnTo>
                  <a:lnTo>
                    <a:pt x="114" y="31"/>
                  </a:lnTo>
                  <a:lnTo>
                    <a:pt x="132" y="15"/>
                  </a:lnTo>
                  <a:lnTo>
                    <a:pt x="148" y="6"/>
                  </a:lnTo>
                  <a:lnTo>
                    <a:pt x="166" y="3"/>
                  </a:lnTo>
                  <a:lnTo>
                    <a:pt x="166" y="3"/>
                  </a:lnTo>
                  <a:lnTo>
                    <a:pt x="182" y="6"/>
                  </a:lnTo>
                  <a:lnTo>
                    <a:pt x="194" y="12"/>
                  </a:lnTo>
                  <a:lnTo>
                    <a:pt x="194" y="12"/>
                  </a:lnTo>
                  <a:lnTo>
                    <a:pt x="203" y="18"/>
                  </a:lnTo>
                  <a:lnTo>
                    <a:pt x="206" y="31"/>
                  </a:lnTo>
                  <a:lnTo>
                    <a:pt x="206" y="31"/>
                  </a:lnTo>
                  <a:lnTo>
                    <a:pt x="203" y="40"/>
                  </a:lnTo>
                  <a:lnTo>
                    <a:pt x="197" y="49"/>
                  </a:lnTo>
                  <a:lnTo>
                    <a:pt x="197" y="49"/>
                  </a:lnTo>
                  <a:lnTo>
                    <a:pt x="188" y="52"/>
                  </a:lnTo>
                  <a:lnTo>
                    <a:pt x="178" y="55"/>
                  </a:lnTo>
                  <a:lnTo>
                    <a:pt x="178" y="55"/>
                  </a:lnTo>
                  <a:lnTo>
                    <a:pt x="169" y="52"/>
                  </a:lnTo>
                  <a:lnTo>
                    <a:pt x="154" y="46"/>
                  </a:lnTo>
                  <a:lnTo>
                    <a:pt x="154" y="46"/>
                  </a:lnTo>
                  <a:lnTo>
                    <a:pt x="145" y="40"/>
                  </a:lnTo>
                  <a:lnTo>
                    <a:pt x="135" y="34"/>
                  </a:lnTo>
                  <a:lnTo>
                    <a:pt x="135" y="34"/>
                  </a:lnTo>
                  <a:lnTo>
                    <a:pt x="129" y="37"/>
                  </a:lnTo>
                  <a:lnTo>
                    <a:pt x="123" y="40"/>
                  </a:lnTo>
                  <a:lnTo>
                    <a:pt x="123" y="40"/>
                  </a:lnTo>
                  <a:lnTo>
                    <a:pt x="111" y="52"/>
                  </a:lnTo>
                  <a:lnTo>
                    <a:pt x="96" y="70"/>
                  </a:lnTo>
                  <a:lnTo>
                    <a:pt x="96" y="169"/>
                  </a:lnTo>
                  <a:lnTo>
                    <a:pt x="96" y="169"/>
                  </a:lnTo>
                  <a:lnTo>
                    <a:pt x="99" y="184"/>
                  </a:lnTo>
                  <a:lnTo>
                    <a:pt x="102" y="193"/>
                  </a:lnTo>
                  <a:lnTo>
                    <a:pt x="102" y="193"/>
                  </a:lnTo>
                  <a:lnTo>
                    <a:pt x="108" y="199"/>
                  </a:lnTo>
                  <a:lnTo>
                    <a:pt x="117" y="206"/>
                  </a:lnTo>
                  <a:lnTo>
                    <a:pt x="117" y="206"/>
                  </a:lnTo>
                  <a:lnTo>
                    <a:pt x="129" y="209"/>
                  </a:lnTo>
                  <a:lnTo>
                    <a:pt x="145" y="209"/>
                  </a:lnTo>
                  <a:lnTo>
                    <a:pt x="145" y="218"/>
                  </a:lnTo>
                  <a:lnTo>
                    <a:pt x="3" y="218"/>
                  </a:lnTo>
                  <a:lnTo>
                    <a:pt x="3" y="209"/>
                  </a:lnTo>
                  <a:lnTo>
                    <a:pt x="3" y="209"/>
                  </a:lnTo>
                  <a:lnTo>
                    <a:pt x="22" y="209"/>
                  </a:lnTo>
                  <a:lnTo>
                    <a:pt x="34" y="202"/>
                  </a:lnTo>
                  <a:lnTo>
                    <a:pt x="34" y="202"/>
                  </a:lnTo>
                  <a:lnTo>
                    <a:pt x="40" y="199"/>
                  </a:lnTo>
                  <a:lnTo>
                    <a:pt x="46" y="193"/>
                  </a:lnTo>
                  <a:lnTo>
                    <a:pt x="46" y="193"/>
                  </a:lnTo>
                  <a:lnTo>
                    <a:pt x="46" y="169"/>
                  </a:lnTo>
                  <a:lnTo>
                    <a:pt x="46" y="89"/>
                  </a:lnTo>
                  <a:lnTo>
                    <a:pt x="46" y="89"/>
                  </a:lnTo>
                  <a:lnTo>
                    <a:pt x="46" y="46"/>
                  </a:lnTo>
                  <a:lnTo>
                    <a:pt x="46" y="46"/>
                  </a:lnTo>
                  <a:lnTo>
                    <a:pt x="43" y="40"/>
                  </a:lnTo>
                  <a:lnTo>
                    <a:pt x="37" y="34"/>
                  </a:lnTo>
                  <a:lnTo>
                    <a:pt x="37" y="34"/>
                  </a:lnTo>
                  <a:lnTo>
                    <a:pt x="31" y="34"/>
                  </a:lnTo>
                  <a:lnTo>
                    <a:pt x="25" y="31"/>
                  </a:lnTo>
                  <a:lnTo>
                    <a:pt x="25" y="31"/>
                  </a:lnTo>
                  <a:lnTo>
                    <a:pt x="3" y="34"/>
                  </a:lnTo>
                  <a:lnTo>
                    <a:pt x="0" y="27"/>
                  </a:lnTo>
                  <a:lnTo>
                    <a:pt x="83" y="0"/>
                  </a:lnTo>
                  <a:lnTo>
                    <a:pt x="96" y="0"/>
                  </a:lnTo>
                  <a:close/>
                </a:path>
              </a:pathLst>
            </a:custGeom>
            <a:solidFill>
              <a:srgbClr val="23215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25000" noProof="0">
                <a:ln>
                  <a:noFill/>
                </a:ln>
                <a:solidFill>
                  <a:srgbClr val="000000"/>
                </a:solidFill>
                <a:effectLst/>
                <a:uLnTx/>
                <a:uFillTx/>
                <a:latin typeface="Arial" charset="0"/>
                <a:ea typeface="+mn-ea"/>
                <a:cs typeface="+mn-cs"/>
              </a:endParaRPr>
            </a:p>
          </p:txBody>
        </p:sp>
        <p:sp>
          <p:nvSpPr>
            <p:cNvPr id="1066" name="Freeform 42"/>
            <p:cNvSpPr>
              <a:spLocks/>
            </p:cNvSpPr>
            <p:nvPr userDrawn="1"/>
          </p:nvSpPr>
          <p:spPr bwMode="black">
            <a:xfrm>
              <a:off x="4747" y="2761"/>
              <a:ext cx="165" cy="390"/>
            </a:xfrm>
            <a:custGeom>
              <a:avLst/>
              <a:gdLst>
                <a:gd name="T0" fmla="*/ 165 w 165"/>
                <a:gd name="T1" fmla="*/ 0 h 390"/>
                <a:gd name="T2" fmla="*/ 64 w 165"/>
                <a:gd name="T3" fmla="*/ 322 h 390"/>
                <a:gd name="T4" fmla="*/ 64 w 165"/>
                <a:gd name="T5" fmla="*/ 322 h 390"/>
                <a:gd name="T6" fmla="*/ 55 w 165"/>
                <a:gd name="T7" fmla="*/ 350 h 390"/>
                <a:gd name="T8" fmla="*/ 55 w 165"/>
                <a:gd name="T9" fmla="*/ 350 h 390"/>
                <a:gd name="T10" fmla="*/ 58 w 165"/>
                <a:gd name="T11" fmla="*/ 356 h 390"/>
                <a:gd name="T12" fmla="*/ 58 w 165"/>
                <a:gd name="T13" fmla="*/ 356 h 390"/>
                <a:gd name="T14" fmla="*/ 67 w 165"/>
                <a:gd name="T15" fmla="*/ 359 h 390"/>
                <a:gd name="T16" fmla="*/ 67 w 165"/>
                <a:gd name="T17" fmla="*/ 359 h 390"/>
                <a:gd name="T18" fmla="*/ 73 w 165"/>
                <a:gd name="T19" fmla="*/ 359 h 390"/>
                <a:gd name="T20" fmla="*/ 83 w 165"/>
                <a:gd name="T21" fmla="*/ 356 h 390"/>
                <a:gd name="T22" fmla="*/ 83 w 165"/>
                <a:gd name="T23" fmla="*/ 356 h 390"/>
                <a:gd name="T24" fmla="*/ 92 w 165"/>
                <a:gd name="T25" fmla="*/ 350 h 390"/>
                <a:gd name="T26" fmla="*/ 98 w 165"/>
                <a:gd name="T27" fmla="*/ 341 h 390"/>
                <a:gd name="T28" fmla="*/ 113 w 165"/>
                <a:gd name="T29" fmla="*/ 322 h 390"/>
                <a:gd name="T30" fmla="*/ 126 w 165"/>
                <a:gd name="T31" fmla="*/ 329 h 390"/>
                <a:gd name="T32" fmla="*/ 126 w 165"/>
                <a:gd name="T33" fmla="*/ 329 h 390"/>
                <a:gd name="T34" fmla="*/ 95 w 165"/>
                <a:gd name="T35" fmla="*/ 359 h 390"/>
                <a:gd name="T36" fmla="*/ 83 w 165"/>
                <a:gd name="T37" fmla="*/ 372 h 390"/>
                <a:gd name="T38" fmla="*/ 70 w 165"/>
                <a:gd name="T39" fmla="*/ 381 h 390"/>
                <a:gd name="T40" fmla="*/ 70 w 165"/>
                <a:gd name="T41" fmla="*/ 381 h 390"/>
                <a:gd name="T42" fmla="*/ 49 w 165"/>
                <a:gd name="T43" fmla="*/ 387 h 390"/>
                <a:gd name="T44" fmla="*/ 30 w 165"/>
                <a:gd name="T45" fmla="*/ 390 h 390"/>
                <a:gd name="T46" fmla="*/ 30 w 165"/>
                <a:gd name="T47" fmla="*/ 390 h 390"/>
                <a:gd name="T48" fmla="*/ 18 w 165"/>
                <a:gd name="T49" fmla="*/ 390 h 390"/>
                <a:gd name="T50" fmla="*/ 9 w 165"/>
                <a:gd name="T51" fmla="*/ 384 h 390"/>
                <a:gd name="T52" fmla="*/ 9 w 165"/>
                <a:gd name="T53" fmla="*/ 384 h 390"/>
                <a:gd name="T54" fmla="*/ 3 w 165"/>
                <a:gd name="T55" fmla="*/ 375 h 390"/>
                <a:gd name="T56" fmla="*/ 0 w 165"/>
                <a:gd name="T57" fmla="*/ 368 h 390"/>
                <a:gd name="T58" fmla="*/ 0 w 165"/>
                <a:gd name="T59" fmla="*/ 368 h 390"/>
                <a:gd name="T60" fmla="*/ 3 w 165"/>
                <a:gd name="T61" fmla="*/ 353 h 390"/>
                <a:gd name="T62" fmla="*/ 9 w 165"/>
                <a:gd name="T63" fmla="*/ 329 h 390"/>
                <a:gd name="T64" fmla="*/ 86 w 165"/>
                <a:gd name="T65" fmla="*/ 74 h 390"/>
                <a:gd name="T66" fmla="*/ 86 w 165"/>
                <a:gd name="T67" fmla="*/ 74 h 390"/>
                <a:gd name="T68" fmla="*/ 95 w 165"/>
                <a:gd name="T69" fmla="*/ 40 h 390"/>
                <a:gd name="T70" fmla="*/ 95 w 165"/>
                <a:gd name="T71" fmla="*/ 40 h 390"/>
                <a:gd name="T72" fmla="*/ 95 w 165"/>
                <a:gd name="T73" fmla="*/ 34 h 390"/>
                <a:gd name="T74" fmla="*/ 89 w 165"/>
                <a:gd name="T75" fmla="*/ 28 h 390"/>
                <a:gd name="T76" fmla="*/ 89 w 165"/>
                <a:gd name="T77" fmla="*/ 28 h 390"/>
                <a:gd name="T78" fmla="*/ 83 w 165"/>
                <a:gd name="T79" fmla="*/ 25 h 390"/>
                <a:gd name="T80" fmla="*/ 70 w 165"/>
                <a:gd name="T81" fmla="*/ 25 h 390"/>
                <a:gd name="T82" fmla="*/ 70 w 165"/>
                <a:gd name="T83" fmla="*/ 25 h 390"/>
                <a:gd name="T84" fmla="*/ 46 w 165"/>
                <a:gd name="T85" fmla="*/ 25 h 390"/>
                <a:gd name="T86" fmla="*/ 46 w 165"/>
                <a:gd name="T87" fmla="*/ 15 h 390"/>
                <a:gd name="T88" fmla="*/ 165 w 165"/>
                <a:gd name="T89" fmla="*/ 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65" h="390">
                  <a:moveTo>
                    <a:pt x="165" y="0"/>
                  </a:moveTo>
                  <a:lnTo>
                    <a:pt x="64" y="322"/>
                  </a:lnTo>
                  <a:lnTo>
                    <a:pt x="64" y="322"/>
                  </a:lnTo>
                  <a:lnTo>
                    <a:pt x="55" y="350"/>
                  </a:lnTo>
                  <a:lnTo>
                    <a:pt x="55" y="350"/>
                  </a:lnTo>
                  <a:lnTo>
                    <a:pt x="58" y="356"/>
                  </a:lnTo>
                  <a:lnTo>
                    <a:pt x="58" y="356"/>
                  </a:lnTo>
                  <a:lnTo>
                    <a:pt x="67" y="359"/>
                  </a:lnTo>
                  <a:lnTo>
                    <a:pt x="67" y="359"/>
                  </a:lnTo>
                  <a:lnTo>
                    <a:pt x="73" y="359"/>
                  </a:lnTo>
                  <a:lnTo>
                    <a:pt x="83" y="356"/>
                  </a:lnTo>
                  <a:lnTo>
                    <a:pt x="83" y="356"/>
                  </a:lnTo>
                  <a:lnTo>
                    <a:pt x="92" y="350"/>
                  </a:lnTo>
                  <a:lnTo>
                    <a:pt x="98" y="341"/>
                  </a:lnTo>
                  <a:lnTo>
                    <a:pt x="113" y="322"/>
                  </a:lnTo>
                  <a:lnTo>
                    <a:pt x="126" y="329"/>
                  </a:lnTo>
                  <a:lnTo>
                    <a:pt x="126" y="329"/>
                  </a:lnTo>
                  <a:lnTo>
                    <a:pt x="95" y="359"/>
                  </a:lnTo>
                  <a:lnTo>
                    <a:pt x="83" y="372"/>
                  </a:lnTo>
                  <a:lnTo>
                    <a:pt x="70" y="381"/>
                  </a:lnTo>
                  <a:lnTo>
                    <a:pt x="70" y="381"/>
                  </a:lnTo>
                  <a:lnTo>
                    <a:pt x="49" y="387"/>
                  </a:lnTo>
                  <a:lnTo>
                    <a:pt x="30" y="390"/>
                  </a:lnTo>
                  <a:lnTo>
                    <a:pt x="30" y="390"/>
                  </a:lnTo>
                  <a:lnTo>
                    <a:pt x="18" y="390"/>
                  </a:lnTo>
                  <a:lnTo>
                    <a:pt x="9" y="384"/>
                  </a:lnTo>
                  <a:lnTo>
                    <a:pt x="9" y="384"/>
                  </a:lnTo>
                  <a:lnTo>
                    <a:pt x="3" y="375"/>
                  </a:lnTo>
                  <a:lnTo>
                    <a:pt x="0" y="368"/>
                  </a:lnTo>
                  <a:lnTo>
                    <a:pt x="0" y="368"/>
                  </a:lnTo>
                  <a:lnTo>
                    <a:pt x="3" y="353"/>
                  </a:lnTo>
                  <a:lnTo>
                    <a:pt x="9" y="329"/>
                  </a:lnTo>
                  <a:lnTo>
                    <a:pt x="86" y="74"/>
                  </a:lnTo>
                  <a:lnTo>
                    <a:pt x="86" y="74"/>
                  </a:lnTo>
                  <a:lnTo>
                    <a:pt x="95" y="40"/>
                  </a:lnTo>
                  <a:lnTo>
                    <a:pt x="95" y="40"/>
                  </a:lnTo>
                  <a:lnTo>
                    <a:pt x="95" y="34"/>
                  </a:lnTo>
                  <a:lnTo>
                    <a:pt x="89" y="28"/>
                  </a:lnTo>
                  <a:lnTo>
                    <a:pt x="89" y="28"/>
                  </a:lnTo>
                  <a:lnTo>
                    <a:pt x="83" y="25"/>
                  </a:lnTo>
                  <a:lnTo>
                    <a:pt x="70" y="25"/>
                  </a:lnTo>
                  <a:lnTo>
                    <a:pt x="70" y="25"/>
                  </a:lnTo>
                  <a:lnTo>
                    <a:pt x="46" y="25"/>
                  </a:lnTo>
                  <a:lnTo>
                    <a:pt x="46" y="15"/>
                  </a:lnTo>
                  <a:lnTo>
                    <a:pt x="165" y="0"/>
                  </a:lnTo>
                  <a:close/>
                </a:path>
              </a:pathLst>
            </a:custGeom>
            <a:solidFill>
              <a:srgbClr val="7CC14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25000" noProof="0">
                <a:ln>
                  <a:noFill/>
                </a:ln>
                <a:solidFill>
                  <a:srgbClr val="000000"/>
                </a:solidFill>
                <a:effectLst/>
                <a:uLnTx/>
                <a:uFillTx/>
                <a:latin typeface="Arial" charset="0"/>
                <a:ea typeface="+mn-ea"/>
                <a:cs typeface="+mn-cs"/>
              </a:endParaRPr>
            </a:p>
          </p:txBody>
        </p:sp>
      </p:grpSp>
      <p:sp>
        <p:nvSpPr>
          <p:cNvPr id="1119" name="Line 95"/>
          <p:cNvSpPr>
            <a:spLocks noChangeShapeType="1"/>
          </p:cNvSpPr>
          <p:nvPr/>
        </p:nvSpPr>
        <p:spPr bwMode="gray">
          <a:xfrm>
            <a:off x="-8467" y="6176963"/>
            <a:ext cx="347133" cy="0"/>
          </a:xfrm>
          <a:prstGeom prst="line">
            <a:avLst/>
          </a:prstGeom>
          <a:noFill/>
          <a:ln w="127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25000" noProof="0">
              <a:ln>
                <a:noFill/>
              </a:ln>
              <a:solidFill>
                <a:srgbClr val="000000"/>
              </a:solidFill>
              <a:effectLst/>
              <a:uLnTx/>
              <a:uFillTx/>
              <a:latin typeface="Arial" charset="0"/>
              <a:ea typeface="+mn-ea"/>
              <a:cs typeface="+mn-cs"/>
            </a:endParaRPr>
          </a:p>
        </p:txBody>
      </p:sp>
      <p:sp>
        <p:nvSpPr>
          <p:cNvPr id="1125" name="Line 101"/>
          <p:cNvSpPr>
            <a:spLocks noChangeShapeType="1"/>
          </p:cNvSpPr>
          <p:nvPr/>
        </p:nvSpPr>
        <p:spPr bwMode="gray">
          <a:xfrm>
            <a:off x="0" y="6650038"/>
            <a:ext cx="12192000" cy="0"/>
          </a:xfrm>
          <a:prstGeom prst="line">
            <a:avLst/>
          </a:prstGeom>
          <a:noFill/>
          <a:ln w="127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25000" noProof="0">
              <a:ln>
                <a:noFill/>
              </a:ln>
              <a:solidFill>
                <a:srgbClr val="000000"/>
              </a:solidFill>
              <a:effectLst/>
              <a:uLnTx/>
              <a:uFillTx/>
              <a:latin typeface="Arial" charset="0"/>
              <a:ea typeface="+mn-ea"/>
              <a:cs typeface="+mn-cs"/>
            </a:endParaRPr>
          </a:p>
        </p:txBody>
      </p:sp>
      <p:sp>
        <p:nvSpPr>
          <p:cNvPr id="1136" name="Line 112"/>
          <p:cNvSpPr>
            <a:spLocks noChangeShapeType="1"/>
          </p:cNvSpPr>
          <p:nvPr/>
        </p:nvSpPr>
        <p:spPr bwMode="gray">
          <a:xfrm>
            <a:off x="666751" y="6176963"/>
            <a:ext cx="10725149" cy="0"/>
          </a:xfrm>
          <a:prstGeom prst="line">
            <a:avLst/>
          </a:prstGeom>
          <a:noFill/>
          <a:ln w="127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25000" noProof="0">
              <a:ln>
                <a:noFill/>
              </a:ln>
              <a:solidFill>
                <a:srgbClr val="000000"/>
              </a:solidFill>
              <a:effectLst/>
              <a:uLnTx/>
              <a:uFillTx/>
              <a:latin typeface="Arial" charset="0"/>
              <a:ea typeface="+mn-ea"/>
              <a:cs typeface="+mn-cs"/>
            </a:endParaRPr>
          </a:p>
        </p:txBody>
      </p:sp>
      <p:sp>
        <p:nvSpPr>
          <p:cNvPr id="1037" name="Rectangle 13"/>
          <p:cNvSpPr>
            <a:spLocks noChangeArrowheads="1"/>
          </p:cNvSpPr>
          <p:nvPr/>
        </p:nvSpPr>
        <p:spPr bwMode="gray">
          <a:xfrm>
            <a:off x="0" y="214314"/>
            <a:ext cx="12192000" cy="5238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25000" noProof="0">
              <a:ln>
                <a:noFill/>
              </a:ln>
              <a:solidFill>
                <a:srgbClr val="000000"/>
              </a:solidFill>
              <a:effectLst/>
              <a:uLnTx/>
              <a:uFillTx/>
              <a:latin typeface="Arial" charset="0"/>
              <a:ea typeface="+mn-ea"/>
              <a:cs typeface="+mn-cs"/>
            </a:endParaRPr>
          </a:p>
        </p:txBody>
      </p:sp>
      <p:grpSp>
        <p:nvGrpSpPr>
          <p:cNvPr id="1147" name="Group 123"/>
          <p:cNvGrpSpPr>
            <a:grpSpLocks/>
          </p:cNvGrpSpPr>
          <p:nvPr/>
        </p:nvGrpSpPr>
        <p:grpSpPr bwMode="auto">
          <a:xfrm>
            <a:off x="323851" y="6056313"/>
            <a:ext cx="342900" cy="254000"/>
            <a:chOff x="153" y="3815"/>
            <a:chExt cx="162" cy="160"/>
          </a:xfrm>
        </p:grpSpPr>
        <p:sp>
          <p:nvSpPr>
            <p:cNvPr id="1121" name="AutoShape 97"/>
            <p:cNvSpPr>
              <a:spLocks noChangeArrowheads="1"/>
            </p:cNvSpPr>
            <p:nvPr userDrawn="1"/>
          </p:nvSpPr>
          <p:spPr bwMode="gray">
            <a:xfrm>
              <a:off x="153" y="3815"/>
              <a:ext cx="162" cy="160"/>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25000" noProof="0">
                <a:ln>
                  <a:noFill/>
                </a:ln>
                <a:solidFill>
                  <a:srgbClr val="000000"/>
                </a:solidFill>
                <a:effectLst/>
                <a:uLnTx/>
                <a:uFillTx/>
                <a:latin typeface="Arial" charset="0"/>
                <a:ea typeface="+mn-ea"/>
                <a:cs typeface="+mn-cs"/>
              </a:endParaRPr>
            </a:p>
          </p:txBody>
        </p:sp>
        <p:sp>
          <p:nvSpPr>
            <p:cNvPr id="1123" name="Oval 99"/>
            <p:cNvSpPr>
              <a:spLocks noChangeArrowheads="1"/>
            </p:cNvSpPr>
            <p:nvPr userDrawn="1"/>
          </p:nvSpPr>
          <p:spPr bwMode="gray">
            <a:xfrm>
              <a:off x="162" y="3822"/>
              <a:ext cx="146" cy="146"/>
            </a:xfrm>
            <a:prstGeom prst="ellipse">
              <a:avLst/>
            </a:prstGeom>
            <a:solidFill>
              <a:srgbClr val="FFFFFF"/>
            </a:solidFill>
            <a:ln>
              <a:noFill/>
            </a:ln>
            <a:effectLst/>
            <a:extLst>
              <a:ext uri="{91240B29-F687-4F45-9708-019B960494DF}">
                <a14:hiddenLine xmlns:a14="http://schemas.microsoft.com/office/drawing/2010/main" w="12700">
                  <a:solidFill>
                    <a:srgbClr val="FFFFF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25000" noProof="0">
                <a:ln>
                  <a:noFill/>
                </a:ln>
                <a:solidFill>
                  <a:srgbClr val="000000"/>
                </a:solidFill>
                <a:effectLst/>
                <a:uLnTx/>
                <a:uFillTx/>
                <a:latin typeface="Arial" charset="0"/>
                <a:ea typeface="+mn-ea"/>
                <a:cs typeface="+mn-cs"/>
              </a:endParaRPr>
            </a:p>
          </p:txBody>
        </p:sp>
        <p:sp>
          <p:nvSpPr>
            <p:cNvPr id="1139" name="Oval 115"/>
            <p:cNvSpPr>
              <a:spLocks noChangeArrowheads="1"/>
            </p:cNvSpPr>
            <p:nvPr userDrawn="1"/>
          </p:nvSpPr>
          <p:spPr bwMode="gray">
            <a:xfrm>
              <a:off x="175" y="3835"/>
              <a:ext cx="120" cy="120"/>
            </a:xfrm>
            <a:prstGeom prst="ellipse">
              <a:avLst/>
            </a:prstGeom>
            <a:solidFill>
              <a:schemeClr val="bg1"/>
            </a:solidFill>
            <a:ln>
              <a:noFill/>
            </a:ln>
            <a:effectLst/>
            <a:extLst>
              <a:ext uri="{91240B29-F687-4F45-9708-019B960494DF}">
                <a14:hiddenLine xmlns:a14="http://schemas.microsoft.com/office/drawing/2010/main" w="12700">
                  <a:solidFill>
                    <a:srgbClr val="FFFFF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25000" noProof="0">
                <a:ln>
                  <a:noFill/>
                </a:ln>
                <a:solidFill>
                  <a:srgbClr val="000000"/>
                </a:solidFill>
                <a:effectLst/>
                <a:uLnTx/>
                <a:uFillTx/>
                <a:latin typeface="Arial" charset="0"/>
                <a:ea typeface="+mn-ea"/>
                <a:cs typeface="+mn-cs"/>
              </a:endParaRPr>
            </a:p>
          </p:txBody>
        </p:sp>
      </p:grpSp>
    </p:spTree>
    <p:extLst>
      <p:ext uri="{BB962C8B-B14F-4D97-AF65-F5344CB8AC3E}">
        <p14:creationId xmlns:p14="http://schemas.microsoft.com/office/powerpoint/2010/main" val="3537901258"/>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Lst>
  <p:hf hdr="0" ftr="0" dt="0"/>
  <p:txStyles>
    <p:titleStyle>
      <a:lvl1pPr algn="l" rtl="0" fontAlgn="base">
        <a:spcBef>
          <a:spcPct val="0"/>
        </a:spcBef>
        <a:spcAft>
          <a:spcPct val="0"/>
        </a:spcAft>
        <a:defRPr sz="3600">
          <a:solidFill>
            <a:schemeClr val="tx2"/>
          </a:solidFill>
          <a:latin typeface="+mj-lt"/>
          <a:ea typeface="+mj-ea"/>
          <a:cs typeface="+mj-cs"/>
        </a:defRPr>
      </a:lvl1pPr>
      <a:lvl2pPr algn="l" rtl="0" fontAlgn="base">
        <a:spcBef>
          <a:spcPct val="0"/>
        </a:spcBef>
        <a:spcAft>
          <a:spcPct val="0"/>
        </a:spcAft>
        <a:defRPr sz="3600">
          <a:solidFill>
            <a:schemeClr val="tx2"/>
          </a:solidFill>
          <a:latin typeface="Arial" charset="0"/>
        </a:defRPr>
      </a:lvl2pPr>
      <a:lvl3pPr algn="l" rtl="0" fontAlgn="base">
        <a:spcBef>
          <a:spcPct val="0"/>
        </a:spcBef>
        <a:spcAft>
          <a:spcPct val="0"/>
        </a:spcAft>
        <a:defRPr sz="3600">
          <a:solidFill>
            <a:schemeClr val="tx2"/>
          </a:solidFill>
          <a:latin typeface="Arial" charset="0"/>
        </a:defRPr>
      </a:lvl3pPr>
      <a:lvl4pPr algn="l" rtl="0" fontAlgn="base">
        <a:spcBef>
          <a:spcPct val="0"/>
        </a:spcBef>
        <a:spcAft>
          <a:spcPct val="0"/>
        </a:spcAft>
        <a:defRPr sz="3600">
          <a:solidFill>
            <a:schemeClr val="tx2"/>
          </a:solidFill>
          <a:latin typeface="Arial" charset="0"/>
        </a:defRPr>
      </a:lvl4pPr>
      <a:lvl5pPr algn="l" rtl="0" fontAlgn="base">
        <a:spcBef>
          <a:spcPct val="0"/>
        </a:spcBef>
        <a:spcAft>
          <a:spcPct val="0"/>
        </a:spcAft>
        <a:defRPr sz="3600">
          <a:solidFill>
            <a:schemeClr val="tx2"/>
          </a:solidFill>
          <a:latin typeface="Arial" charset="0"/>
        </a:defRPr>
      </a:lvl5pPr>
      <a:lvl6pPr marL="457200" algn="l" rtl="0" fontAlgn="base">
        <a:spcBef>
          <a:spcPct val="0"/>
        </a:spcBef>
        <a:spcAft>
          <a:spcPct val="0"/>
        </a:spcAft>
        <a:defRPr sz="3600">
          <a:solidFill>
            <a:schemeClr val="tx2"/>
          </a:solidFill>
          <a:latin typeface="Arial" charset="0"/>
        </a:defRPr>
      </a:lvl6pPr>
      <a:lvl7pPr marL="914400" algn="l" rtl="0" fontAlgn="base">
        <a:spcBef>
          <a:spcPct val="0"/>
        </a:spcBef>
        <a:spcAft>
          <a:spcPct val="0"/>
        </a:spcAft>
        <a:defRPr sz="3600">
          <a:solidFill>
            <a:schemeClr val="tx2"/>
          </a:solidFill>
          <a:latin typeface="Arial" charset="0"/>
        </a:defRPr>
      </a:lvl7pPr>
      <a:lvl8pPr marL="1371600" algn="l" rtl="0" fontAlgn="base">
        <a:spcBef>
          <a:spcPct val="0"/>
        </a:spcBef>
        <a:spcAft>
          <a:spcPct val="0"/>
        </a:spcAft>
        <a:defRPr sz="3600">
          <a:solidFill>
            <a:schemeClr val="tx2"/>
          </a:solidFill>
          <a:latin typeface="Arial" charset="0"/>
        </a:defRPr>
      </a:lvl8pPr>
      <a:lvl9pPr marL="1828800" algn="l" rtl="0" fontAlgn="base">
        <a:spcBef>
          <a:spcPct val="0"/>
        </a:spcBef>
        <a:spcAft>
          <a:spcPct val="0"/>
        </a:spcAft>
        <a:defRPr sz="3600">
          <a:solidFill>
            <a:schemeClr val="tx2"/>
          </a:solidFill>
          <a:latin typeface="Arial" charset="0"/>
        </a:defRPr>
      </a:lvl9pPr>
    </p:titleStyle>
    <p:bodyStyle>
      <a:lvl1pPr marL="228600" indent="-228600" algn="l" rtl="0" fontAlgn="base">
        <a:spcBef>
          <a:spcPct val="35000"/>
        </a:spcBef>
        <a:spcAft>
          <a:spcPct val="0"/>
        </a:spcAft>
        <a:buClr>
          <a:schemeClr val="accent1"/>
        </a:buClr>
        <a:buChar char="•"/>
        <a:defRPr sz="2400">
          <a:solidFill>
            <a:schemeClr val="tx1"/>
          </a:solidFill>
          <a:latin typeface="+mn-lt"/>
          <a:ea typeface="+mn-ea"/>
          <a:cs typeface="+mn-cs"/>
        </a:defRPr>
      </a:lvl1pPr>
      <a:lvl2pPr marL="571500" indent="-228600" algn="l" rtl="0" fontAlgn="base">
        <a:spcBef>
          <a:spcPct val="35000"/>
        </a:spcBef>
        <a:spcAft>
          <a:spcPct val="0"/>
        </a:spcAft>
        <a:buChar char="–"/>
        <a:defRPr sz="2000">
          <a:solidFill>
            <a:schemeClr val="tx1"/>
          </a:solidFill>
          <a:latin typeface="+mn-lt"/>
        </a:defRPr>
      </a:lvl2pPr>
      <a:lvl3pPr marL="914400" indent="-228600" algn="l" rtl="0" fontAlgn="base">
        <a:spcBef>
          <a:spcPct val="35000"/>
        </a:spcBef>
        <a:spcAft>
          <a:spcPct val="0"/>
        </a:spcAft>
        <a:buChar char="•"/>
        <a:defRPr>
          <a:solidFill>
            <a:schemeClr val="tx1"/>
          </a:solidFill>
          <a:latin typeface="+mn-lt"/>
        </a:defRPr>
      </a:lvl3pPr>
      <a:lvl4pPr marL="1257300" indent="-228600" algn="l" rtl="0" fontAlgn="base">
        <a:spcBef>
          <a:spcPct val="35000"/>
        </a:spcBef>
        <a:spcAft>
          <a:spcPct val="0"/>
        </a:spcAft>
        <a:buChar char="–"/>
        <a:defRPr sz="1600">
          <a:solidFill>
            <a:schemeClr val="tx1"/>
          </a:solidFill>
          <a:latin typeface="+mn-lt"/>
        </a:defRPr>
      </a:lvl4pPr>
      <a:lvl5pPr marL="1600200" indent="-228600" algn="l" rtl="0" fontAlgn="base">
        <a:spcBef>
          <a:spcPct val="35000"/>
        </a:spcBef>
        <a:spcAft>
          <a:spcPct val="0"/>
        </a:spcAft>
        <a:buChar char="»"/>
        <a:defRPr sz="1400">
          <a:solidFill>
            <a:schemeClr val="tx1"/>
          </a:solidFill>
          <a:latin typeface="+mn-lt"/>
        </a:defRPr>
      </a:lvl5pPr>
      <a:lvl6pPr marL="2057400" indent="-228600" algn="l" rtl="0" fontAlgn="base">
        <a:spcBef>
          <a:spcPct val="35000"/>
        </a:spcBef>
        <a:spcAft>
          <a:spcPct val="0"/>
        </a:spcAft>
        <a:buChar char="»"/>
        <a:defRPr sz="1400">
          <a:solidFill>
            <a:schemeClr val="tx1"/>
          </a:solidFill>
          <a:latin typeface="+mn-lt"/>
        </a:defRPr>
      </a:lvl6pPr>
      <a:lvl7pPr marL="2514600" indent="-228600" algn="l" rtl="0" fontAlgn="base">
        <a:spcBef>
          <a:spcPct val="35000"/>
        </a:spcBef>
        <a:spcAft>
          <a:spcPct val="0"/>
        </a:spcAft>
        <a:buChar char="»"/>
        <a:defRPr sz="1400">
          <a:solidFill>
            <a:schemeClr val="tx1"/>
          </a:solidFill>
          <a:latin typeface="+mn-lt"/>
        </a:defRPr>
      </a:lvl7pPr>
      <a:lvl8pPr marL="2971800" indent="-228600" algn="l" rtl="0" fontAlgn="base">
        <a:spcBef>
          <a:spcPct val="35000"/>
        </a:spcBef>
        <a:spcAft>
          <a:spcPct val="0"/>
        </a:spcAft>
        <a:buChar char="»"/>
        <a:defRPr sz="1400">
          <a:solidFill>
            <a:schemeClr val="tx1"/>
          </a:solidFill>
          <a:latin typeface="+mn-lt"/>
        </a:defRPr>
      </a:lvl8pPr>
      <a:lvl9pPr marL="3429000" indent="-228600" algn="l" rtl="0" fontAlgn="base">
        <a:spcBef>
          <a:spcPct val="35000"/>
        </a:spcBef>
        <a:spcAft>
          <a:spcPct val="0"/>
        </a:spcAft>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7792F81-1834-4E40-B4C3-BAECD0D5021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0A99044-FBD3-4A6A-9EBE-675587A2471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0C4326-38F1-406F-B160-69D46B97D27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98ADF036-F7CC-48A2-86D1-B6EB83592DD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C76FCBE0-B7BB-49FD-97C2-0E3B4D82ED0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BA26345C-7161-42BA-A0C9-BC9B5388D7B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749E805-3BE2-4C12-ACD1-C9696C1637F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1077565"/>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4AAD347D-5ACD-4C99-B74B-A9C85AD731AF}" type="datetimeFigureOut">
              <a:rPr kumimoji="0" lang="en-US" sz="1100" b="0" i="0" u="none" strike="noStrike" kern="1200" cap="none" spc="0" normalizeH="0" baseline="0" noProof="0" dirty="0">
                <a:ln>
                  <a:noFill/>
                </a:ln>
                <a:solidFill>
                  <a:prstClr val="white">
                    <a:tint val="75000"/>
                    <a:alpha val="60000"/>
                  </a:prstClr>
                </a:solidFill>
                <a:effectLst/>
                <a:uLnTx/>
                <a:uFillTx/>
                <a:latin typeface="Century Gothic" panose="020B050202020202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2/10/2022</a:t>
            </a:fld>
            <a:endParaRPr kumimoji="0" lang="en-US" sz="1100" b="0" i="0" u="none" strike="noStrike" kern="1200" cap="none" spc="0" normalizeH="0" baseline="0" noProof="0" dirty="0">
              <a:ln>
                <a:noFill/>
              </a:ln>
              <a:solidFill>
                <a:prstClr val="white">
                  <a:tint val="75000"/>
                  <a:alpha val="60000"/>
                </a:prstClr>
              </a:solidFill>
              <a:effectLst/>
              <a:uLnTx/>
              <a:uFillTx/>
              <a:latin typeface="Century Gothic" panose="020B0502020202020204"/>
              <a:ea typeface="+mn-ea"/>
              <a:cs typeface="+mn-cs"/>
            </a:endParaRPr>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white">
                  <a:tint val="75000"/>
                  <a:alpha val="60000"/>
                </a:prstClr>
              </a:solidFill>
              <a:effectLst/>
              <a:uLnTx/>
              <a:uFillTx/>
              <a:latin typeface="Century Gothic" panose="020B0502020202020204"/>
              <a:ea typeface="+mn-ea"/>
              <a:cs typeface="+mn-cs"/>
            </a:endParaRPr>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fld id="{D57F1E4F-1CFF-5643-939E-02111984F565}" type="slidenum">
              <a:rPr kumimoji="0" lang="en-US" sz="2800" b="0" i="0" u="none" strike="noStrike" kern="1200" cap="none" spc="0" normalizeH="0" baseline="0" noProof="0" dirty="0">
                <a:ln>
                  <a:noFill/>
                </a:ln>
                <a:solidFill>
                  <a:prstClr val="white">
                    <a:tint val="75000"/>
                  </a:prstClr>
                </a:solidFill>
                <a:effectLst/>
                <a:uLnTx/>
                <a:uFillTx/>
                <a:latin typeface="Century Gothic" panose="020B050202020202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a:t>
            </a:fld>
            <a:endParaRPr kumimoji="0" lang="en-US" sz="2800" b="0" i="0" u="none" strike="noStrike" kern="1200" cap="none" spc="0" normalizeH="0" baseline="0" noProof="0" dirty="0">
              <a:ln>
                <a:noFill/>
              </a:ln>
              <a:solidFill>
                <a:prstClr val="white">
                  <a:tint val="75000"/>
                </a:prst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3207831423"/>
      </p:ext>
    </p:extLst>
  </p:cSld>
  <p:clrMap bg1="dk1" tx1="lt1" bg2="dk2" tx2="lt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 id="2147483775" r:id="rId12"/>
    <p:sldLayoutId id="2147483776" r:id="rId13"/>
    <p:sldLayoutId id="2147483777" r:id="rId14"/>
    <p:sldLayoutId id="2147483778" r:id="rId15"/>
    <p:sldLayoutId id="2147483779" r:id="rId16"/>
    <p:sldLayoutId id="2147483780" r:id="rId17"/>
  </p:sldLayoutIdLst>
  <p:hf sldNum="0" hdr="0" ftr="0" dt="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1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56.xml"/></Relationships>
</file>

<file path=ppt/slides/_rels/slide1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5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5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56.xml"/></Relationships>
</file>

<file path=ppt/slides/_rels/slide1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56.xml"/></Relationships>
</file>

<file path=ppt/slides/_rels/slide2.xml.rels><?xml version="1.0" encoding="UTF-8" standalone="yes"?>
<Relationships xmlns="http://schemas.openxmlformats.org/package/2006/relationships"><Relationship Id="rId3" Type="http://schemas.openxmlformats.org/officeDocument/2006/relationships/hyperlink" Target="https://drive.google.com/file/d/1ZO2JxgOK12uyJfu_Qq1k2KA5b30mB6UX/view?usp=sharing" TargetMode="External"/><Relationship Id="rId2" Type="http://schemas.openxmlformats.org/officeDocument/2006/relationships/image" Target="../media/image12.png"/><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2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56.xml"/></Relationships>
</file>

<file path=ppt/slides/_rels/slide2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5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2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5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31.xml.rels><?xml version="1.0" encoding="UTF-8" standalone="yes"?>
<Relationships xmlns="http://schemas.openxmlformats.org/package/2006/relationships"><Relationship Id="rId2" Type="http://schemas.openxmlformats.org/officeDocument/2006/relationships/hyperlink" Target="https://www.aalrr.com/an-administrators-guide-to-student-discipline-aalrr" TargetMode="External"/><Relationship Id="rId1" Type="http://schemas.openxmlformats.org/officeDocument/2006/relationships/slideLayout" Target="../slideLayouts/slideLayout56.xml"/></Relationships>
</file>

<file path=ppt/slides/_rels/slide3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77.xml"/></Relationships>
</file>

<file path=ppt/slides/_rels/slide3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8.xml"/></Relationships>
</file>

<file path=ppt/slides/_rels/slide36.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78.xml"/></Relationships>
</file>

<file path=ppt/slides/_rels/slide37.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78.xml"/></Relationships>
</file>

<file path=ppt/slides/_rels/slide38.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eg"/><Relationship Id="rId1" Type="http://schemas.openxmlformats.org/officeDocument/2006/relationships/slideLayout" Target="../slideLayouts/slideLayout78.xml"/></Relationships>
</file>

<file path=ppt/slides/_rels/slide39.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g"/><Relationship Id="rId1" Type="http://schemas.openxmlformats.org/officeDocument/2006/relationships/slideLayout" Target="../slideLayouts/slideLayout7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g"/><Relationship Id="rId1" Type="http://schemas.openxmlformats.org/officeDocument/2006/relationships/slideLayout" Target="../slideLayouts/slideLayout78.xml"/><Relationship Id="rId5" Type="http://schemas.openxmlformats.org/officeDocument/2006/relationships/image" Target="../media/image41.jpg"/><Relationship Id="rId4" Type="http://schemas.openxmlformats.org/officeDocument/2006/relationships/image" Target="../media/image40.jpg"/></Relationships>
</file>

<file path=ppt/slides/_rels/slide41.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30.jpg"/><Relationship Id="rId1" Type="http://schemas.openxmlformats.org/officeDocument/2006/relationships/slideLayout" Target="../slideLayouts/slideLayout78.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43.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78.xml"/></Relationships>
</file>

<file path=ppt/slides/_rels/slide4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Layout" Target="../slideLayouts/slideLayout11.xml"/><Relationship Id="rId4" Type="http://schemas.openxmlformats.org/officeDocument/2006/relationships/image" Target="../media/image14.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53.xml.rels><?xml version="1.0" encoding="UTF-8" standalone="yes"?>
<Relationships xmlns="http://schemas.openxmlformats.org/package/2006/relationships"><Relationship Id="rId8" Type="http://schemas.openxmlformats.org/officeDocument/2006/relationships/image" Target="../media/image54.jpg"/><Relationship Id="rId13" Type="http://schemas.openxmlformats.org/officeDocument/2006/relationships/image" Target="../media/image59.jpg"/><Relationship Id="rId3" Type="http://schemas.openxmlformats.org/officeDocument/2006/relationships/image" Target="../media/image49.jpg"/><Relationship Id="rId7" Type="http://schemas.openxmlformats.org/officeDocument/2006/relationships/image" Target="../media/image53.jpg"/><Relationship Id="rId12" Type="http://schemas.openxmlformats.org/officeDocument/2006/relationships/image" Target="../media/image58.jpg"/><Relationship Id="rId2" Type="http://schemas.openxmlformats.org/officeDocument/2006/relationships/notesSlide" Target="../notesSlides/notesSlide7.xml"/><Relationship Id="rId1" Type="http://schemas.openxmlformats.org/officeDocument/2006/relationships/slideLayout" Target="../slideLayouts/slideLayout23.xml"/><Relationship Id="rId6" Type="http://schemas.openxmlformats.org/officeDocument/2006/relationships/image" Target="../media/image52.jpg"/><Relationship Id="rId11" Type="http://schemas.openxmlformats.org/officeDocument/2006/relationships/image" Target="../media/image57.jpg"/><Relationship Id="rId5" Type="http://schemas.openxmlformats.org/officeDocument/2006/relationships/image" Target="../media/image51.jpg"/><Relationship Id="rId10" Type="http://schemas.openxmlformats.org/officeDocument/2006/relationships/image" Target="../media/image56.jpg"/><Relationship Id="rId4" Type="http://schemas.openxmlformats.org/officeDocument/2006/relationships/image" Target="../media/image50.jpg"/><Relationship Id="rId9" Type="http://schemas.openxmlformats.org/officeDocument/2006/relationships/image" Target="../media/image55.jpg"/></Relationships>
</file>

<file path=ppt/slides/_rels/slide54.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8.xml"/><Relationship Id="rId1" Type="http://schemas.openxmlformats.org/officeDocument/2006/relationships/slideLayout" Target="../slideLayouts/slideLayout24.xml"/></Relationships>
</file>

<file path=ppt/slides/_rels/slide55.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9.xml"/><Relationship Id="rId1" Type="http://schemas.openxmlformats.org/officeDocument/2006/relationships/slideLayout" Target="../slideLayouts/slideLayout25.xml"/><Relationship Id="rId5" Type="http://schemas.openxmlformats.org/officeDocument/2006/relationships/image" Target="../media/image63.jpg"/><Relationship Id="rId4" Type="http://schemas.openxmlformats.org/officeDocument/2006/relationships/image" Target="../media/image62.jpg"/></Relationships>
</file>

<file path=ppt/slides/_rels/slide56.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10.xml"/><Relationship Id="rId1" Type="http://schemas.openxmlformats.org/officeDocument/2006/relationships/slideLayout" Target="../slideLayouts/slideLayout26.xml"/><Relationship Id="rId6" Type="http://schemas.openxmlformats.org/officeDocument/2006/relationships/image" Target="../media/image67.jpg"/><Relationship Id="rId5" Type="http://schemas.openxmlformats.org/officeDocument/2006/relationships/image" Target="../media/image66.jpg"/><Relationship Id="rId4" Type="http://schemas.openxmlformats.org/officeDocument/2006/relationships/image" Target="../media/image65.jpg"/></Relationships>
</file>

<file path=ppt/slides/_rels/slide57.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11.xml"/><Relationship Id="rId1" Type="http://schemas.openxmlformats.org/officeDocument/2006/relationships/slideLayout" Target="../slideLayouts/slideLayout27.xml"/><Relationship Id="rId4" Type="http://schemas.openxmlformats.org/officeDocument/2006/relationships/image" Target="../media/image69.jpg"/></Relationships>
</file>

<file path=ppt/slides/_rels/slide5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2.xml"/><Relationship Id="rId1" Type="http://schemas.openxmlformats.org/officeDocument/2006/relationships/slideLayout" Target="../slideLayouts/slideLayout26.xml"/></Relationships>
</file>

<file path=ppt/slides/_rels/slide59.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13.xml"/><Relationship Id="rId1" Type="http://schemas.openxmlformats.org/officeDocument/2006/relationships/slideLayout" Target="../slideLayouts/slideLayout26.xml"/><Relationship Id="rId4" Type="http://schemas.openxmlformats.org/officeDocument/2006/relationships/image" Target="../media/image72.jp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66.xml"/><Relationship Id="rId6" Type="http://schemas.openxmlformats.org/officeDocument/2006/relationships/hyperlink" Target="http://s4edconsultants.org/resources.html" TargetMode="External"/><Relationship Id="rId5" Type="http://schemas.openxmlformats.org/officeDocument/2006/relationships/hyperlink" Target="https://legalbooksdistributing.com/" TargetMode="External"/><Relationship Id="rId4" Type="http://schemas.openxmlformats.org/officeDocument/2006/relationships/image" Target="../media/image16.pn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4.xml"/></Relationships>
</file>

<file path=ppt/slides/_rels/slide61.xml.rels><?xml version="1.0" encoding="UTF-8" standalone="yes"?>
<Relationships xmlns="http://schemas.openxmlformats.org/package/2006/relationships"><Relationship Id="rId3" Type="http://schemas.openxmlformats.org/officeDocument/2006/relationships/hyperlink" Target="mailto:ymagana@aesd.org" TargetMode="External"/><Relationship Id="rId2" Type="http://schemas.openxmlformats.org/officeDocument/2006/relationships/notesSlide" Target="../notesSlides/notesSlide15.xml"/><Relationship Id="rId1" Type="http://schemas.openxmlformats.org/officeDocument/2006/relationships/slideLayout" Target="../slideLayouts/slideLayout54.xml"/><Relationship Id="rId4" Type="http://schemas.openxmlformats.org/officeDocument/2006/relationships/image" Target="../media/image73.pn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5.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6.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8.xml"/></Relationships>
</file>

<file path=ppt/slides/_rels/slide65.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19.xml"/><Relationship Id="rId1" Type="http://schemas.openxmlformats.org/officeDocument/2006/relationships/slideLayout" Target="../slideLayouts/slideLayout47.xml"/></Relationships>
</file>

<file path=ppt/slides/_rels/slide6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0.xml"/><Relationship Id="rId1" Type="http://schemas.openxmlformats.org/officeDocument/2006/relationships/slideLayout" Target="../slideLayouts/slideLayout49.xml"/></Relationships>
</file>

<file path=ppt/slides/_rels/slide67.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21.xml"/><Relationship Id="rId1" Type="http://schemas.openxmlformats.org/officeDocument/2006/relationships/slideLayout" Target="../slideLayouts/slideLayout52.xml"/><Relationship Id="rId4" Type="http://schemas.openxmlformats.org/officeDocument/2006/relationships/image" Target="../media/image76.png"/></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9.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3.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3.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4.xml"/></Relationships>
</file>

<file path=ppt/slides/_rels/slide72.xml.rels><?xml version="1.0" encoding="UTF-8" standalone="yes"?>
<Relationships xmlns="http://schemas.openxmlformats.org/package/2006/relationships"><Relationship Id="rId3" Type="http://schemas.openxmlformats.org/officeDocument/2006/relationships/hyperlink" Target="https://cascwa.wildapricot.org/Scholarships" TargetMode="External"/><Relationship Id="rId2" Type="http://schemas.openxmlformats.org/officeDocument/2006/relationships/hyperlink" Target="https://cascwa.wildapricot.org/Conference" TargetMode="External"/><Relationship Id="rId1" Type="http://schemas.openxmlformats.org/officeDocument/2006/relationships/slideLayout" Target="../slideLayouts/slideLayout3.xml"/><Relationship Id="rId4" Type="http://schemas.openxmlformats.org/officeDocument/2006/relationships/hyperlink" Target="http://cascwa.wildapricot.org/To-Join" TargetMode="External"/></Relationships>
</file>

<file path=ppt/slides/_rels/slide7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hyperlink" Target="http://cascwa.wildapricot.org/" TargetMode="External"/><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3" Type="http://schemas.openxmlformats.org/officeDocument/2006/relationships/hyperlink" Target="mailto:Iniguez_elizabeth@lacoe.edu" TargetMode="External"/><Relationship Id="rId2" Type="http://schemas.openxmlformats.org/officeDocument/2006/relationships/notesSlide" Target="../notesSlides/notesSlide26.xml"/><Relationship Id="rId1" Type="http://schemas.openxmlformats.org/officeDocument/2006/relationships/slideLayout" Target="../slideLayouts/slideLayout11.xml"/><Relationship Id="rId4" Type="http://schemas.openxmlformats.org/officeDocument/2006/relationships/image" Target="../media/image78.png"/></Relationships>
</file>

<file path=ppt/slides/_rels/slide75.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hyperlink" Target="https://campussafetygroup.org/" TargetMode="External"/><Relationship Id="rId1" Type="http://schemas.openxmlformats.org/officeDocument/2006/relationships/slideLayout" Target="../slideLayouts/slideLayout1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hyperlink" Target="https://drive.google.com/file/d/1ZO2JxgOK12uyJfu_Qq1k2KA5b30mB6UX/view?usp=sharing" TargetMode="External"/><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B7AEFB0-51F2-5449-996C-73382891D2F9}"/>
              </a:ext>
            </a:extLst>
          </p:cNvPr>
          <p:cNvSpPr>
            <a:spLocks noGrp="1"/>
          </p:cNvSpPr>
          <p:nvPr>
            <p:ph type="ctrTitle"/>
          </p:nvPr>
        </p:nvSpPr>
        <p:spPr>
          <a:xfrm>
            <a:off x="831273" y="758952"/>
            <a:ext cx="10688374" cy="3566160"/>
          </a:xfrm>
        </p:spPr>
        <p:txBody>
          <a:bodyPr>
            <a:normAutofit/>
          </a:bodyPr>
          <a:lstStyle/>
          <a:p>
            <a:r>
              <a:rPr lang="en-US" sz="6000" b="1" dirty="0"/>
              <a:t>Phil </a:t>
            </a:r>
            <a:r>
              <a:rPr lang="en-US" sz="6000" b="1" dirty="0" err="1"/>
              <a:t>Kauble</a:t>
            </a:r>
            <a:r>
              <a:rPr lang="en-US" sz="6000" b="1" dirty="0"/>
              <a:t> </a:t>
            </a:r>
            <a:r>
              <a:rPr lang="en-US" sz="6000" b="1" dirty="0" err="1"/>
              <a:t>TopicAL</a:t>
            </a:r>
            <a:r>
              <a:rPr lang="en-US" sz="6000" b="1" dirty="0"/>
              <a:t> forum</a:t>
            </a:r>
          </a:p>
        </p:txBody>
      </p:sp>
      <p:sp>
        <p:nvSpPr>
          <p:cNvPr id="5" name="Subtitle 4">
            <a:extLst>
              <a:ext uri="{FF2B5EF4-FFF2-40B4-BE49-F238E27FC236}">
                <a16:creationId xmlns:a16="http://schemas.microsoft.com/office/drawing/2014/main" id="{B0F6D6CF-8D73-6643-A348-53AAE29FD1C2}"/>
              </a:ext>
            </a:extLst>
          </p:cNvPr>
          <p:cNvSpPr>
            <a:spLocks noGrp="1"/>
          </p:cNvSpPr>
          <p:nvPr>
            <p:ph type="subTitle" idx="1"/>
          </p:nvPr>
        </p:nvSpPr>
        <p:spPr>
          <a:xfrm>
            <a:off x="1066800" y="5644637"/>
            <a:ext cx="10058400" cy="571500"/>
          </a:xfrm>
        </p:spPr>
        <p:txBody>
          <a:bodyPr/>
          <a:lstStyle/>
          <a:p>
            <a:r>
              <a:rPr lang="en-US" dirty="0"/>
              <a:t>February 4, 2022</a:t>
            </a:r>
            <a:endParaRPr lang="en-US" sz="1600" dirty="0"/>
          </a:p>
        </p:txBody>
      </p:sp>
      <p:pic>
        <p:nvPicPr>
          <p:cNvPr id="1026" name="Picture 2" descr="Image previe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1272" y="930621"/>
            <a:ext cx="8109528" cy="22095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B9BD1EE2-0B27-4341-929B-8D5278EB7C9F}"/>
              </a:ext>
            </a:extLst>
          </p:cNvPr>
          <p:cNvSpPr txBox="1"/>
          <p:nvPr/>
        </p:nvSpPr>
        <p:spPr>
          <a:xfrm>
            <a:off x="1191126" y="4475746"/>
            <a:ext cx="9964554" cy="769441"/>
          </a:xfrm>
          <a:prstGeom prst="rect">
            <a:avLst/>
          </a:prstGeom>
          <a:solidFill>
            <a:schemeClr val="accent3">
              <a:lumMod val="40000"/>
              <a:lumOff val="60000"/>
            </a:schemeClr>
          </a:solidFill>
        </p:spPr>
        <p:txBody>
          <a:bodyPr wrap="square" rtlCol="0">
            <a:spAutoFit/>
          </a:bodyPr>
          <a:lstStyle/>
          <a:p>
            <a:pPr algn="ctr"/>
            <a:r>
              <a:rPr lang="en-US" sz="4400" b="1" dirty="0">
                <a:solidFill>
                  <a:srgbClr val="FF0000"/>
                </a:solidFill>
              </a:rPr>
              <a:t>Re-Supporting Student Behavior </a:t>
            </a:r>
          </a:p>
        </p:txBody>
      </p:sp>
      <p:sp>
        <p:nvSpPr>
          <p:cNvPr id="6" name="TextBox 5">
            <a:extLst>
              <a:ext uri="{FF2B5EF4-FFF2-40B4-BE49-F238E27FC236}">
                <a16:creationId xmlns:a16="http://schemas.microsoft.com/office/drawing/2014/main" id="{2C62511A-1C57-4B85-928C-FA75EBE6B1D0}"/>
              </a:ext>
            </a:extLst>
          </p:cNvPr>
          <p:cNvSpPr txBox="1"/>
          <p:nvPr/>
        </p:nvSpPr>
        <p:spPr>
          <a:xfrm>
            <a:off x="2682251" y="922779"/>
            <a:ext cx="4407569" cy="646331"/>
          </a:xfrm>
          <a:prstGeom prst="rect">
            <a:avLst/>
          </a:prstGeom>
          <a:noFill/>
        </p:spPr>
        <p:txBody>
          <a:bodyPr wrap="square" rtlCol="0">
            <a:spAutoFit/>
          </a:bodyPr>
          <a:lstStyle/>
          <a:p>
            <a:pPr algn="ctr"/>
            <a:r>
              <a:rPr lang="en-US" sz="3600" b="1" dirty="0"/>
              <a:t>Southern Section </a:t>
            </a:r>
          </a:p>
        </p:txBody>
      </p:sp>
    </p:spTree>
    <p:extLst>
      <p:ext uri="{BB962C8B-B14F-4D97-AF65-F5344CB8AC3E}">
        <p14:creationId xmlns:p14="http://schemas.microsoft.com/office/powerpoint/2010/main" val="18333658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First Amendment Rights of Students</a:t>
            </a:r>
          </a:p>
        </p:txBody>
      </p:sp>
      <p:sp>
        <p:nvSpPr>
          <p:cNvPr id="3" name="Content Placeholder 2"/>
          <p:cNvSpPr>
            <a:spLocks noGrp="1"/>
          </p:cNvSpPr>
          <p:nvPr>
            <p:ph idx="1"/>
          </p:nvPr>
        </p:nvSpPr>
        <p:spPr>
          <a:xfrm>
            <a:off x="2024063" y="1335315"/>
            <a:ext cx="8297862" cy="4649561"/>
          </a:xfrm>
        </p:spPr>
        <p:txBody>
          <a:bodyPr/>
          <a:lstStyle/>
          <a:p>
            <a:r>
              <a:rPr lang="en-US" dirty="0"/>
              <a:t>In </a:t>
            </a:r>
            <a:r>
              <a:rPr lang="en-US" u="sng" dirty="0"/>
              <a:t>Tinker</a:t>
            </a:r>
            <a:r>
              <a:rPr lang="en-US" dirty="0"/>
              <a:t>, several students wore black armbands to their school to protest the war in Vietnam in violation of school policy.</a:t>
            </a:r>
          </a:p>
          <a:p>
            <a:r>
              <a:rPr lang="en-US" dirty="0"/>
              <a:t>The students were suspended from school until they were willing to return to school without their armbands.</a:t>
            </a:r>
          </a:p>
          <a:p>
            <a:r>
              <a:rPr lang="en-US" dirty="0"/>
              <a:t>The Supreme Court held that the wearing of armbands was akin to “pure speech” that is protected by the First Amendment.</a:t>
            </a:r>
          </a:p>
          <a:p>
            <a:endParaRPr lang="en-US" dirty="0"/>
          </a:p>
        </p:txBody>
      </p:sp>
      <p:sp>
        <p:nvSpPr>
          <p:cNvPr id="4" name="Slide Number Placeholder 3"/>
          <p:cNvSpPr>
            <a:spLocks noGrp="1"/>
          </p:cNvSpPr>
          <p:nvPr>
            <p:ph type="sldNum" sz="quarter" idx="10"/>
          </p:nvPr>
        </p:nvSpPr>
        <p:spPr/>
        <p:txBody>
          <a:bodyPr/>
          <a:lstStyle/>
          <a:p>
            <a:pPr fontAlgn="base">
              <a:spcBef>
                <a:spcPct val="0"/>
              </a:spcBef>
              <a:spcAft>
                <a:spcPct val="0"/>
              </a:spcAft>
            </a:pPr>
            <a:fld id="{A0061F89-D836-4302-80A9-40651E3C89DA}" type="slidenum">
              <a:rPr lang="en-US">
                <a:solidFill>
                  <a:srgbClr val="12175E"/>
                </a:solidFill>
                <a:latin typeface="Arial" charset="0"/>
              </a:rPr>
              <a:pPr fontAlgn="base">
                <a:spcBef>
                  <a:spcPct val="0"/>
                </a:spcBef>
                <a:spcAft>
                  <a:spcPct val="0"/>
                </a:spcAft>
              </a:pPr>
              <a:t>10</a:t>
            </a:fld>
            <a:endParaRPr lang="en-US">
              <a:solidFill>
                <a:srgbClr val="12175E"/>
              </a:solidFill>
              <a:latin typeface="Arial" charset="0"/>
            </a:endParaRPr>
          </a:p>
        </p:txBody>
      </p:sp>
    </p:spTree>
    <p:extLst>
      <p:ext uri="{BB962C8B-B14F-4D97-AF65-F5344CB8AC3E}">
        <p14:creationId xmlns:p14="http://schemas.microsoft.com/office/powerpoint/2010/main" val="2897814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First Amendment Rights of Students</a:t>
            </a:r>
          </a:p>
        </p:txBody>
      </p:sp>
      <p:sp>
        <p:nvSpPr>
          <p:cNvPr id="3" name="Content Placeholder 2"/>
          <p:cNvSpPr>
            <a:spLocks noGrp="1"/>
          </p:cNvSpPr>
          <p:nvPr>
            <p:ph idx="1"/>
          </p:nvPr>
        </p:nvSpPr>
        <p:spPr>
          <a:xfrm>
            <a:off x="2024063" y="1161143"/>
            <a:ext cx="8297862" cy="4823732"/>
          </a:xfrm>
        </p:spPr>
        <p:txBody>
          <a:bodyPr/>
          <a:lstStyle/>
          <a:p>
            <a:r>
              <a:rPr lang="en-US" dirty="0"/>
              <a:t>The Court ruled that the wearing of armbands did not involve aggressive or disruptive action.</a:t>
            </a:r>
          </a:p>
          <a:p>
            <a:r>
              <a:rPr lang="en-US" dirty="0"/>
              <a:t>The Court found no evidence that the wearing of armbands interfered with the school’s work or the rights of other students to be secure and left alone.</a:t>
            </a:r>
          </a:p>
          <a:p>
            <a:r>
              <a:rPr lang="en-US" dirty="0"/>
              <a:t>In </a:t>
            </a:r>
            <a:r>
              <a:rPr lang="en-US" u="sng" dirty="0"/>
              <a:t>Bethel School District v. Fraser</a:t>
            </a:r>
            <a:r>
              <a:rPr lang="en-US" dirty="0"/>
              <a:t>, the Supreme Court upheld the suspension of a student delivering a speech before a high school assembly in which the student employed a graphic and explicit sexual metaphor.</a:t>
            </a:r>
          </a:p>
          <a:p>
            <a:endParaRPr lang="en-US" dirty="0"/>
          </a:p>
        </p:txBody>
      </p:sp>
      <p:sp>
        <p:nvSpPr>
          <p:cNvPr id="4" name="Slide Number Placeholder 3"/>
          <p:cNvSpPr>
            <a:spLocks noGrp="1"/>
          </p:cNvSpPr>
          <p:nvPr>
            <p:ph type="sldNum" sz="quarter" idx="10"/>
          </p:nvPr>
        </p:nvSpPr>
        <p:spPr/>
        <p:txBody>
          <a:bodyPr/>
          <a:lstStyle/>
          <a:p>
            <a:pPr fontAlgn="base">
              <a:spcBef>
                <a:spcPct val="0"/>
              </a:spcBef>
              <a:spcAft>
                <a:spcPct val="0"/>
              </a:spcAft>
            </a:pPr>
            <a:fld id="{A0061F89-D836-4302-80A9-40651E3C89DA}" type="slidenum">
              <a:rPr lang="en-US">
                <a:solidFill>
                  <a:srgbClr val="12175E"/>
                </a:solidFill>
                <a:latin typeface="Arial" charset="0"/>
              </a:rPr>
              <a:pPr fontAlgn="base">
                <a:spcBef>
                  <a:spcPct val="0"/>
                </a:spcBef>
                <a:spcAft>
                  <a:spcPct val="0"/>
                </a:spcAft>
              </a:pPr>
              <a:t>11</a:t>
            </a:fld>
            <a:endParaRPr lang="en-US">
              <a:solidFill>
                <a:srgbClr val="12175E"/>
              </a:solidFill>
              <a:latin typeface="Arial" charset="0"/>
            </a:endParaRPr>
          </a:p>
        </p:txBody>
      </p:sp>
    </p:spTree>
    <p:extLst>
      <p:ext uri="{BB962C8B-B14F-4D97-AF65-F5344CB8AC3E}">
        <p14:creationId xmlns:p14="http://schemas.microsoft.com/office/powerpoint/2010/main" val="27562539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First Amendment Rights of Students</a:t>
            </a:r>
          </a:p>
        </p:txBody>
      </p:sp>
      <p:sp>
        <p:nvSpPr>
          <p:cNvPr id="3" name="Content Placeholder 2"/>
          <p:cNvSpPr>
            <a:spLocks noGrp="1"/>
          </p:cNvSpPr>
          <p:nvPr>
            <p:ph idx="1"/>
          </p:nvPr>
        </p:nvSpPr>
        <p:spPr/>
        <p:txBody>
          <a:bodyPr/>
          <a:lstStyle/>
          <a:p>
            <a:r>
              <a:rPr lang="en-US" dirty="0"/>
              <a:t>The Court held that the school district may impose discipline upon a student in response to the student’s offensively lewd and indecent speech.</a:t>
            </a:r>
          </a:p>
          <a:p>
            <a:r>
              <a:rPr lang="en-US" dirty="0"/>
              <a:t>The Court held that it is the role of the school to prepare students for citizenship and to </a:t>
            </a:r>
            <a:r>
              <a:rPr lang="en-US"/>
              <a:t>include habits </a:t>
            </a:r>
            <a:r>
              <a:rPr lang="en-US" dirty="0"/>
              <a:t>and manners of civility in the curriculum.</a:t>
            </a:r>
          </a:p>
          <a:p>
            <a:r>
              <a:rPr lang="en-US" dirty="0"/>
              <a:t>The Court noted that the rights of students in the public schools are not automatically coextensive with the rights of adults in other settings. </a:t>
            </a:r>
          </a:p>
        </p:txBody>
      </p:sp>
      <p:sp>
        <p:nvSpPr>
          <p:cNvPr id="4" name="Slide Number Placeholder 3"/>
          <p:cNvSpPr>
            <a:spLocks noGrp="1"/>
          </p:cNvSpPr>
          <p:nvPr>
            <p:ph type="sldNum" sz="quarter" idx="10"/>
          </p:nvPr>
        </p:nvSpPr>
        <p:spPr/>
        <p:txBody>
          <a:bodyPr/>
          <a:lstStyle/>
          <a:p>
            <a:pPr fontAlgn="base">
              <a:spcBef>
                <a:spcPct val="0"/>
              </a:spcBef>
              <a:spcAft>
                <a:spcPct val="0"/>
              </a:spcAft>
            </a:pPr>
            <a:fld id="{A0061F89-D836-4302-80A9-40651E3C89DA}" type="slidenum">
              <a:rPr lang="en-US">
                <a:solidFill>
                  <a:srgbClr val="12175E"/>
                </a:solidFill>
                <a:latin typeface="Arial" charset="0"/>
              </a:rPr>
              <a:pPr fontAlgn="base">
                <a:spcBef>
                  <a:spcPct val="0"/>
                </a:spcBef>
                <a:spcAft>
                  <a:spcPct val="0"/>
                </a:spcAft>
              </a:pPr>
              <a:t>12</a:t>
            </a:fld>
            <a:endParaRPr lang="en-US">
              <a:solidFill>
                <a:srgbClr val="12175E"/>
              </a:solidFill>
              <a:latin typeface="Arial" charset="0"/>
            </a:endParaRPr>
          </a:p>
        </p:txBody>
      </p:sp>
    </p:spTree>
    <p:extLst>
      <p:ext uri="{BB962C8B-B14F-4D97-AF65-F5344CB8AC3E}">
        <p14:creationId xmlns:p14="http://schemas.microsoft.com/office/powerpoint/2010/main" val="22373144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First Amendment Rights of Students</a:t>
            </a:r>
          </a:p>
        </p:txBody>
      </p:sp>
      <p:sp>
        <p:nvSpPr>
          <p:cNvPr id="3" name="Content Placeholder 2"/>
          <p:cNvSpPr>
            <a:spLocks noGrp="1"/>
          </p:cNvSpPr>
          <p:nvPr>
            <p:ph idx="1"/>
          </p:nvPr>
        </p:nvSpPr>
        <p:spPr>
          <a:xfrm>
            <a:off x="2024063" y="1146629"/>
            <a:ext cx="8297862" cy="4838246"/>
          </a:xfrm>
        </p:spPr>
        <p:txBody>
          <a:bodyPr/>
          <a:lstStyle/>
          <a:p>
            <a:r>
              <a:rPr lang="en-US" dirty="0"/>
              <a:t>The U.S. Supreme Court recently  issued a ruling on whether students may be disciplined for off-campus conduct.</a:t>
            </a:r>
          </a:p>
          <a:p>
            <a:r>
              <a:rPr lang="en-US" dirty="0"/>
              <a:t>In </a:t>
            </a:r>
            <a:r>
              <a:rPr lang="en-US" u="sng" dirty="0"/>
              <a:t>Mahanoy Area School District v. B.L.</a:t>
            </a:r>
            <a:r>
              <a:rPr lang="en-US" dirty="0"/>
              <a:t>, the Supreme Court ruled that off-campus speech may be subject to school discipline depending on the circumstances.</a:t>
            </a:r>
          </a:p>
          <a:p>
            <a:r>
              <a:rPr lang="en-US" dirty="0"/>
              <a:t>The Supreme Court held that off-campus speech enjoys greater protection under the First Amendment than on-campus speech.</a:t>
            </a:r>
          </a:p>
        </p:txBody>
      </p:sp>
      <p:sp>
        <p:nvSpPr>
          <p:cNvPr id="4" name="Slide Number Placeholder 3"/>
          <p:cNvSpPr>
            <a:spLocks noGrp="1"/>
          </p:cNvSpPr>
          <p:nvPr>
            <p:ph type="sldNum" sz="quarter" idx="10"/>
          </p:nvPr>
        </p:nvSpPr>
        <p:spPr/>
        <p:txBody>
          <a:bodyPr/>
          <a:lstStyle/>
          <a:p>
            <a:pPr fontAlgn="base">
              <a:spcBef>
                <a:spcPct val="0"/>
              </a:spcBef>
              <a:spcAft>
                <a:spcPct val="0"/>
              </a:spcAft>
            </a:pPr>
            <a:fld id="{A0061F89-D836-4302-80A9-40651E3C89DA}" type="slidenum">
              <a:rPr lang="en-US">
                <a:solidFill>
                  <a:srgbClr val="12175E"/>
                </a:solidFill>
                <a:latin typeface="Arial" charset="0"/>
              </a:rPr>
              <a:pPr fontAlgn="base">
                <a:spcBef>
                  <a:spcPct val="0"/>
                </a:spcBef>
                <a:spcAft>
                  <a:spcPct val="0"/>
                </a:spcAft>
              </a:pPr>
              <a:t>13</a:t>
            </a:fld>
            <a:endParaRPr lang="en-US">
              <a:solidFill>
                <a:srgbClr val="12175E"/>
              </a:solidFill>
              <a:latin typeface="Arial" charset="0"/>
            </a:endParaRPr>
          </a:p>
        </p:txBody>
      </p:sp>
      <p:pic>
        <p:nvPicPr>
          <p:cNvPr id="1027" name="Picture 3" descr="C:\Users\rlk\AppData\Local\Microsoft\Windows\INetCache\IE\1FR1YB9R\First-Amendment[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89487" y="4349795"/>
            <a:ext cx="3208791" cy="18013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75787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First Amendment Rights of Students</a:t>
            </a:r>
          </a:p>
        </p:txBody>
      </p:sp>
      <p:sp>
        <p:nvSpPr>
          <p:cNvPr id="3" name="Content Placeholder 2"/>
          <p:cNvSpPr>
            <a:spLocks noGrp="1"/>
          </p:cNvSpPr>
          <p:nvPr>
            <p:ph idx="1"/>
          </p:nvPr>
        </p:nvSpPr>
        <p:spPr>
          <a:xfrm>
            <a:off x="2024063" y="1277257"/>
            <a:ext cx="8297862" cy="5138057"/>
          </a:xfrm>
        </p:spPr>
        <p:txBody>
          <a:bodyPr/>
          <a:lstStyle/>
          <a:p>
            <a:r>
              <a:rPr lang="en-US" dirty="0"/>
              <a:t>The Supreme Court states that off-campus speech normally falls within the zone of parental responsibility, that political or religious speech enjoys greater protection when uttered outside of school, and unpopular student opinions are entitled to protection as well because “public schools are the nurseries of democracy.”</a:t>
            </a:r>
          </a:p>
          <a:p>
            <a:r>
              <a:rPr lang="en-US" dirty="0"/>
              <a:t>In </a:t>
            </a:r>
            <a:r>
              <a:rPr lang="en-US" u="sng" dirty="0"/>
              <a:t>Mahanoy</a:t>
            </a:r>
            <a:r>
              <a:rPr lang="en-US" dirty="0"/>
              <a:t>, the student was upset that she did not make the varsity cheerleading squad.</a:t>
            </a:r>
          </a:p>
          <a:p>
            <a:endParaRPr lang="en-US" dirty="0"/>
          </a:p>
        </p:txBody>
      </p:sp>
      <p:sp>
        <p:nvSpPr>
          <p:cNvPr id="4" name="Slide Number Placeholder 3"/>
          <p:cNvSpPr>
            <a:spLocks noGrp="1"/>
          </p:cNvSpPr>
          <p:nvPr>
            <p:ph type="sldNum" sz="quarter" idx="10"/>
          </p:nvPr>
        </p:nvSpPr>
        <p:spPr/>
        <p:txBody>
          <a:bodyPr/>
          <a:lstStyle/>
          <a:p>
            <a:pPr fontAlgn="base">
              <a:spcBef>
                <a:spcPct val="0"/>
              </a:spcBef>
              <a:spcAft>
                <a:spcPct val="0"/>
              </a:spcAft>
            </a:pPr>
            <a:fld id="{A0061F89-D836-4302-80A9-40651E3C89DA}" type="slidenum">
              <a:rPr lang="en-US">
                <a:solidFill>
                  <a:srgbClr val="12175E"/>
                </a:solidFill>
                <a:latin typeface="Arial" charset="0"/>
              </a:rPr>
              <a:pPr fontAlgn="base">
                <a:spcBef>
                  <a:spcPct val="0"/>
                </a:spcBef>
                <a:spcAft>
                  <a:spcPct val="0"/>
                </a:spcAft>
              </a:pPr>
              <a:t>14</a:t>
            </a:fld>
            <a:endParaRPr lang="en-US">
              <a:solidFill>
                <a:srgbClr val="12175E"/>
              </a:solidFill>
              <a:latin typeface="Arial" charset="0"/>
            </a:endParaRPr>
          </a:p>
        </p:txBody>
      </p:sp>
      <p:pic>
        <p:nvPicPr>
          <p:cNvPr id="2052" name="Picture 4" descr="C:\Users\rlk\AppData\Local\Microsoft\Windows\INetCache\IE\EGJJWZU7\shutterstock_676019521-1200x900[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0970" y="4325257"/>
            <a:ext cx="2583543" cy="19376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89351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First Amendment Rights of Students</a:t>
            </a:r>
          </a:p>
        </p:txBody>
      </p:sp>
      <p:sp>
        <p:nvSpPr>
          <p:cNvPr id="3" name="Content Placeholder 2"/>
          <p:cNvSpPr>
            <a:spLocks noGrp="1"/>
          </p:cNvSpPr>
          <p:nvPr>
            <p:ph idx="1"/>
          </p:nvPr>
        </p:nvSpPr>
        <p:spPr>
          <a:xfrm>
            <a:off x="2024063" y="1335315"/>
            <a:ext cx="8297862" cy="4649561"/>
          </a:xfrm>
        </p:spPr>
        <p:txBody>
          <a:bodyPr/>
          <a:lstStyle/>
          <a:p>
            <a:r>
              <a:rPr lang="en-US" dirty="0"/>
              <a:t>The student expressed her frustration on Snapchat one weekend by posting a photo  with her middle finger and f___ school, f_____ softball, f____ cheerleading, and f____ everything.</a:t>
            </a:r>
          </a:p>
          <a:p>
            <a:r>
              <a:rPr lang="en-US" dirty="0"/>
              <a:t>About 250 students saw the post and several conversations took place at school discussing the post.</a:t>
            </a:r>
          </a:p>
          <a:p>
            <a:r>
              <a:rPr lang="en-US" dirty="0"/>
              <a:t>The cheerleading coaches removed the student from the cheerleading program for the remainder of the school year.</a:t>
            </a:r>
          </a:p>
        </p:txBody>
      </p:sp>
      <p:sp>
        <p:nvSpPr>
          <p:cNvPr id="4" name="Slide Number Placeholder 3"/>
          <p:cNvSpPr>
            <a:spLocks noGrp="1"/>
          </p:cNvSpPr>
          <p:nvPr>
            <p:ph type="sldNum" sz="quarter" idx="10"/>
          </p:nvPr>
        </p:nvSpPr>
        <p:spPr/>
        <p:txBody>
          <a:bodyPr/>
          <a:lstStyle/>
          <a:p>
            <a:pPr fontAlgn="base">
              <a:spcBef>
                <a:spcPct val="0"/>
              </a:spcBef>
              <a:spcAft>
                <a:spcPct val="0"/>
              </a:spcAft>
            </a:pPr>
            <a:fld id="{A0061F89-D836-4302-80A9-40651E3C89DA}" type="slidenum">
              <a:rPr lang="en-US">
                <a:solidFill>
                  <a:srgbClr val="12175E"/>
                </a:solidFill>
                <a:latin typeface="Arial" charset="0"/>
              </a:rPr>
              <a:pPr fontAlgn="base">
                <a:spcBef>
                  <a:spcPct val="0"/>
                </a:spcBef>
                <a:spcAft>
                  <a:spcPct val="0"/>
                </a:spcAft>
              </a:pPr>
              <a:t>15</a:t>
            </a:fld>
            <a:endParaRPr lang="en-US">
              <a:solidFill>
                <a:srgbClr val="12175E"/>
              </a:solidFill>
              <a:latin typeface="Arial" charset="0"/>
            </a:endParaRPr>
          </a:p>
        </p:txBody>
      </p:sp>
    </p:spTree>
    <p:extLst>
      <p:ext uri="{BB962C8B-B14F-4D97-AF65-F5344CB8AC3E}">
        <p14:creationId xmlns:p14="http://schemas.microsoft.com/office/powerpoint/2010/main" val="205157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First Amendment Rights of Students</a:t>
            </a:r>
          </a:p>
        </p:txBody>
      </p:sp>
      <p:sp>
        <p:nvSpPr>
          <p:cNvPr id="3" name="Content Placeholder 2"/>
          <p:cNvSpPr>
            <a:spLocks noGrp="1"/>
          </p:cNvSpPr>
          <p:nvPr>
            <p:ph idx="1"/>
          </p:nvPr>
        </p:nvSpPr>
        <p:spPr>
          <a:xfrm>
            <a:off x="1966006" y="1074057"/>
            <a:ext cx="8297862" cy="5261428"/>
          </a:xfrm>
        </p:spPr>
        <p:txBody>
          <a:bodyPr/>
          <a:lstStyle/>
          <a:p>
            <a:r>
              <a:rPr lang="en-US" dirty="0"/>
              <a:t>After exhausting their administrative appeals within the school district, the student’s parents filed suit.</a:t>
            </a:r>
          </a:p>
          <a:p>
            <a:r>
              <a:rPr lang="en-US" dirty="0"/>
              <a:t>The Third Circuit Court of Appeals held that public schools may not regulate any off-campus speech and held in favor of the student.</a:t>
            </a:r>
          </a:p>
          <a:p>
            <a:r>
              <a:rPr lang="en-US" dirty="0"/>
              <a:t>The Supreme Court ruled in favor of the student but held that public schools may regulate some off-campus speech but a school district’s ability to regulate off-campus student speech is more limited than on-campus speech.</a:t>
            </a:r>
          </a:p>
          <a:p>
            <a:pPr marL="0" indent="0">
              <a:buNone/>
            </a:pPr>
            <a:endParaRPr lang="en-US" dirty="0"/>
          </a:p>
        </p:txBody>
      </p:sp>
      <p:sp>
        <p:nvSpPr>
          <p:cNvPr id="4" name="Slide Number Placeholder 3"/>
          <p:cNvSpPr>
            <a:spLocks noGrp="1"/>
          </p:cNvSpPr>
          <p:nvPr>
            <p:ph type="sldNum" sz="quarter" idx="10"/>
          </p:nvPr>
        </p:nvSpPr>
        <p:spPr/>
        <p:txBody>
          <a:bodyPr/>
          <a:lstStyle/>
          <a:p>
            <a:pPr fontAlgn="base">
              <a:spcBef>
                <a:spcPct val="0"/>
              </a:spcBef>
              <a:spcAft>
                <a:spcPct val="0"/>
              </a:spcAft>
            </a:pPr>
            <a:fld id="{A0061F89-D836-4302-80A9-40651E3C89DA}" type="slidenum">
              <a:rPr lang="en-US">
                <a:solidFill>
                  <a:srgbClr val="12175E"/>
                </a:solidFill>
                <a:latin typeface="Arial" charset="0"/>
              </a:rPr>
              <a:pPr fontAlgn="base">
                <a:spcBef>
                  <a:spcPct val="0"/>
                </a:spcBef>
                <a:spcAft>
                  <a:spcPct val="0"/>
                </a:spcAft>
              </a:pPr>
              <a:t>16</a:t>
            </a:fld>
            <a:endParaRPr lang="en-US">
              <a:solidFill>
                <a:srgbClr val="12175E"/>
              </a:solidFill>
              <a:latin typeface="Arial" charset="0"/>
            </a:endParaRPr>
          </a:p>
        </p:txBody>
      </p:sp>
      <p:pic>
        <p:nvPicPr>
          <p:cNvPr id="3077" name="Picture 5" descr="C:\Users\rlk\AppData\Local\Microsoft\Windows\INetCache\IE\EGJJWZU7\Seal_of_the_United_States_Court_of_Appeals_for_the_Third_Circuit.svg[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87960" y="4601029"/>
            <a:ext cx="1734457" cy="17344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36587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First Amendment Rights of Students</a:t>
            </a:r>
          </a:p>
        </p:txBody>
      </p:sp>
      <p:sp>
        <p:nvSpPr>
          <p:cNvPr id="3" name="Content Placeholder 2"/>
          <p:cNvSpPr>
            <a:spLocks noGrp="1"/>
          </p:cNvSpPr>
          <p:nvPr>
            <p:ph idx="1"/>
          </p:nvPr>
        </p:nvSpPr>
        <p:spPr>
          <a:xfrm>
            <a:off x="2024063" y="1349829"/>
            <a:ext cx="8297862" cy="4635046"/>
          </a:xfrm>
        </p:spPr>
        <p:txBody>
          <a:bodyPr/>
          <a:lstStyle/>
          <a:p>
            <a:r>
              <a:rPr lang="en-US" dirty="0"/>
              <a:t>The Supreme Court held that the student’s off-campus speech was not sufficiently disruptive to the operation of the school to justify discipline of the student.</a:t>
            </a:r>
          </a:p>
          <a:p>
            <a:r>
              <a:rPr lang="en-US" dirty="0"/>
              <a:t>A discussion in one class about the post and the school’s general interest in preserving “team morale” was mere apprehension which was insufficient under the disruption standard in </a:t>
            </a:r>
            <a:r>
              <a:rPr lang="en-US" u="sng" dirty="0"/>
              <a:t>Tinker</a:t>
            </a:r>
            <a:r>
              <a:rPr lang="en-US" dirty="0"/>
              <a:t>.</a:t>
            </a:r>
          </a:p>
        </p:txBody>
      </p:sp>
      <p:sp>
        <p:nvSpPr>
          <p:cNvPr id="4" name="Slide Number Placeholder 3"/>
          <p:cNvSpPr>
            <a:spLocks noGrp="1"/>
          </p:cNvSpPr>
          <p:nvPr>
            <p:ph type="sldNum" sz="quarter" idx="10"/>
          </p:nvPr>
        </p:nvSpPr>
        <p:spPr/>
        <p:txBody>
          <a:bodyPr/>
          <a:lstStyle/>
          <a:p>
            <a:pPr fontAlgn="base">
              <a:spcBef>
                <a:spcPct val="0"/>
              </a:spcBef>
              <a:spcAft>
                <a:spcPct val="0"/>
              </a:spcAft>
            </a:pPr>
            <a:fld id="{A0061F89-D836-4302-80A9-40651E3C89DA}" type="slidenum">
              <a:rPr lang="en-US">
                <a:solidFill>
                  <a:srgbClr val="12175E"/>
                </a:solidFill>
                <a:latin typeface="Arial" charset="0"/>
              </a:rPr>
              <a:pPr fontAlgn="base">
                <a:spcBef>
                  <a:spcPct val="0"/>
                </a:spcBef>
                <a:spcAft>
                  <a:spcPct val="0"/>
                </a:spcAft>
              </a:pPr>
              <a:t>17</a:t>
            </a:fld>
            <a:endParaRPr lang="en-US">
              <a:solidFill>
                <a:srgbClr val="12175E"/>
              </a:solidFill>
              <a:latin typeface="Arial" charset="0"/>
            </a:endParaRPr>
          </a:p>
        </p:txBody>
      </p:sp>
    </p:spTree>
    <p:extLst>
      <p:ext uri="{BB962C8B-B14F-4D97-AF65-F5344CB8AC3E}">
        <p14:creationId xmlns:p14="http://schemas.microsoft.com/office/powerpoint/2010/main" val="33054183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First Amendment Rights of Students</a:t>
            </a:r>
          </a:p>
        </p:txBody>
      </p:sp>
      <p:sp>
        <p:nvSpPr>
          <p:cNvPr id="3" name="Content Placeholder 2"/>
          <p:cNvSpPr>
            <a:spLocks noGrp="1"/>
          </p:cNvSpPr>
          <p:nvPr>
            <p:ph idx="1"/>
          </p:nvPr>
        </p:nvSpPr>
        <p:spPr>
          <a:xfrm>
            <a:off x="2024063" y="1306286"/>
            <a:ext cx="8297862" cy="4992914"/>
          </a:xfrm>
        </p:spPr>
        <p:txBody>
          <a:bodyPr/>
          <a:lstStyle/>
          <a:p>
            <a:r>
              <a:rPr lang="en-US" dirty="0"/>
              <a:t>The Supreme Court’s decision is consistent with the standards set by the courts and the California Legislature for California schools.</a:t>
            </a:r>
          </a:p>
          <a:p>
            <a:r>
              <a:rPr lang="en-US" dirty="0"/>
              <a:t>Education Code sections 48907 and 48950 prohibit the discipline of public school students if their speech is constitutionally protected but do not prohibit discipline for harassment, threats, or intimidation.</a:t>
            </a:r>
          </a:p>
          <a:p>
            <a:r>
              <a:rPr lang="en-US" dirty="0"/>
              <a:t>Education Code section 48900(r) authorizes discipline for behavior that is an “act of bullying.”</a:t>
            </a:r>
          </a:p>
        </p:txBody>
      </p:sp>
      <p:sp>
        <p:nvSpPr>
          <p:cNvPr id="4" name="Slide Number Placeholder 3"/>
          <p:cNvSpPr>
            <a:spLocks noGrp="1"/>
          </p:cNvSpPr>
          <p:nvPr>
            <p:ph type="sldNum" sz="quarter" idx="10"/>
          </p:nvPr>
        </p:nvSpPr>
        <p:spPr/>
        <p:txBody>
          <a:bodyPr/>
          <a:lstStyle/>
          <a:p>
            <a:pPr fontAlgn="base">
              <a:spcBef>
                <a:spcPct val="0"/>
              </a:spcBef>
              <a:spcAft>
                <a:spcPct val="0"/>
              </a:spcAft>
            </a:pPr>
            <a:fld id="{A0061F89-D836-4302-80A9-40651E3C89DA}" type="slidenum">
              <a:rPr lang="en-US">
                <a:solidFill>
                  <a:srgbClr val="12175E"/>
                </a:solidFill>
                <a:latin typeface="Arial" charset="0"/>
              </a:rPr>
              <a:pPr fontAlgn="base">
                <a:spcBef>
                  <a:spcPct val="0"/>
                </a:spcBef>
                <a:spcAft>
                  <a:spcPct val="0"/>
                </a:spcAft>
              </a:pPr>
              <a:t>18</a:t>
            </a:fld>
            <a:endParaRPr lang="en-US">
              <a:solidFill>
                <a:srgbClr val="12175E"/>
              </a:solidFill>
              <a:latin typeface="Arial" charset="0"/>
            </a:endParaRPr>
          </a:p>
        </p:txBody>
      </p:sp>
      <p:pic>
        <p:nvPicPr>
          <p:cNvPr id="4107" name="Picture 11" descr="C:\Users\rlk\AppData\Local\Microsoft\Windows\INetCache\IE\7J0S2EC0\Seal_of_California.svg[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84432" y="4593318"/>
            <a:ext cx="1619250" cy="1619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69662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First Amendment Rights of Students</a:t>
            </a:r>
          </a:p>
        </p:txBody>
      </p:sp>
      <p:sp>
        <p:nvSpPr>
          <p:cNvPr id="3" name="Content Placeholder 2"/>
          <p:cNvSpPr>
            <a:spLocks noGrp="1"/>
          </p:cNvSpPr>
          <p:nvPr>
            <p:ph idx="1"/>
          </p:nvPr>
        </p:nvSpPr>
        <p:spPr>
          <a:xfrm>
            <a:off x="2038577" y="1262744"/>
            <a:ext cx="8297862" cy="5012417"/>
          </a:xfrm>
        </p:spPr>
        <p:txBody>
          <a:bodyPr/>
          <a:lstStyle/>
          <a:p>
            <a:r>
              <a:rPr lang="en-US" dirty="0"/>
              <a:t>Bullying is defined as an in-person act or electronic act that is directed to one or more students that has or can be reasonably predicted to have the effect of impacting the student’s physical or mental health, substantially affecting the student’s academic performance or interfering substantially with the student’s ability to engage in benefits and services provided by the school.</a:t>
            </a:r>
          </a:p>
        </p:txBody>
      </p:sp>
      <p:sp>
        <p:nvSpPr>
          <p:cNvPr id="4" name="Slide Number Placeholder 3"/>
          <p:cNvSpPr>
            <a:spLocks noGrp="1"/>
          </p:cNvSpPr>
          <p:nvPr>
            <p:ph type="sldNum" sz="quarter" idx="10"/>
          </p:nvPr>
        </p:nvSpPr>
        <p:spPr/>
        <p:txBody>
          <a:bodyPr/>
          <a:lstStyle/>
          <a:p>
            <a:pPr fontAlgn="base">
              <a:spcBef>
                <a:spcPct val="0"/>
              </a:spcBef>
              <a:spcAft>
                <a:spcPct val="0"/>
              </a:spcAft>
            </a:pPr>
            <a:fld id="{A0061F89-D836-4302-80A9-40651E3C89DA}" type="slidenum">
              <a:rPr lang="en-US">
                <a:solidFill>
                  <a:srgbClr val="12175E"/>
                </a:solidFill>
                <a:latin typeface="Arial" charset="0"/>
              </a:rPr>
              <a:pPr fontAlgn="base">
                <a:spcBef>
                  <a:spcPct val="0"/>
                </a:spcBef>
                <a:spcAft>
                  <a:spcPct val="0"/>
                </a:spcAft>
              </a:pPr>
              <a:t>19</a:t>
            </a:fld>
            <a:endParaRPr lang="en-US">
              <a:solidFill>
                <a:srgbClr val="12175E"/>
              </a:solidFill>
              <a:latin typeface="Arial" charset="0"/>
            </a:endParaRPr>
          </a:p>
        </p:txBody>
      </p:sp>
      <p:pic>
        <p:nvPicPr>
          <p:cNvPr id="4098" name="Picture 2" descr="C:\Users\rlk\AppData\Local\Microsoft\Windows\INetCache\IE\1FR1YB9R\bullying-tactics[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26857" y="4615542"/>
            <a:ext cx="3730172" cy="14809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56436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DEFF7"/>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D16F9A1-800D-4B40-8400-3C4E306F60D8}"/>
              </a:ext>
            </a:extLst>
          </p:cNvPr>
          <p:cNvPicPr>
            <a:picLocks noChangeAspect="1"/>
          </p:cNvPicPr>
          <p:nvPr/>
        </p:nvPicPr>
        <p:blipFill>
          <a:blip r:embed="rId2"/>
          <a:stretch>
            <a:fillRect/>
          </a:stretch>
        </p:blipFill>
        <p:spPr>
          <a:xfrm>
            <a:off x="1108364" y="2773901"/>
            <a:ext cx="9845964" cy="3029527"/>
          </a:xfrm>
          <a:prstGeom prst="rect">
            <a:avLst/>
          </a:prstGeom>
        </p:spPr>
      </p:pic>
      <p:sp>
        <p:nvSpPr>
          <p:cNvPr id="5" name="TextBox 4"/>
          <p:cNvSpPr txBox="1"/>
          <p:nvPr/>
        </p:nvSpPr>
        <p:spPr>
          <a:xfrm>
            <a:off x="2807855" y="1985902"/>
            <a:ext cx="5781964" cy="707886"/>
          </a:xfrm>
          <a:prstGeom prst="rect">
            <a:avLst/>
          </a:prstGeom>
          <a:noFill/>
        </p:spPr>
        <p:txBody>
          <a:bodyPr wrap="square" rtlCol="0">
            <a:spAutoFit/>
          </a:bodyPr>
          <a:lstStyle/>
          <a:p>
            <a:pPr algn="ctr"/>
            <a:r>
              <a:rPr lang="en-US" sz="4000" b="1" dirty="0">
                <a:latin typeface="Arial Black" panose="020B0A04020102020204" pitchFamily="34" charset="0"/>
              </a:rPr>
              <a:t>Meeting Norms </a:t>
            </a:r>
          </a:p>
        </p:txBody>
      </p:sp>
      <p:sp>
        <p:nvSpPr>
          <p:cNvPr id="6" name="TextBox 5"/>
          <p:cNvSpPr txBox="1"/>
          <p:nvPr/>
        </p:nvSpPr>
        <p:spPr>
          <a:xfrm>
            <a:off x="1436255" y="585451"/>
            <a:ext cx="8691418" cy="1569660"/>
          </a:xfrm>
          <a:prstGeom prst="rect">
            <a:avLst/>
          </a:prstGeom>
          <a:noFill/>
        </p:spPr>
        <p:txBody>
          <a:bodyPr wrap="square" rtlCol="0">
            <a:spAutoFit/>
          </a:bodyPr>
          <a:lstStyle/>
          <a:p>
            <a:pPr algn="ctr"/>
            <a:r>
              <a:rPr lang="en-US" sz="9600" b="1" dirty="0">
                <a:solidFill>
                  <a:srgbClr val="800000"/>
                </a:solidFill>
                <a:latin typeface="+mj-lt"/>
              </a:rPr>
              <a:t>WELCOME!</a:t>
            </a:r>
          </a:p>
        </p:txBody>
      </p:sp>
      <p:sp>
        <p:nvSpPr>
          <p:cNvPr id="2" name="TextBox 1"/>
          <p:cNvSpPr txBox="1"/>
          <p:nvPr/>
        </p:nvSpPr>
        <p:spPr>
          <a:xfrm>
            <a:off x="8035637" y="4883081"/>
            <a:ext cx="2346035" cy="830997"/>
          </a:xfrm>
          <a:prstGeom prst="rect">
            <a:avLst/>
          </a:prstGeom>
          <a:solidFill>
            <a:srgbClr val="FFFFFF"/>
          </a:solidFill>
        </p:spPr>
        <p:txBody>
          <a:bodyPr wrap="square" rtlCol="0">
            <a:spAutoFit/>
          </a:bodyPr>
          <a:lstStyle/>
          <a:p>
            <a:pPr algn="ctr"/>
            <a:r>
              <a:rPr lang="en-US" sz="1600" b="1" dirty="0">
                <a:solidFill>
                  <a:srgbClr val="C00000"/>
                </a:solidFill>
              </a:rPr>
              <a:t>Click on links in the Chat Box to access materials  </a:t>
            </a:r>
          </a:p>
        </p:txBody>
      </p:sp>
      <p:sp>
        <p:nvSpPr>
          <p:cNvPr id="7" name="TextBox 6"/>
          <p:cNvSpPr txBox="1"/>
          <p:nvPr/>
        </p:nvSpPr>
        <p:spPr>
          <a:xfrm>
            <a:off x="1108364" y="5803428"/>
            <a:ext cx="10287135" cy="307777"/>
          </a:xfrm>
          <a:prstGeom prst="rect">
            <a:avLst/>
          </a:prstGeom>
          <a:solidFill>
            <a:schemeClr val="accent6">
              <a:lumMod val="40000"/>
              <a:lumOff val="60000"/>
            </a:schemeClr>
          </a:solidFill>
        </p:spPr>
        <p:txBody>
          <a:bodyPr wrap="square" rtlCol="0">
            <a:spAutoFit/>
          </a:bodyPr>
          <a:lstStyle/>
          <a:p>
            <a:r>
              <a:rPr lang="en-US" sz="1400" dirty="0"/>
              <a:t>Google Folder: </a:t>
            </a:r>
            <a:r>
              <a:rPr lang="en-US" sz="1400" dirty="0">
                <a:hlinkClick r:id="rId3"/>
              </a:rPr>
              <a:t>https://drive.google.com/file/d/1ZO2JxgOK12uyJfu_Qq1k2KA5b30mB6UX/view?usp=sharing</a:t>
            </a:r>
            <a:r>
              <a:rPr lang="en-US" sz="1400" dirty="0"/>
              <a:t>   </a:t>
            </a:r>
          </a:p>
        </p:txBody>
      </p:sp>
    </p:spTree>
    <p:extLst>
      <p:ext uri="{BB962C8B-B14F-4D97-AF65-F5344CB8AC3E}">
        <p14:creationId xmlns:p14="http://schemas.microsoft.com/office/powerpoint/2010/main" val="22768987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First Amendment Rights of Students</a:t>
            </a:r>
          </a:p>
        </p:txBody>
      </p:sp>
      <p:sp>
        <p:nvSpPr>
          <p:cNvPr id="3" name="Content Placeholder 2"/>
          <p:cNvSpPr>
            <a:spLocks noGrp="1"/>
          </p:cNvSpPr>
          <p:nvPr>
            <p:ph idx="1"/>
          </p:nvPr>
        </p:nvSpPr>
        <p:spPr>
          <a:xfrm>
            <a:off x="2024063" y="1175657"/>
            <a:ext cx="8297862" cy="5050972"/>
          </a:xfrm>
        </p:spPr>
        <p:txBody>
          <a:bodyPr/>
          <a:lstStyle/>
          <a:p>
            <a:r>
              <a:rPr lang="en-US" dirty="0"/>
              <a:t>The Ninth Circuit Court of Appeals in </a:t>
            </a:r>
            <a:r>
              <a:rPr lang="en-US" u="sng" dirty="0"/>
              <a:t>McNeil v. Sherwood School District </a:t>
            </a:r>
            <a:r>
              <a:rPr lang="en-US" dirty="0"/>
              <a:t>(2019), held that a school district may discipline a student for off-campus speech based on the totality of the circumstances when the speech bears a sufficient nexus to the school.</a:t>
            </a:r>
          </a:p>
          <a:p>
            <a:r>
              <a:rPr lang="en-US" dirty="0"/>
              <a:t>In </a:t>
            </a:r>
            <a:r>
              <a:rPr lang="en-US" u="sng" dirty="0"/>
              <a:t>McNeil</a:t>
            </a:r>
            <a:r>
              <a:rPr lang="en-US" dirty="0"/>
              <a:t>, the student prepared a list of students who “must die” in his personal journal.</a:t>
            </a:r>
          </a:p>
          <a:p>
            <a:r>
              <a:rPr lang="en-US" dirty="0"/>
              <a:t>The Court of Appeal also considered additional factors in the case, such as the student’s close proximity to the school and his access to firearms and upheld the one year expulsion imposed by the school district.</a:t>
            </a:r>
          </a:p>
          <a:p>
            <a:endParaRPr lang="en-US" dirty="0"/>
          </a:p>
        </p:txBody>
      </p:sp>
      <p:sp>
        <p:nvSpPr>
          <p:cNvPr id="4" name="Slide Number Placeholder 3"/>
          <p:cNvSpPr>
            <a:spLocks noGrp="1"/>
          </p:cNvSpPr>
          <p:nvPr>
            <p:ph type="sldNum" sz="quarter" idx="10"/>
          </p:nvPr>
        </p:nvSpPr>
        <p:spPr/>
        <p:txBody>
          <a:bodyPr/>
          <a:lstStyle/>
          <a:p>
            <a:pPr fontAlgn="base">
              <a:spcBef>
                <a:spcPct val="0"/>
              </a:spcBef>
              <a:spcAft>
                <a:spcPct val="0"/>
              </a:spcAft>
            </a:pPr>
            <a:fld id="{A0061F89-D836-4302-80A9-40651E3C89DA}" type="slidenum">
              <a:rPr lang="en-US">
                <a:solidFill>
                  <a:srgbClr val="12175E"/>
                </a:solidFill>
                <a:latin typeface="Arial" charset="0"/>
              </a:rPr>
              <a:pPr fontAlgn="base">
                <a:spcBef>
                  <a:spcPct val="0"/>
                </a:spcBef>
                <a:spcAft>
                  <a:spcPct val="0"/>
                </a:spcAft>
              </a:pPr>
              <a:t>20</a:t>
            </a:fld>
            <a:endParaRPr lang="en-US">
              <a:solidFill>
                <a:srgbClr val="12175E"/>
              </a:solidFill>
              <a:latin typeface="Arial" charset="0"/>
            </a:endParaRPr>
          </a:p>
        </p:txBody>
      </p:sp>
    </p:spTree>
    <p:extLst>
      <p:ext uri="{BB962C8B-B14F-4D97-AF65-F5344CB8AC3E}">
        <p14:creationId xmlns:p14="http://schemas.microsoft.com/office/powerpoint/2010/main" val="20371686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First Amendment Rights of Students</a:t>
            </a:r>
          </a:p>
        </p:txBody>
      </p:sp>
      <p:sp>
        <p:nvSpPr>
          <p:cNvPr id="3" name="Content Placeholder 2"/>
          <p:cNvSpPr>
            <a:spLocks noGrp="1"/>
          </p:cNvSpPr>
          <p:nvPr>
            <p:ph idx="1"/>
          </p:nvPr>
        </p:nvSpPr>
        <p:spPr>
          <a:xfrm>
            <a:off x="2024063" y="1219201"/>
            <a:ext cx="8297862" cy="5123543"/>
          </a:xfrm>
        </p:spPr>
        <p:txBody>
          <a:bodyPr/>
          <a:lstStyle/>
          <a:p>
            <a:r>
              <a:rPr lang="en-US" dirty="0"/>
              <a:t>The Education Code and the Ninth Circuit decision are consistent with the Supreme Court decision.</a:t>
            </a:r>
          </a:p>
          <a:p>
            <a:r>
              <a:rPr lang="en-US" dirty="0"/>
              <a:t>Education Code section 48900(s) requires that the conduct must be related to school activity or attendance in order to be within the jurisdiction of the school district to discipline a student.</a:t>
            </a:r>
          </a:p>
        </p:txBody>
      </p:sp>
      <p:sp>
        <p:nvSpPr>
          <p:cNvPr id="4" name="Slide Number Placeholder 3"/>
          <p:cNvSpPr>
            <a:spLocks noGrp="1"/>
          </p:cNvSpPr>
          <p:nvPr>
            <p:ph type="sldNum" sz="quarter" idx="10"/>
          </p:nvPr>
        </p:nvSpPr>
        <p:spPr/>
        <p:txBody>
          <a:bodyPr/>
          <a:lstStyle/>
          <a:p>
            <a:pPr fontAlgn="base">
              <a:spcBef>
                <a:spcPct val="0"/>
              </a:spcBef>
              <a:spcAft>
                <a:spcPct val="0"/>
              </a:spcAft>
            </a:pPr>
            <a:fld id="{A0061F89-D836-4302-80A9-40651E3C89DA}" type="slidenum">
              <a:rPr lang="en-US">
                <a:solidFill>
                  <a:srgbClr val="12175E"/>
                </a:solidFill>
                <a:latin typeface="Arial" charset="0"/>
              </a:rPr>
              <a:pPr fontAlgn="base">
                <a:spcBef>
                  <a:spcPct val="0"/>
                </a:spcBef>
                <a:spcAft>
                  <a:spcPct val="0"/>
                </a:spcAft>
              </a:pPr>
              <a:t>21</a:t>
            </a:fld>
            <a:endParaRPr lang="en-US">
              <a:solidFill>
                <a:srgbClr val="12175E"/>
              </a:solidFill>
              <a:latin typeface="Arial" charset="0"/>
            </a:endParaRPr>
          </a:p>
        </p:txBody>
      </p:sp>
      <p:pic>
        <p:nvPicPr>
          <p:cNvPr id="3074" name="Picture 2" descr="C:\Users\rlk\AppData\Local\Microsoft\Windows\INetCache\IE\EGJJWZU7\decision[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17143" y="3709609"/>
            <a:ext cx="4325257" cy="25641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33916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First Amendment Rights of Students</a:t>
            </a:r>
          </a:p>
        </p:txBody>
      </p:sp>
      <p:sp>
        <p:nvSpPr>
          <p:cNvPr id="3" name="Content Placeholder 2"/>
          <p:cNvSpPr>
            <a:spLocks noGrp="1"/>
          </p:cNvSpPr>
          <p:nvPr>
            <p:ph idx="1"/>
          </p:nvPr>
        </p:nvSpPr>
        <p:spPr>
          <a:xfrm>
            <a:off x="2024063" y="1233715"/>
            <a:ext cx="8297862" cy="5123543"/>
          </a:xfrm>
        </p:spPr>
        <p:txBody>
          <a:bodyPr/>
          <a:lstStyle/>
          <a:p>
            <a:r>
              <a:rPr lang="en-US" dirty="0"/>
              <a:t>The Court of Appeals stated that the courts must consider the degree and likelihood of harm to the school caused by the speech, whether it was reasonably foreseeable that the speech would reach and impact the school, and the relation between the content and context of the speech and the school.</a:t>
            </a:r>
          </a:p>
          <a:p>
            <a:r>
              <a:rPr lang="en-US" dirty="0"/>
              <a:t>The potential threat of violence arising from off-campus speech cannot be merely perceived; the school must reasonably believe the school faces a credible safety threat.</a:t>
            </a:r>
          </a:p>
        </p:txBody>
      </p:sp>
      <p:sp>
        <p:nvSpPr>
          <p:cNvPr id="4" name="Slide Number Placeholder 3"/>
          <p:cNvSpPr>
            <a:spLocks noGrp="1"/>
          </p:cNvSpPr>
          <p:nvPr>
            <p:ph type="sldNum" sz="quarter" idx="10"/>
          </p:nvPr>
        </p:nvSpPr>
        <p:spPr/>
        <p:txBody>
          <a:bodyPr/>
          <a:lstStyle/>
          <a:p>
            <a:pPr fontAlgn="base">
              <a:spcBef>
                <a:spcPct val="0"/>
              </a:spcBef>
              <a:spcAft>
                <a:spcPct val="0"/>
              </a:spcAft>
            </a:pPr>
            <a:fld id="{A0061F89-D836-4302-80A9-40651E3C89DA}" type="slidenum">
              <a:rPr lang="en-US">
                <a:solidFill>
                  <a:srgbClr val="12175E"/>
                </a:solidFill>
                <a:latin typeface="Arial" charset="0"/>
              </a:rPr>
              <a:pPr fontAlgn="base">
                <a:spcBef>
                  <a:spcPct val="0"/>
                </a:spcBef>
                <a:spcAft>
                  <a:spcPct val="0"/>
                </a:spcAft>
              </a:pPr>
              <a:t>22</a:t>
            </a:fld>
            <a:endParaRPr lang="en-US">
              <a:solidFill>
                <a:srgbClr val="12175E"/>
              </a:solidFill>
              <a:latin typeface="Arial" charset="0"/>
            </a:endParaRPr>
          </a:p>
        </p:txBody>
      </p:sp>
      <p:pic>
        <p:nvPicPr>
          <p:cNvPr id="6146" name="Picture 2" descr="C:\Users\rlk\AppData\Local\Microsoft\Windows\INetCache\IE\EGJJWZU7\violence[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39887" y="4759475"/>
            <a:ext cx="2206171" cy="14707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75822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24063" y="320675"/>
            <a:ext cx="8297862" cy="1107996"/>
          </a:xfrm>
        </p:spPr>
        <p:txBody>
          <a:bodyPr/>
          <a:lstStyle/>
          <a:p>
            <a:r>
              <a:rPr lang="en-US" dirty="0"/>
              <a:t>Lessons for California School Administrators</a:t>
            </a:r>
          </a:p>
        </p:txBody>
      </p:sp>
      <p:sp>
        <p:nvSpPr>
          <p:cNvPr id="3" name="Content Placeholder 2"/>
          <p:cNvSpPr>
            <a:spLocks noGrp="1"/>
          </p:cNvSpPr>
          <p:nvPr>
            <p:ph idx="1"/>
          </p:nvPr>
        </p:nvSpPr>
        <p:spPr>
          <a:xfrm>
            <a:off x="2024063" y="1567543"/>
            <a:ext cx="8297862" cy="4417332"/>
          </a:xfrm>
        </p:spPr>
        <p:txBody>
          <a:bodyPr/>
          <a:lstStyle/>
          <a:p>
            <a:r>
              <a:rPr lang="en-US" dirty="0"/>
              <a:t>The facts in the Supreme Court </a:t>
            </a:r>
            <a:r>
              <a:rPr lang="en-US" u="sng" dirty="0"/>
              <a:t>Mahanoy</a:t>
            </a:r>
            <a:r>
              <a:rPr lang="en-US" dirty="0"/>
              <a:t> case and the Court of Appeals </a:t>
            </a:r>
            <a:r>
              <a:rPr lang="en-US" u="sng" dirty="0"/>
              <a:t>McNeil </a:t>
            </a:r>
            <a:r>
              <a:rPr lang="en-US" dirty="0"/>
              <a:t>case are quite different.</a:t>
            </a:r>
          </a:p>
          <a:p>
            <a:r>
              <a:rPr lang="en-US" dirty="0"/>
              <a:t>In Mahanoy, the student posted profanity and criticism of the school cheerleader program.</a:t>
            </a:r>
          </a:p>
          <a:p>
            <a:r>
              <a:rPr lang="en-US" dirty="0"/>
              <a:t>In </a:t>
            </a:r>
            <a:r>
              <a:rPr lang="en-US" u="sng" dirty="0"/>
              <a:t>McNeil,</a:t>
            </a:r>
            <a:r>
              <a:rPr lang="en-US" dirty="0"/>
              <a:t> the student created a “hit list” of specific students at his school, the student lived close to the school, and had access to firearms.</a:t>
            </a:r>
          </a:p>
          <a:p>
            <a:r>
              <a:rPr lang="en-US" dirty="0"/>
              <a:t>How should school administrators handle circumstances that are more serious than in </a:t>
            </a:r>
            <a:r>
              <a:rPr lang="en-US" u="sng" dirty="0"/>
              <a:t>Mahanoy</a:t>
            </a:r>
            <a:r>
              <a:rPr lang="en-US" dirty="0"/>
              <a:t>, but not quite as egregious as </a:t>
            </a:r>
            <a:r>
              <a:rPr lang="en-US" u="sng" dirty="0"/>
              <a:t>McNeil</a:t>
            </a:r>
            <a:r>
              <a:rPr lang="en-US" dirty="0"/>
              <a:t>? </a:t>
            </a:r>
          </a:p>
        </p:txBody>
      </p:sp>
      <p:sp>
        <p:nvSpPr>
          <p:cNvPr id="4" name="Slide Number Placeholder 3"/>
          <p:cNvSpPr>
            <a:spLocks noGrp="1"/>
          </p:cNvSpPr>
          <p:nvPr>
            <p:ph type="sldNum" sz="quarter" idx="10"/>
          </p:nvPr>
        </p:nvSpPr>
        <p:spPr/>
        <p:txBody>
          <a:bodyPr/>
          <a:lstStyle/>
          <a:p>
            <a:pPr fontAlgn="base">
              <a:spcBef>
                <a:spcPct val="0"/>
              </a:spcBef>
              <a:spcAft>
                <a:spcPct val="0"/>
              </a:spcAft>
            </a:pPr>
            <a:fld id="{A0061F89-D836-4302-80A9-40651E3C89DA}" type="slidenum">
              <a:rPr lang="en-US">
                <a:solidFill>
                  <a:srgbClr val="12175E"/>
                </a:solidFill>
                <a:latin typeface="Arial" charset="0"/>
              </a:rPr>
              <a:pPr fontAlgn="base">
                <a:spcBef>
                  <a:spcPct val="0"/>
                </a:spcBef>
                <a:spcAft>
                  <a:spcPct val="0"/>
                </a:spcAft>
              </a:pPr>
              <a:t>23</a:t>
            </a:fld>
            <a:endParaRPr lang="en-US">
              <a:solidFill>
                <a:srgbClr val="12175E"/>
              </a:solidFill>
              <a:latin typeface="Arial" charset="0"/>
            </a:endParaRPr>
          </a:p>
        </p:txBody>
      </p:sp>
    </p:spTree>
    <p:extLst>
      <p:ext uri="{BB962C8B-B14F-4D97-AF65-F5344CB8AC3E}">
        <p14:creationId xmlns:p14="http://schemas.microsoft.com/office/powerpoint/2010/main" val="23983261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Hypothetical Case Study</a:t>
            </a:r>
          </a:p>
        </p:txBody>
      </p:sp>
      <p:sp>
        <p:nvSpPr>
          <p:cNvPr id="3" name="Content Placeholder 2"/>
          <p:cNvSpPr>
            <a:spLocks noGrp="1"/>
          </p:cNvSpPr>
          <p:nvPr>
            <p:ph idx="1"/>
          </p:nvPr>
        </p:nvSpPr>
        <p:spPr>
          <a:xfrm>
            <a:off x="2024063" y="1277257"/>
            <a:ext cx="8297862" cy="5065486"/>
          </a:xfrm>
        </p:spPr>
        <p:txBody>
          <a:bodyPr/>
          <a:lstStyle/>
          <a:p>
            <a:r>
              <a:rPr lang="en-US" dirty="0"/>
              <a:t>James A. is a student at California High School.</a:t>
            </a:r>
          </a:p>
          <a:p>
            <a:r>
              <a:rPr lang="en-US" dirty="0"/>
              <a:t>James is upset that some students on the football team and the cheerleading squad at school have made fun of him and ridiculed him in front of other students at school.</a:t>
            </a:r>
          </a:p>
          <a:p>
            <a:r>
              <a:rPr lang="en-US" dirty="0"/>
              <a:t>James wants revenge against these specific students.</a:t>
            </a:r>
          </a:p>
          <a:p>
            <a:r>
              <a:rPr lang="en-US" dirty="0"/>
              <a:t>On social media, he posts false stories about these individual students, Students 1-3.</a:t>
            </a:r>
          </a:p>
          <a:p>
            <a:endParaRPr lang="en-US" dirty="0"/>
          </a:p>
          <a:p>
            <a:pPr marL="0" indent="0">
              <a:buNone/>
            </a:pPr>
            <a:endParaRPr lang="en-US" dirty="0"/>
          </a:p>
        </p:txBody>
      </p:sp>
      <p:sp>
        <p:nvSpPr>
          <p:cNvPr id="4" name="Slide Number Placeholder 3"/>
          <p:cNvSpPr>
            <a:spLocks noGrp="1"/>
          </p:cNvSpPr>
          <p:nvPr>
            <p:ph type="sldNum" sz="quarter" idx="10"/>
          </p:nvPr>
        </p:nvSpPr>
        <p:spPr/>
        <p:txBody>
          <a:bodyPr/>
          <a:lstStyle/>
          <a:p>
            <a:pPr fontAlgn="base">
              <a:spcBef>
                <a:spcPct val="0"/>
              </a:spcBef>
              <a:spcAft>
                <a:spcPct val="0"/>
              </a:spcAft>
            </a:pPr>
            <a:fld id="{A0061F89-D836-4302-80A9-40651E3C89DA}" type="slidenum">
              <a:rPr lang="en-US">
                <a:solidFill>
                  <a:srgbClr val="12175E"/>
                </a:solidFill>
                <a:latin typeface="Arial" charset="0"/>
              </a:rPr>
              <a:pPr fontAlgn="base">
                <a:spcBef>
                  <a:spcPct val="0"/>
                </a:spcBef>
                <a:spcAft>
                  <a:spcPct val="0"/>
                </a:spcAft>
              </a:pPr>
              <a:t>24</a:t>
            </a:fld>
            <a:endParaRPr lang="en-US">
              <a:solidFill>
                <a:srgbClr val="12175E"/>
              </a:solidFill>
              <a:latin typeface="Arial" charset="0"/>
            </a:endParaRPr>
          </a:p>
        </p:txBody>
      </p:sp>
      <p:pic>
        <p:nvPicPr>
          <p:cNvPr id="1026" name="Picture 2" descr="C:\Users\rlk\AppData\Local\Microsoft\Windows\INetCache\IE\EGJJWZU7\0_Ubc9pDf3B4xJNYFk[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25372" y="4376436"/>
            <a:ext cx="5007429" cy="16113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66095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Hypothetical Case Study</a:t>
            </a:r>
          </a:p>
        </p:txBody>
      </p:sp>
      <p:sp>
        <p:nvSpPr>
          <p:cNvPr id="3" name="Content Placeholder 2"/>
          <p:cNvSpPr>
            <a:spLocks noGrp="1"/>
          </p:cNvSpPr>
          <p:nvPr>
            <p:ph idx="1"/>
          </p:nvPr>
        </p:nvSpPr>
        <p:spPr>
          <a:xfrm>
            <a:off x="2024063" y="1175657"/>
            <a:ext cx="8297862" cy="4542972"/>
          </a:xfrm>
        </p:spPr>
        <p:txBody>
          <a:bodyPr/>
          <a:lstStyle/>
          <a:p>
            <a:r>
              <a:rPr lang="en-US" dirty="0"/>
              <a:t>James posts on social media that Student 1 was arrested for shoplifting at the local mall and posts a photo shopped photo of Student 1 in handcuffs being led away by a police officer.</a:t>
            </a:r>
          </a:p>
          <a:p>
            <a:r>
              <a:rPr lang="en-US" dirty="0"/>
              <a:t>Over the weekend, one student at California High School sees the post and asks Student 1 if it is true that he was arrested.  Student 1 laughs when shown the post, and then re-posts it. </a:t>
            </a:r>
          </a:p>
          <a:p>
            <a:r>
              <a:rPr lang="en-US" dirty="0"/>
              <a:t>Can James be disciplined for the post about Student 1 if only one student saw the post? If so, what discipline could you assign, which Cal. Ed. Code would you use, and why? </a:t>
            </a:r>
          </a:p>
          <a:p>
            <a:endParaRPr lang="en-US" dirty="0"/>
          </a:p>
        </p:txBody>
      </p:sp>
      <p:sp>
        <p:nvSpPr>
          <p:cNvPr id="4" name="Slide Number Placeholder 3"/>
          <p:cNvSpPr>
            <a:spLocks noGrp="1"/>
          </p:cNvSpPr>
          <p:nvPr>
            <p:ph type="sldNum" sz="quarter" idx="10"/>
          </p:nvPr>
        </p:nvSpPr>
        <p:spPr/>
        <p:txBody>
          <a:bodyPr/>
          <a:lstStyle/>
          <a:p>
            <a:pPr fontAlgn="base">
              <a:spcBef>
                <a:spcPct val="0"/>
              </a:spcBef>
              <a:spcAft>
                <a:spcPct val="0"/>
              </a:spcAft>
            </a:pPr>
            <a:fld id="{A0061F89-D836-4302-80A9-40651E3C89DA}" type="slidenum">
              <a:rPr lang="en-US">
                <a:solidFill>
                  <a:srgbClr val="12175E"/>
                </a:solidFill>
                <a:latin typeface="Arial" charset="0"/>
              </a:rPr>
              <a:pPr fontAlgn="base">
                <a:spcBef>
                  <a:spcPct val="0"/>
                </a:spcBef>
                <a:spcAft>
                  <a:spcPct val="0"/>
                </a:spcAft>
              </a:pPr>
              <a:t>25</a:t>
            </a:fld>
            <a:endParaRPr lang="en-US">
              <a:solidFill>
                <a:srgbClr val="12175E"/>
              </a:solidFill>
              <a:latin typeface="Arial" charset="0"/>
            </a:endParaRPr>
          </a:p>
        </p:txBody>
      </p:sp>
    </p:spTree>
    <p:extLst>
      <p:ext uri="{BB962C8B-B14F-4D97-AF65-F5344CB8AC3E}">
        <p14:creationId xmlns:p14="http://schemas.microsoft.com/office/powerpoint/2010/main" val="207355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Hypothetical Case Study</a:t>
            </a:r>
          </a:p>
        </p:txBody>
      </p:sp>
      <p:sp>
        <p:nvSpPr>
          <p:cNvPr id="3" name="Content Placeholder 2"/>
          <p:cNvSpPr>
            <a:spLocks noGrp="1"/>
          </p:cNvSpPr>
          <p:nvPr>
            <p:ph idx="1"/>
          </p:nvPr>
        </p:nvSpPr>
        <p:spPr>
          <a:xfrm>
            <a:off x="2024063" y="1407887"/>
            <a:ext cx="8297862" cy="4862285"/>
          </a:xfrm>
        </p:spPr>
        <p:txBody>
          <a:bodyPr/>
          <a:lstStyle/>
          <a:p>
            <a:r>
              <a:rPr lang="en-US" dirty="0"/>
              <a:t>James posts on social media that Student 2, a female student, is having an inappropriate relationship with an unnamed adult at the school and encourages students at the school to guess who it might be, by posting their guesses on social media.  </a:t>
            </a:r>
          </a:p>
          <a:p>
            <a:r>
              <a:rPr lang="en-US" dirty="0"/>
              <a:t>Over 40 students make guesses on social media and the next day at school, everyone is talking about who it might be. Student 2 refuses to go to school the following day.</a:t>
            </a:r>
          </a:p>
          <a:p>
            <a:r>
              <a:rPr lang="en-US" dirty="0"/>
              <a:t>Can James be disciplined for the post about Student 2? If so, what discipline could you assign, which Cal. Ed. Code would you use, and why? </a:t>
            </a:r>
          </a:p>
          <a:p>
            <a:endParaRPr lang="en-US" dirty="0"/>
          </a:p>
        </p:txBody>
      </p:sp>
      <p:sp>
        <p:nvSpPr>
          <p:cNvPr id="4" name="Slide Number Placeholder 3"/>
          <p:cNvSpPr>
            <a:spLocks noGrp="1"/>
          </p:cNvSpPr>
          <p:nvPr>
            <p:ph type="sldNum" sz="quarter" idx="10"/>
          </p:nvPr>
        </p:nvSpPr>
        <p:spPr/>
        <p:txBody>
          <a:bodyPr/>
          <a:lstStyle/>
          <a:p>
            <a:pPr fontAlgn="base">
              <a:spcBef>
                <a:spcPct val="0"/>
              </a:spcBef>
              <a:spcAft>
                <a:spcPct val="0"/>
              </a:spcAft>
            </a:pPr>
            <a:fld id="{A0061F89-D836-4302-80A9-40651E3C89DA}" type="slidenum">
              <a:rPr lang="en-US">
                <a:solidFill>
                  <a:srgbClr val="12175E"/>
                </a:solidFill>
                <a:latin typeface="Arial" charset="0"/>
              </a:rPr>
              <a:pPr fontAlgn="base">
                <a:spcBef>
                  <a:spcPct val="0"/>
                </a:spcBef>
                <a:spcAft>
                  <a:spcPct val="0"/>
                </a:spcAft>
              </a:pPr>
              <a:t>26</a:t>
            </a:fld>
            <a:endParaRPr lang="en-US">
              <a:solidFill>
                <a:srgbClr val="12175E"/>
              </a:solidFill>
              <a:latin typeface="Arial" charset="0"/>
            </a:endParaRPr>
          </a:p>
        </p:txBody>
      </p:sp>
    </p:spTree>
    <p:extLst>
      <p:ext uri="{BB962C8B-B14F-4D97-AF65-F5344CB8AC3E}">
        <p14:creationId xmlns:p14="http://schemas.microsoft.com/office/powerpoint/2010/main" val="14129321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Hypothetical Case Study</a:t>
            </a:r>
          </a:p>
        </p:txBody>
      </p:sp>
      <p:sp>
        <p:nvSpPr>
          <p:cNvPr id="3" name="Content Placeholder 2"/>
          <p:cNvSpPr>
            <a:spLocks noGrp="1"/>
          </p:cNvSpPr>
          <p:nvPr>
            <p:ph idx="1"/>
          </p:nvPr>
        </p:nvSpPr>
        <p:spPr>
          <a:xfrm>
            <a:off x="2024063" y="1183142"/>
            <a:ext cx="8297862" cy="4017962"/>
          </a:xfrm>
        </p:spPr>
        <p:txBody>
          <a:bodyPr/>
          <a:lstStyle/>
          <a:p>
            <a:r>
              <a:rPr lang="en-US" dirty="0"/>
              <a:t>James posts on social media that Student 3 underwent gastric bypass surgery last year and indicates that is how the student lost so much weight over the summer.</a:t>
            </a:r>
          </a:p>
          <a:p>
            <a:r>
              <a:rPr lang="en-US" dirty="0"/>
              <a:t>Student 3 did, in fact, undergo gastric bypass surgery at the beginning of the summer.</a:t>
            </a:r>
          </a:p>
          <a:p>
            <a:r>
              <a:rPr lang="en-US" dirty="0"/>
              <a:t>Student 3 told students at school that he lost the weight through diet and exercise ,and now Student 3 is very embarrassed. Student 3’s mother finds a note from Student 3 contemplating suicide.</a:t>
            </a:r>
          </a:p>
          <a:p>
            <a:r>
              <a:rPr lang="en-US" dirty="0"/>
              <a:t>Can James be disciplined for the post about Student 3? If so, what discipline could you assign, which Cal. Ed. Code would you use, and why? </a:t>
            </a:r>
          </a:p>
          <a:p>
            <a:endParaRPr lang="en-US" dirty="0"/>
          </a:p>
        </p:txBody>
      </p:sp>
      <p:sp>
        <p:nvSpPr>
          <p:cNvPr id="4" name="Slide Number Placeholder 3"/>
          <p:cNvSpPr>
            <a:spLocks noGrp="1"/>
          </p:cNvSpPr>
          <p:nvPr>
            <p:ph type="sldNum" sz="quarter" idx="10"/>
          </p:nvPr>
        </p:nvSpPr>
        <p:spPr/>
        <p:txBody>
          <a:bodyPr/>
          <a:lstStyle/>
          <a:p>
            <a:pPr fontAlgn="base">
              <a:spcBef>
                <a:spcPct val="0"/>
              </a:spcBef>
              <a:spcAft>
                <a:spcPct val="0"/>
              </a:spcAft>
            </a:pPr>
            <a:fld id="{A0061F89-D836-4302-80A9-40651E3C89DA}" type="slidenum">
              <a:rPr lang="en-US">
                <a:solidFill>
                  <a:srgbClr val="12175E"/>
                </a:solidFill>
                <a:latin typeface="Arial" charset="0"/>
              </a:rPr>
              <a:pPr fontAlgn="base">
                <a:spcBef>
                  <a:spcPct val="0"/>
                </a:spcBef>
                <a:spcAft>
                  <a:spcPct val="0"/>
                </a:spcAft>
              </a:pPr>
              <a:t>27</a:t>
            </a:fld>
            <a:endParaRPr lang="en-US">
              <a:solidFill>
                <a:srgbClr val="12175E"/>
              </a:solidFill>
              <a:latin typeface="Arial" charset="0"/>
            </a:endParaRPr>
          </a:p>
        </p:txBody>
      </p:sp>
    </p:spTree>
    <p:extLst>
      <p:ext uri="{BB962C8B-B14F-4D97-AF65-F5344CB8AC3E}">
        <p14:creationId xmlns:p14="http://schemas.microsoft.com/office/powerpoint/2010/main" val="32675237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Case Study Considerations</a:t>
            </a:r>
          </a:p>
        </p:txBody>
      </p:sp>
      <p:sp>
        <p:nvSpPr>
          <p:cNvPr id="3" name="Content Placeholder 2"/>
          <p:cNvSpPr>
            <a:spLocks noGrp="1"/>
          </p:cNvSpPr>
          <p:nvPr>
            <p:ph idx="1"/>
          </p:nvPr>
        </p:nvSpPr>
        <p:spPr>
          <a:xfrm>
            <a:off x="2024063" y="1378857"/>
            <a:ext cx="8297862" cy="4606018"/>
          </a:xfrm>
        </p:spPr>
        <p:txBody>
          <a:bodyPr/>
          <a:lstStyle/>
          <a:p>
            <a:r>
              <a:rPr lang="en-US" dirty="0"/>
              <a:t>What factors should you consider when deciding the appropriate discipline for the students in these hypotheticals?</a:t>
            </a:r>
          </a:p>
          <a:p>
            <a:r>
              <a:rPr lang="en-US" dirty="0"/>
              <a:t>Is the conduct sufficiently related to school activity or school attendance?</a:t>
            </a:r>
          </a:p>
          <a:p>
            <a:r>
              <a:rPr lang="en-US" dirty="0"/>
              <a:t>Is the conduct harassment, threats, intimidation that is sufficiently severe or pervasive to materially disrupt classwork, create substantial disorder, invade the rights of others, or create a hostile educational environment (Education Code section 48900.4)?</a:t>
            </a:r>
          </a:p>
        </p:txBody>
      </p:sp>
      <p:sp>
        <p:nvSpPr>
          <p:cNvPr id="4" name="Slide Number Placeholder 3"/>
          <p:cNvSpPr>
            <a:spLocks noGrp="1"/>
          </p:cNvSpPr>
          <p:nvPr>
            <p:ph type="sldNum" sz="quarter" idx="10"/>
          </p:nvPr>
        </p:nvSpPr>
        <p:spPr/>
        <p:txBody>
          <a:bodyPr/>
          <a:lstStyle/>
          <a:p>
            <a:pPr fontAlgn="base">
              <a:spcBef>
                <a:spcPct val="0"/>
              </a:spcBef>
              <a:spcAft>
                <a:spcPct val="0"/>
              </a:spcAft>
            </a:pPr>
            <a:fld id="{A0061F89-D836-4302-80A9-40651E3C89DA}" type="slidenum">
              <a:rPr lang="en-US">
                <a:solidFill>
                  <a:srgbClr val="12175E"/>
                </a:solidFill>
                <a:latin typeface="Arial" charset="0"/>
              </a:rPr>
              <a:pPr fontAlgn="base">
                <a:spcBef>
                  <a:spcPct val="0"/>
                </a:spcBef>
                <a:spcAft>
                  <a:spcPct val="0"/>
                </a:spcAft>
              </a:pPr>
              <a:t>28</a:t>
            </a:fld>
            <a:endParaRPr lang="en-US">
              <a:solidFill>
                <a:srgbClr val="12175E"/>
              </a:solidFill>
              <a:latin typeface="Arial" charset="0"/>
            </a:endParaRPr>
          </a:p>
        </p:txBody>
      </p:sp>
    </p:spTree>
    <p:extLst>
      <p:ext uri="{BB962C8B-B14F-4D97-AF65-F5344CB8AC3E}">
        <p14:creationId xmlns:p14="http://schemas.microsoft.com/office/powerpoint/2010/main" val="10744878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Case Study Considerations</a:t>
            </a:r>
          </a:p>
        </p:txBody>
      </p:sp>
      <p:sp>
        <p:nvSpPr>
          <p:cNvPr id="3" name="Content Placeholder 2"/>
          <p:cNvSpPr>
            <a:spLocks noGrp="1"/>
          </p:cNvSpPr>
          <p:nvPr>
            <p:ph idx="1"/>
          </p:nvPr>
        </p:nvSpPr>
        <p:spPr>
          <a:xfrm>
            <a:off x="2024063" y="1451429"/>
            <a:ext cx="8297862" cy="4533446"/>
          </a:xfrm>
        </p:spPr>
        <p:txBody>
          <a:bodyPr/>
          <a:lstStyle/>
          <a:p>
            <a:r>
              <a:rPr lang="en-US" dirty="0"/>
              <a:t>Is the conduct an act of bullying (Education Code section 48900(r))?</a:t>
            </a:r>
          </a:p>
          <a:p>
            <a:r>
              <a:rPr lang="en-US" dirty="0"/>
              <a:t>Is the conduct a severe or pervasive physical or verbal act or conduct directed toward a student or group of students that has or can be reasonably predicted to have the effect of placing a reasonable student in fear of harm to their person or property, substantially affecting the student’s physical or mental health, academic performance, or ability to participate in school activities.</a:t>
            </a:r>
          </a:p>
        </p:txBody>
      </p:sp>
      <p:sp>
        <p:nvSpPr>
          <p:cNvPr id="4" name="Slide Number Placeholder 3"/>
          <p:cNvSpPr>
            <a:spLocks noGrp="1"/>
          </p:cNvSpPr>
          <p:nvPr>
            <p:ph type="sldNum" sz="quarter" idx="10"/>
          </p:nvPr>
        </p:nvSpPr>
        <p:spPr/>
        <p:txBody>
          <a:bodyPr/>
          <a:lstStyle/>
          <a:p>
            <a:pPr fontAlgn="base">
              <a:spcBef>
                <a:spcPct val="0"/>
              </a:spcBef>
              <a:spcAft>
                <a:spcPct val="0"/>
              </a:spcAft>
            </a:pPr>
            <a:fld id="{A0061F89-D836-4302-80A9-40651E3C89DA}" type="slidenum">
              <a:rPr lang="en-US">
                <a:solidFill>
                  <a:srgbClr val="12175E"/>
                </a:solidFill>
                <a:latin typeface="Arial" charset="0"/>
              </a:rPr>
              <a:pPr fontAlgn="base">
                <a:spcBef>
                  <a:spcPct val="0"/>
                </a:spcBef>
                <a:spcAft>
                  <a:spcPct val="0"/>
                </a:spcAft>
              </a:pPr>
              <a:t>29</a:t>
            </a:fld>
            <a:endParaRPr lang="en-US">
              <a:solidFill>
                <a:srgbClr val="12175E"/>
              </a:solidFill>
              <a:latin typeface="Arial" charset="0"/>
            </a:endParaRPr>
          </a:p>
        </p:txBody>
      </p:sp>
    </p:spTree>
    <p:extLst>
      <p:ext uri="{BB962C8B-B14F-4D97-AF65-F5344CB8AC3E}">
        <p14:creationId xmlns:p14="http://schemas.microsoft.com/office/powerpoint/2010/main" val="24321317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DEFF7"/>
        </a:solidFill>
        <a:effectLst/>
      </p:bgPr>
    </p:bg>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09E9EE2C-A105-614C-A133-EF7DF2AD004A}"/>
              </a:ext>
            </a:extLst>
          </p:cNvPr>
          <p:cNvSpPr>
            <a:spLocks noGrp="1"/>
          </p:cNvSpPr>
          <p:nvPr>
            <p:ph type="title"/>
          </p:nvPr>
        </p:nvSpPr>
        <p:spPr>
          <a:xfrm>
            <a:off x="3625327" y="68404"/>
            <a:ext cx="5169049" cy="587584"/>
          </a:xfrm>
        </p:spPr>
        <p:txBody>
          <a:bodyPr>
            <a:noAutofit/>
          </a:bodyPr>
          <a:lstStyle/>
          <a:p>
            <a:r>
              <a:rPr lang="en-US" sz="4400" b="1" dirty="0"/>
              <a:t>TODAY’s Agenda </a:t>
            </a:r>
          </a:p>
        </p:txBody>
      </p:sp>
      <p:sp>
        <p:nvSpPr>
          <p:cNvPr id="7" name="TextBox 6"/>
          <p:cNvSpPr txBox="1"/>
          <p:nvPr/>
        </p:nvSpPr>
        <p:spPr>
          <a:xfrm>
            <a:off x="907932" y="2219044"/>
            <a:ext cx="10437091" cy="1508105"/>
          </a:xfrm>
          <a:prstGeom prst="rect">
            <a:avLst/>
          </a:prstGeom>
          <a:ln w="38100"/>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en-US" sz="3600" b="1" dirty="0">
                <a:solidFill>
                  <a:srgbClr val="FF0000"/>
                </a:solidFill>
              </a:rPr>
              <a:t>SESSION #2 – 9:25 am</a:t>
            </a:r>
          </a:p>
          <a:p>
            <a:pPr algn="ctr"/>
            <a:r>
              <a:rPr lang="en-US" sz="2000" b="1" u="sng" dirty="0">
                <a:solidFill>
                  <a:srgbClr val="191919"/>
                </a:solidFill>
              </a:rPr>
              <a:t>Deputy Daniel Lopez</a:t>
            </a:r>
            <a:r>
              <a:rPr lang="en-US" b="1" u="sng" dirty="0">
                <a:solidFill>
                  <a:srgbClr val="191919"/>
                </a:solidFill>
              </a:rPr>
              <a:t> </a:t>
            </a:r>
          </a:p>
          <a:p>
            <a:pPr algn="ctr"/>
            <a:r>
              <a:rPr lang="en-US" sz="1600" b="1" dirty="0">
                <a:solidFill>
                  <a:srgbClr val="191919"/>
                </a:solidFill>
              </a:rPr>
              <a:t>San Bernardino County Sheriff’s Department – Rancho Cucamonga Station </a:t>
            </a:r>
          </a:p>
          <a:p>
            <a:pPr algn="ctr"/>
            <a:r>
              <a:rPr lang="en-US" sz="2000" b="1" u="sng" dirty="0">
                <a:solidFill>
                  <a:srgbClr val="191919"/>
                </a:solidFill>
              </a:rPr>
              <a:t>Richard Randolph </a:t>
            </a:r>
            <a:r>
              <a:rPr lang="en-US" b="1" dirty="0">
                <a:solidFill>
                  <a:srgbClr val="191919"/>
                </a:solidFill>
              </a:rPr>
              <a:t>– </a:t>
            </a:r>
            <a:r>
              <a:rPr lang="en-US" sz="1600" b="1" dirty="0">
                <a:solidFill>
                  <a:srgbClr val="191919"/>
                </a:solidFill>
              </a:rPr>
              <a:t>Colton Police Officer </a:t>
            </a:r>
            <a:endParaRPr lang="en-US" b="1" dirty="0">
              <a:solidFill>
                <a:srgbClr val="191919"/>
              </a:solidFill>
            </a:endParaRPr>
          </a:p>
        </p:txBody>
      </p:sp>
      <p:sp>
        <p:nvSpPr>
          <p:cNvPr id="9" name="TextBox 8"/>
          <p:cNvSpPr txBox="1"/>
          <p:nvPr/>
        </p:nvSpPr>
        <p:spPr>
          <a:xfrm>
            <a:off x="991305" y="3881788"/>
            <a:ext cx="10437091" cy="892552"/>
          </a:xfrm>
          <a:prstGeom prst="rect">
            <a:avLst/>
          </a:prstGeom>
          <a:ln w="38100"/>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en-US" sz="3200" b="1" dirty="0">
                <a:solidFill>
                  <a:srgbClr val="FF0000"/>
                </a:solidFill>
              </a:rPr>
              <a:t>SESSION #3 - Expert Panel Members – 10:20 am</a:t>
            </a:r>
          </a:p>
          <a:p>
            <a:pPr algn="ctr"/>
            <a:r>
              <a:rPr lang="en-US" sz="2000" b="1" u="sng" dirty="0">
                <a:solidFill>
                  <a:srgbClr val="191919"/>
                </a:solidFill>
              </a:rPr>
              <a:t>Moderator</a:t>
            </a:r>
            <a:r>
              <a:rPr lang="en-US" sz="2000" b="1" dirty="0">
                <a:solidFill>
                  <a:srgbClr val="191919"/>
                </a:solidFill>
              </a:rPr>
              <a:t>: </a:t>
            </a:r>
            <a:r>
              <a:rPr lang="en-US" sz="1850" b="1" dirty="0">
                <a:solidFill>
                  <a:srgbClr val="191919"/>
                </a:solidFill>
              </a:rPr>
              <a:t>Leslie Hansen–Director of Student Services in Anaheim Elementary SD</a:t>
            </a:r>
            <a:endParaRPr lang="en-US" sz="1850" b="1" dirty="0">
              <a:solidFill>
                <a:srgbClr val="FF0000"/>
              </a:solidFill>
            </a:endParaRPr>
          </a:p>
        </p:txBody>
      </p:sp>
      <p:sp>
        <p:nvSpPr>
          <p:cNvPr id="6" name="TextBox 5"/>
          <p:cNvSpPr txBox="1"/>
          <p:nvPr/>
        </p:nvSpPr>
        <p:spPr>
          <a:xfrm>
            <a:off x="907932" y="806574"/>
            <a:ext cx="10437091" cy="1261884"/>
          </a:xfrm>
          <a:prstGeom prst="rect">
            <a:avLst/>
          </a:prstGeom>
          <a:ln w="38100"/>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en-US" sz="3600" b="1" dirty="0">
                <a:solidFill>
                  <a:srgbClr val="FF0000"/>
                </a:solidFill>
              </a:rPr>
              <a:t>SESSION #1 – 8:40 am </a:t>
            </a:r>
          </a:p>
          <a:p>
            <a:pPr algn="ctr"/>
            <a:r>
              <a:rPr lang="en-US" sz="2000" b="1" dirty="0">
                <a:solidFill>
                  <a:srgbClr val="191919"/>
                </a:solidFill>
              </a:rPr>
              <a:t>~Ron Wenkart &amp; Alefia Mithaiwala~</a:t>
            </a:r>
          </a:p>
          <a:p>
            <a:pPr algn="ctr"/>
            <a:r>
              <a:rPr lang="en-US" sz="2000" b="1" i="1" dirty="0">
                <a:solidFill>
                  <a:srgbClr val="191919"/>
                </a:solidFill>
              </a:rPr>
              <a:t>Educational Attorneys with Atkinson, Andelson, Loya, Ruud &amp; Romo</a:t>
            </a:r>
          </a:p>
        </p:txBody>
      </p:sp>
      <p:sp>
        <p:nvSpPr>
          <p:cNvPr id="2" name="TextBox 1"/>
          <p:cNvSpPr txBox="1"/>
          <p:nvPr/>
        </p:nvSpPr>
        <p:spPr>
          <a:xfrm>
            <a:off x="1494382" y="4928979"/>
            <a:ext cx="9661298" cy="923330"/>
          </a:xfrm>
          <a:prstGeom prst="rect">
            <a:avLst/>
          </a:prstGeom>
          <a:solidFill>
            <a:schemeClr val="accent4">
              <a:lumMod val="10000"/>
              <a:lumOff val="90000"/>
            </a:schemeClr>
          </a:solidFill>
          <a:ln w="38100">
            <a:solidFill>
              <a:schemeClr val="tx1"/>
            </a:solidFill>
          </a:ln>
        </p:spPr>
        <p:txBody>
          <a:bodyPr wrap="square" rtlCol="0">
            <a:spAutoFit/>
          </a:bodyPr>
          <a:lstStyle/>
          <a:p>
            <a:r>
              <a:rPr lang="en-US" b="1" dirty="0">
                <a:solidFill>
                  <a:srgbClr val="191919"/>
                </a:solidFill>
              </a:rPr>
              <a:t>Dr. Katarina Roy Schanz – </a:t>
            </a:r>
            <a:r>
              <a:rPr lang="en-US" b="1" i="1" dirty="0">
                <a:solidFill>
                  <a:srgbClr val="191919"/>
                </a:solidFill>
              </a:rPr>
              <a:t>Director of Wellness &amp; Engagement, Riverside USD</a:t>
            </a:r>
          </a:p>
          <a:p>
            <a:r>
              <a:rPr lang="en-US" b="1" dirty="0">
                <a:solidFill>
                  <a:srgbClr val="191919"/>
                </a:solidFill>
              </a:rPr>
              <a:t>Yvette Magana– </a:t>
            </a:r>
            <a:r>
              <a:rPr lang="en-US" b="1" i="1" dirty="0">
                <a:solidFill>
                  <a:srgbClr val="191919"/>
                </a:solidFill>
              </a:rPr>
              <a:t>Coordinator of CWA for Anaheim Elementary School District </a:t>
            </a:r>
          </a:p>
          <a:p>
            <a:r>
              <a:rPr lang="en-US" b="1" dirty="0">
                <a:solidFill>
                  <a:srgbClr val="191919"/>
                </a:solidFill>
              </a:rPr>
              <a:t>Monique Yessian </a:t>
            </a:r>
            <a:r>
              <a:rPr lang="en-US" b="1" i="1" dirty="0">
                <a:solidFill>
                  <a:srgbClr val="191919"/>
                </a:solidFill>
              </a:rPr>
              <a:t>– Director of Student Services, Tustin Unified School District </a:t>
            </a:r>
          </a:p>
        </p:txBody>
      </p:sp>
    </p:spTree>
    <p:extLst>
      <p:ext uri="{BB962C8B-B14F-4D97-AF65-F5344CB8AC3E}">
        <p14:creationId xmlns:p14="http://schemas.microsoft.com/office/powerpoint/2010/main" val="7074006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a:t>
            </a:r>
          </a:p>
        </p:txBody>
      </p:sp>
      <p:sp>
        <p:nvSpPr>
          <p:cNvPr id="3" name="Content Placeholder 2"/>
          <p:cNvSpPr>
            <a:spLocks noGrp="1"/>
          </p:cNvSpPr>
          <p:nvPr>
            <p:ph idx="1"/>
          </p:nvPr>
        </p:nvSpPr>
        <p:spPr>
          <a:xfrm>
            <a:off x="1995035" y="827314"/>
            <a:ext cx="8297862" cy="4606018"/>
          </a:xfrm>
        </p:spPr>
        <p:txBody>
          <a:bodyPr/>
          <a:lstStyle/>
          <a:p>
            <a:r>
              <a:rPr lang="en-US" dirty="0"/>
              <a:t>In summary, in order for school administrators to have jurisdiction to discipline a student for conduct that initially occurs outside of school, the conduct must be </a:t>
            </a:r>
            <a:r>
              <a:rPr lang="en-US" b="1" dirty="0"/>
              <a:t>sufficiently related to school activity or attendance.</a:t>
            </a:r>
          </a:p>
          <a:p>
            <a:r>
              <a:rPr lang="en-US" b="1" dirty="0"/>
              <a:t>In addition</a:t>
            </a:r>
            <a:r>
              <a:rPr lang="en-US" dirty="0"/>
              <a:t>, the conduct must:</a:t>
            </a:r>
          </a:p>
          <a:p>
            <a:r>
              <a:rPr lang="en-US" dirty="0"/>
              <a:t>materially disrupt classwork, create substantial disorder, invade the rights of others, or create a hostile educational environment; OR </a:t>
            </a:r>
          </a:p>
          <a:p>
            <a:r>
              <a:rPr lang="en-US" dirty="0"/>
              <a:t>be reasonably predicted to have the effect of placing a reasonable student in fear of harm to their person or property, substantially affecting the student’s physical or mental health, academic performance, or ability to participate in school activities.</a:t>
            </a:r>
          </a:p>
          <a:p>
            <a:endParaRPr lang="en-US" dirty="0"/>
          </a:p>
        </p:txBody>
      </p:sp>
      <p:sp>
        <p:nvSpPr>
          <p:cNvPr id="4" name="Slide Number Placeholder 3"/>
          <p:cNvSpPr>
            <a:spLocks noGrp="1"/>
          </p:cNvSpPr>
          <p:nvPr>
            <p:ph type="sldNum" sz="quarter" idx="10"/>
          </p:nvPr>
        </p:nvSpPr>
        <p:spPr/>
        <p:txBody>
          <a:bodyPr/>
          <a:lstStyle/>
          <a:p>
            <a:pPr fontAlgn="base">
              <a:spcBef>
                <a:spcPct val="0"/>
              </a:spcBef>
              <a:spcAft>
                <a:spcPct val="0"/>
              </a:spcAft>
            </a:pPr>
            <a:fld id="{A0061F89-D836-4302-80A9-40651E3C89DA}" type="slidenum">
              <a:rPr lang="en-US">
                <a:solidFill>
                  <a:srgbClr val="12175E"/>
                </a:solidFill>
                <a:latin typeface="Arial" charset="0"/>
              </a:rPr>
              <a:pPr fontAlgn="base">
                <a:spcBef>
                  <a:spcPct val="0"/>
                </a:spcBef>
                <a:spcAft>
                  <a:spcPct val="0"/>
                </a:spcAft>
              </a:pPr>
              <a:t>30</a:t>
            </a:fld>
            <a:endParaRPr lang="en-US">
              <a:solidFill>
                <a:srgbClr val="12175E"/>
              </a:solidFill>
              <a:latin typeface="Arial" charset="0"/>
            </a:endParaRPr>
          </a:p>
        </p:txBody>
      </p:sp>
    </p:spTree>
    <p:extLst>
      <p:ext uri="{BB962C8B-B14F-4D97-AF65-F5344CB8AC3E}">
        <p14:creationId xmlns:p14="http://schemas.microsoft.com/office/powerpoint/2010/main" val="14719648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24063" y="320675"/>
            <a:ext cx="8297862" cy="1107996"/>
          </a:xfrm>
        </p:spPr>
        <p:txBody>
          <a:bodyPr/>
          <a:lstStyle/>
          <a:p>
            <a:pPr algn="ctr"/>
            <a:r>
              <a:rPr lang="en-US" b="1" dirty="0"/>
              <a:t>Do You Need In-District Discipline </a:t>
            </a:r>
            <a:br>
              <a:rPr lang="en-US" b="1" dirty="0"/>
            </a:br>
            <a:r>
              <a:rPr lang="en-US" b="1" dirty="0"/>
              <a:t>Training, Procedures and Forms? </a:t>
            </a:r>
          </a:p>
        </p:txBody>
      </p:sp>
      <p:sp>
        <p:nvSpPr>
          <p:cNvPr id="3" name="Content Placeholder 2"/>
          <p:cNvSpPr>
            <a:spLocks noGrp="1"/>
          </p:cNvSpPr>
          <p:nvPr>
            <p:ph idx="1"/>
          </p:nvPr>
        </p:nvSpPr>
        <p:spPr>
          <a:xfrm>
            <a:off x="2024063" y="1640114"/>
            <a:ext cx="8297862" cy="4344761"/>
          </a:xfrm>
        </p:spPr>
        <p:txBody>
          <a:bodyPr/>
          <a:lstStyle/>
          <a:p>
            <a:pPr marL="0" indent="0" algn="ctr">
              <a:buNone/>
            </a:pPr>
            <a:r>
              <a:rPr lang="en-US" sz="3200" b="1" dirty="0">
                <a:solidFill>
                  <a:schemeClr val="tx2"/>
                </a:solidFill>
              </a:rPr>
              <a:t>Visit</a:t>
            </a:r>
          </a:p>
          <a:p>
            <a:pPr marL="0" indent="0" algn="ctr">
              <a:buNone/>
            </a:pPr>
            <a:r>
              <a:rPr lang="en-US" sz="3200" b="1" dirty="0">
                <a:solidFill>
                  <a:schemeClr val="accent2"/>
                </a:solidFill>
                <a:hlinkClick r:id="rId2"/>
              </a:rPr>
              <a:t>https://www.aalrr.com/an-administrators-guide-to-student-discipline-aalrr</a:t>
            </a:r>
            <a:endParaRPr lang="en-US" sz="3200" b="1" dirty="0">
              <a:solidFill>
                <a:schemeClr val="accent2"/>
              </a:solidFill>
            </a:endParaRPr>
          </a:p>
          <a:p>
            <a:pPr marL="0" indent="0" algn="ctr">
              <a:buNone/>
            </a:pPr>
            <a:r>
              <a:rPr lang="en-US" sz="3200" b="1" dirty="0">
                <a:solidFill>
                  <a:schemeClr val="tx2"/>
                </a:solidFill>
              </a:rPr>
              <a:t>to learn more about </a:t>
            </a:r>
            <a:r>
              <a:rPr lang="en-US" sz="3200" b="1" dirty="0" err="1">
                <a:solidFill>
                  <a:schemeClr val="tx2"/>
                </a:solidFill>
              </a:rPr>
              <a:t>AALRR’s</a:t>
            </a:r>
            <a:r>
              <a:rPr lang="en-US" sz="3200" b="1" dirty="0">
                <a:solidFill>
                  <a:schemeClr val="tx2"/>
                </a:solidFill>
              </a:rPr>
              <a:t> Student Discipline Guide and Training Program. </a:t>
            </a:r>
          </a:p>
        </p:txBody>
      </p:sp>
      <p:sp>
        <p:nvSpPr>
          <p:cNvPr id="4" name="Slide Number Placeholder 3"/>
          <p:cNvSpPr>
            <a:spLocks noGrp="1"/>
          </p:cNvSpPr>
          <p:nvPr>
            <p:ph type="sldNum" sz="quarter" idx="10"/>
          </p:nvPr>
        </p:nvSpPr>
        <p:spPr/>
        <p:txBody>
          <a:bodyPr/>
          <a:lstStyle/>
          <a:p>
            <a:pPr fontAlgn="base">
              <a:spcBef>
                <a:spcPct val="0"/>
              </a:spcBef>
              <a:spcAft>
                <a:spcPct val="0"/>
              </a:spcAft>
            </a:pPr>
            <a:fld id="{A0061F89-D836-4302-80A9-40651E3C89DA}" type="slidenum">
              <a:rPr lang="en-US">
                <a:solidFill>
                  <a:srgbClr val="12175E"/>
                </a:solidFill>
                <a:latin typeface="Arial" charset="0"/>
              </a:rPr>
              <a:pPr fontAlgn="base">
                <a:spcBef>
                  <a:spcPct val="0"/>
                </a:spcBef>
                <a:spcAft>
                  <a:spcPct val="0"/>
                </a:spcAft>
              </a:pPr>
              <a:t>31</a:t>
            </a:fld>
            <a:endParaRPr lang="en-US">
              <a:solidFill>
                <a:srgbClr val="12175E"/>
              </a:solidFill>
              <a:latin typeface="Arial" charset="0"/>
            </a:endParaRPr>
          </a:p>
        </p:txBody>
      </p:sp>
    </p:spTree>
    <p:extLst>
      <p:ext uri="{BB962C8B-B14F-4D97-AF65-F5344CB8AC3E}">
        <p14:creationId xmlns:p14="http://schemas.microsoft.com/office/powerpoint/2010/main" val="38370367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EDEFF7"/>
        </a:solidFill>
        <a:effectLst/>
      </p:bgPr>
    </p:bg>
    <p:spTree>
      <p:nvGrpSpPr>
        <p:cNvPr id="1" name=""/>
        <p:cNvGrpSpPr/>
        <p:nvPr/>
      </p:nvGrpSpPr>
      <p:grpSpPr>
        <a:xfrm>
          <a:off x="0" y="0"/>
          <a:ext cx="0" cy="0"/>
          <a:chOff x="0" y="0"/>
          <a:chExt cx="0" cy="0"/>
        </a:xfrm>
      </p:grpSpPr>
      <p:pic>
        <p:nvPicPr>
          <p:cNvPr id="2050" name="Picture 2" descr="Time For A Break as the inscription in the picture free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72509" y="1061749"/>
            <a:ext cx="6775521" cy="4517015"/>
          </a:xfrm>
          <a:prstGeom prst="rect">
            <a:avLst/>
          </a:prstGeom>
          <a:ln w="127000"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93298E65-8132-4FE4-AE01-02629A98013B}"/>
              </a:ext>
            </a:extLst>
          </p:cNvPr>
          <p:cNvSpPr txBox="1"/>
          <p:nvPr/>
        </p:nvSpPr>
        <p:spPr>
          <a:xfrm>
            <a:off x="5234380" y="5740833"/>
            <a:ext cx="6096000" cy="369332"/>
          </a:xfrm>
          <a:prstGeom prst="rect">
            <a:avLst/>
          </a:prstGeom>
          <a:noFill/>
        </p:spPr>
        <p:txBody>
          <a:bodyPr wrap="square">
            <a:spAutoFit/>
          </a:bodyPr>
          <a:lstStyle/>
          <a:p>
            <a:r>
              <a:rPr lang="en-US" dirty="0"/>
              <a:t>https://www.youtube.com/watch?v=VMb511n5iMQ</a:t>
            </a:r>
          </a:p>
        </p:txBody>
      </p:sp>
    </p:spTree>
    <p:extLst>
      <p:ext uri="{BB962C8B-B14F-4D97-AF65-F5344CB8AC3E}">
        <p14:creationId xmlns:p14="http://schemas.microsoft.com/office/powerpoint/2010/main" val="12553597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8678717" y="3247366"/>
            <a:ext cx="258618" cy="369332"/>
          </a:xfrm>
          <a:prstGeom prst="rect">
            <a:avLst/>
          </a:prstGeom>
          <a:noFill/>
        </p:spPr>
        <p:txBody>
          <a:bodyPr wrap="square" rtlCol="0">
            <a:spAutoFit/>
          </a:bodyPr>
          <a:lstStyle/>
          <a:p>
            <a:r>
              <a:rPr lang="en-US" dirty="0">
                <a:solidFill>
                  <a:srgbClr val="F8F8F8"/>
                </a:solidFill>
              </a:rPr>
              <a:t>A</a:t>
            </a:r>
          </a:p>
        </p:txBody>
      </p:sp>
      <p:sp>
        <p:nvSpPr>
          <p:cNvPr id="12" name="Rounded Rectangle 11"/>
          <p:cNvSpPr/>
          <p:nvPr/>
        </p:nvSpPr>
        <p:spPr>
          <a:xfrm>
            <a:off x="8469745" y="3247366"/>
            <a:ext cx="338281" cy="369332"/>
          </a:xfrm>
          <a:prstGeom prst="round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1731976" y="989320"/>
            <a:ext cx="8953598" cy="707886"/>
          </a:xfrm>
          <a:prstGeom prst="rect">
            <a:avLst/>
          </a:prstGeom>
          <a:ln w="38100"/>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en-US" sz="4000" b="1" dirty="0">
                <a:solidFill>
                  <a:srgbClr val="FF0000"/>
                </a:solidFill>
              </a:rPr>
              <a:t>SESSION #2</a:t>
            </a:r>
          </a:p>
        </p:txBody>
      </p:sp>
      <p:sp>
        <p:nvSpPr>
          <p:cNvPr id="8" name="Text Placeholder 22">
            <a:extLst>
              <a:ext uri="{FF2B5EF4-FFF2-40B4-BE49-F238E27FC236}">
                <a16:creationId xmlns:a16="http://schemas.microsoft.com/office/drawing/2014/main" id="{2B0FE939-6135-8846-B579-79F696C454ED}"/>
              </a:ext>
            </a:extLst>
          </p:cNvPr>
          <p:cNvSpPr>
            <a:spLocks noGrp="1"/>
          </p:cNvSpPr>
          <p:nvPr>
            <p:ph type="body" sz="half" idx="16"/>
          </p:nvPr>
        </p:nvSpPr>
        <p:spPr>
          <a:xfrm>
            <a:off x="2569559" y="5166881"/>
            <a:ext cx="2919413" cy="583534"/>
          </a:xfrm>
        </p:spPr>
        <p:txBody>
          <a:bodyPr/>
          <a:lstStyle/>
          <a:p>
            <a:r>
              <a:rPr lang="en-US" b="1" dirty="0"/>
              <a:t>Rich Randolph</a:t>
            </a:r>
          </a:p>
        </p:txBody>
      </p:sp>
      <p:pic>
        <p:nvPicPr>
          <p:cNvPr id="4" name="Picture 3"/>
          <p:cNvPicPr>
            <a:picLocks noChangeAspect="1"/>
          </p:cNvPicPr>
          <p:nvPr/>
        </p:nvPicPr>
        <p:blipFill>
          <a:blip r:embed="rId2"/>
          <a:stretch>
            <a:fillRect/>
          </a:stretch>
        </p:blipFill>
        <p:spPr>
          <a:xfrm>
            <a:off x="2837774" y="1915350"/>
            <a:ext cx="2554941" cy="3129312"/>
          </a:xfrm>
          <a:prstGeom prst="rect">
            <a:avLst/>
          </a:prstGeom>
        </p:spPr>
      </p:pic>
      <p:sp>
        <p:nvSpPr>
          <p:cNvPr id="13" name="Text Placeholder 22">
            <a:extLst>
              <a:ext uri="{FF2B5EF4-FFF2-40B4-BE49-F238E27FC236}">
                <a16:creationId xmlns:a16="http://schemas.microsoft.com/office/drawing/2014/main" id="{2B0FE939-6135-8846-B579-79F696C454ED}"/>
              </a:ext>
            </a:extLst>
          </p:cNvPr>
          <p:cNvSpPr>
            <a:spLocks noGrp="1"/>
          </p:cNvSpPr>
          <p:nvPr>
            <p:ph type="body" sz="half" idx="16"/>
          </p:nvPr>
        </p:nvSpPr>
        <p:spPr>
          <a:xfrm>
            <a:off x="7179178" y="5166881"/>
            <a:ext cx="2919413" cy="583534"/>
          </a:xfrm>
        </p:spPr>
        <p:txBody>
          <a:bodyPr/>
          <a:lstStyle/>
          <a:p>
            <a:r>
              <a:rPr lang="en-US" b="1" dirty="0"/>
              <a:t>Deputy Daniel Lopez</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88202" y="1915350"/>
            <a:ext cx="2501366" cy="3123826"/>
          </a:xfrm>
          <a:prstGeom prst="rect">
            <a:avLst/>
          </a:prstGeom>
        </p:spPr>
      </p:pic>
    </p:spTree>
    <p:extLst>
      <p:ext uri="{BB962C8B-B14F-4D97-AF65-F5344CB8AC3E}">
        <p14:creationId xmlns:p14="http://schemas.microsoft.com/office/powerpoint/2010/main" val="372964140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2800" dirty="0"/>
              <a:t>	</a:t>
            </a:r>
          </a:p>
        </p:txBody>
      </p:sp>
      <p:sp>
        <p:nvSpPr>
          <p:cNvPr id="3" name="Subtitle 2"/>
          <p:cNvSpPr>
            <a:spLocks noGrp="1"/>
          </p:cNvSpPr>
          <p:nvPr>
            <p:ph type="subTitle" idx="1"/>
          </p:nvPr>
        </p:nvSpPr>
        <p:spPr>
          <a:xfrm>
            <a:off x="1154955" y="4777380"/>
            <a:ext cx="8825658" cy="1689922"/>
          </a:xfrm>
        </p:spPr>
        <p:txBody>
          <a:bodyPr>
            <a:normAutofit/>
          </a:bodyPr>
          <a:lstStyle/>
          <a:p>
            <a:r>
              <a:rPr lang="en-US" b="1" dirty="0"/>
              <a:t>February 4 2022    CASCWA  RE Supporting student behavior </a:t>
            </a:r>
          </a:p>
          <a:p>
            <a:r>
              <a:rPr lang="en-US" dirty="0"/>
              <a:t>                                 corporal RICH RANDOLPH COLTON PD </a:t>
            </a:r>
          </a:p>
          <a:p>
            <a:r>
              <a:rPr lang="en-US" dirty="0"/>
              <a:t>San Bernardino/riverside school resource officers association president </a:t>
            </a:r>
          </a:p>
          <a:p>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9461" y="515390"/>
            <a:ext cx="8872451" cy="3724102"/>
          </a:xfrm>
          <a:prstGeom prst="rect">
            <a:avLst/>
          </a:prstGeom>
        </p:spPr>
      </p:pic>
    </p:spTree>
    <p:extLst>
      <p:ext uri="{BB962C8B-B14F-4D97-AF65-F5344CB8AC3E}">
        <p14:creationId xmlns:p14="http://schemas.microsoft.com/office/powerpoint/2010/main" val="217150978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6111" y="452718"/>
            <a:ext cx="9404723" cy="736002"/>
          </a:xfrm>
        </p:spPr>
        <p:txBody>
          <a:bodyPr/>
          <a:lstStyle/>
          <a:p>
            <a:r>
              <a:rPr lang="en-US" dirty="0"/>
              <a:t>ADMONISHMENT </a:t>
            </a:r>
          </a:p>
        </p:txBody>
      </p:sp>
      <p:sp>
        <p:nvSpPr>
          <p:cNvPr id="3" name="Content Placeholder 2"/>
          <p:cNvSpPr>
            <a:spLocks noGrp="1"/>
          </p:cNvSpPr>
          <p:nvPr>
            <p:ph idx="1"/>
          </p:nvPr>
        </p:nvSpPr>
        <p:spPr>
          <a:xfrm>
            <a:off x="1103312" y="1188720"/>
            <a:ext cx="8946541" cy="5752407"/>
          </a:xfrm>
        </p:spPr>
        <p:txBody>
          <a:bodyPr/>
          <a:lstStyle/>
          <a:p>
            <a:r>
              <a:rPr lang="en-US" dirty="0"/>
              <a:t>- Todays </a:t>
            </a:r>
            <a:r>
              <a:rPr lang="en-US" sz="1600" dirty="0"/>
              <a:t>Presentation is a compilation of suggestions and information from my experiences </a:t>
            </a:r>
          </a:p>
          <a:p>
            <a:r>
              <a:rPr lang="en-US" sz="1600" dirty="0"/>
              <a:t>Colton PD and the City of Colton have always valued its community policing and youth advocacy.  (35% of the population is under the age of 18) </a:t>
            </a:r>
          </a:p>
          <a:p>
            <a:r>
              <a:rPr lang="en-US" sz="1600" dirty="0"/>
              <a:t>- School INTERNAL Collaborations are a team effort, administration, counselors, teachers, public safety, inter district (student services, transportation, human resources</a:t>
            </a:r>
          </a:p>
          <a:p>
            <a:r>
              <a:rPr lang="en-US" sz="1600" dirty="0"/>
              <a:t>- EXTERNAL Collaborations – Neighboring Districts, School Resource Officers neighboring agencies, courts and probation, district attorney and public defenders, City Resources (Public Works, Businesses </a:t>
            </a:r>
          </a:p>
          <a:p>
            <a:r>
              <a:rPr lang="en-US" sz="1600" dirty="0"/>
              <a:t>Admonishment, I do not consider myself an expert and programs/collaborations are working all over the country, all we can do is share and learn from each other! </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40200" y="4819563"/>
            <a:ext cx="2466975" cy="1857375"/>
          </a:xfrm>
          <a:prstGeom prst="rect">
            <a:avLst/>
          </a:prstGeom>
        </p:spPr>
      </p:pic>
    </p:spTree>
    <p:extLst>
      <p:ext uri="{BB962C8B-B14F-4D97-AF65-F5344CB8AC3E}">
        <p14:creationId xmlns:p14="http://schemas.microsoft.com/office/powerpoint/2010/main" val="248674314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6111" y="141316"/>
            <a:ext cx="9404723" cy="1346662"/>
          </a:xfrm>
        </p:spPr>
        <p:txBody>
          <a:bodyPr/>
          <a:lstStyle/>
          <a:p>
            <a:pPr algn="ctr"/>
            <a:r>
              <a:rPr lang="en-US" dirty="0"/>
              <a:t>What does a School Resource Officer do?</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64029" y="1662545"/>
            <a:ext cx="9925396" cy="4954385"/>
          </a:xfrm>
        </p:spPr>
      </p:pic>
    </p:spTree>
    <p:extLst>
      <p:ext uri="{BB962C8B-B14F-4D97-AF65-F5344CB8AC3E}">
        <p14:creationId xmlns:p14="http://schemas.microsoft.com/office/powerpoint/2010/main" val="197312327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6111" y="141316"/>
            <a:ext cx="9404723" cy="1454728"/>
          </a:xfrm>
        </p:spPr>
        <p:txBody>
          <a:bodyPr/>
          <a:lstStyle/>
          <a:p>
            <a:pPr algn="ctr"/>
            <a:r>
              <a:rPr lang="en-US" dirty="0"/>
              <a:t>The role of a SRO, Years prior to </a:t>
            </a:r>
            <a:r>
              <a:rPr lang="en-US" dirty="0" err="1"/>
              <a:t>Covid</a:t>
            </a:r>
            <a:r>
              <a:rPr lang="en-US" dirty="0"/>
              <a:t>/Police Reform.  </a:t>
            </a:r>
          </a:p>
        </p:txBody>
      </p:sp>
      <p:sp>
        <p:nvSpPr>
          <p:cNvPr id="3" name="Content Placeholder 2"/>
          <p:cNvSpPr>
            <a:spLocks noGrp="1"/>
          </p:cNvSpPr>
          <p:nvPr>
            <p:ph idx="1"/>
          </p:nvPr>
        </p:nvSpPr>
        <p:spPr>
          <a:xfrm>
            <a:off x="1104293" y="1704109"/>
            <a:ext cx="8946541" cy="5153891"/>
          </a:xfrm>
        </p:spPr>
        <p:txBody>
          <a:bodyPr>
            <a:normAutofit/>
          </a:bodyPr>
          <a:lstStyle/>
          <a:p>
            <a:pPr>
              <a:buFontTx/>
              <a:buChar char="-"/>
            </a:pPr>
            <a:r>
              <a:rPr lang="en-US" dirty="0"/>
              <a:t>A SRO has a diverse role in the school and community and has many duties and responsibilities. These duties must extend into the community to protect our children and staff members. </a:t>
            </a:r>
          </a:p>
          <a:p>
            <a:pPr>
              <a:buFontTx/>
              <a:buChar char="-"/>
            </a:pPr>
            <a:br>
              <a:rPr lang="en-US" dirty="0"/>
            </a:br>
            <a:r>
              <a:rPr lang="en-US" dirty="0"/>
              <a:t>We have defined a School Resource Officer as a sworn officer assigned to a school on a long-term basis trained to perform three major roles: law enforcement officer, law-related counselor, and law-related educator. In addition, the officer works in collaboration with the school and the community as a resource for safety and security issues.</a:t>
            </a:r>
            <a:br>
              <a:rPr lang="en-US" dirty="0"/>
            </a:b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93724" y="4647156"/>
            <a:ext cx="4164676" cy="2011338"/>
          </a:xfrm>
          <a:prstGeom prst="rect">
            <a:avLst/>
          </a:prstGeom>
        </p:spPr>
      </p:pic>
    </p:spTree>
    <p:extLst>
      <p:ext uri="{BB962C8B-B14F-4D97-AF65-F5344CB8AC3E}">
        <p14:creationId xmlns:p14="http://schemas.microsoft.com/office/powerpoint/2010/main" val="280084151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5130" y="1"/>
            <a:ext cx="9404723" cy="739832"/>
          </a:xfrm>
        </p:spPr>
        <p:txBody>
          <a:bodyPr/>
          <a:lstStyle/>
          <a:p>
            <a:r>
              <a:rPr lang="en-US" dirty="0"/>
              <a:t>The Role of the SRO has and needs to change  </a:t>
            </a:r>
          </a:p>
        </p:txBody>
      </p:sp>
      <p:sp>
        <p:nvSpPr>
          <p:cNvPr id="3" name="Content Placeholder 2"/>
          <p:cNvSpPr>
            <a:spLocks noGrp="1"/>
          </p:cNvSpPr>
          <p:nvPr>
            <p:ph idx="1"/>
          </p:nvPr>
        </p:nvSpPr>
        <p:spPr>
          <a:xfrm>
            <a:off x="1103312" y="1290181"/>
            <a:ext cx="10310063" cy="5634320"/>
          </a:xfrm>
        </p:spPr>
        <p:txBody>
          <a:bodyPr/>
          <a:lstStyle/>
          <a:p>
            <a:pPr marL="0" indent="0">
              <a:buNone/>
            </a:pPr>
            <a:endParaRPr lang="en-US" dirty="0"/>
          </a:p>
          <a:p>
            <a:r>
              <a:rPr lang="en-US" dirty="0"/>
              <a:t>Online Enticement and Child Pornography rampant.</a:t>
            </a:r>
          </a:p>
          <a:p>
            <a:r>
              <a:rPr lang="en-US" dirty="0"/>
              <a:t>Law Enforcement alters its course to online crime monitoring/investigations </a:t>
            </a:r>
          </a:p>
          <a:p>
            <a:r>
              <a:rPr lang="en-US" dirty="0"/>
              <a:t>Attacks on law enforcement in schools.</a:t>
            </a:r>
          </a:p>
          <a:p>
            <a:r>
              <a:rPr lang="en-US" dirty="0"/>
              <a:t>Human Trafficking and Online Bullying is real, we must accept that and work together to protect our children. </a:t>
            </a:r>
          </a:p>
          <a:p>
            <a:endParaRPr lang="en-US" dirty="0"/>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17425" y="3915294"/>
            <a:ext cx="4250575" cy="2942705"/>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6691" y="3915294"/>
            <a:ext cx="4514850" cy="2533650"/>
          </a:xfrm>
          <a:prstGeom prst="rect">
            <a:avLst/>
          </a:prstGeom>
        </p:spPr>
      </p:pic>
    </p:spTree>
    <p:extLst>
      <p:ext uri="{BB962C8B-B14F-4D97-AF65-F5344CB8AC3E}">
        <p14:creationId xmlns:p14="http://schemas.microsoft.com/office/powerpoint/2010/main" val="248684817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6111" y="141317"/>
            <a:ext cx="9404723" cy="706582"/>
          </a:xfrm>
        </p:spPr>
        <p:txBody>
          <a:bodyPr/>
          <a:lstStyle/>
          <a:p>
            <a:r>
              <a:rPr lang="en-US" dirty="0"/>
              <a:t>The Role of the SRO After </a:t>
            </a:r>
            <a:r>
              <a:rPr lang="en-US" dirty="0" err="1"/>
              <a:t>Covid</a:t>
            </a:r>
            <a:r>
              <a:rPr lang="en-US" dirty="0"/>
              <a:t>. </a:t>
            </a:r>
          </a:p>
        </p:txBody>
      </p:sp>
      <p:sp>
        <p:nvSpPr>
          <p:cNvPr id="3" name="Content Placeholder 2"/>
          <p:cNvSpPr>
            <a:spLocks noGrp="1"/>
          </p:cNvSpPr>
          <p:nvPr>
            <p:ph idx="1"/>
          </p:nvPr>
        </p:nvSpPr>
        <p:spPr>
          <a:xfrm>
            <a:off x="1103312" y="847899"/>
            <a:ext cx="8946541" cy="5893723"/>
          </a:xfrm>
        </p:spPr>
        <p:txBody>
          <a:bodyPr/>
          <a:lstStyle/>
          <a:p>
            <a:pPr marL="0" indent="0" algn="ctr">
              <a:buNone/>
            </a:pPr>
            <a:r>
              <a:rPr lang="en-US" dirty="0"/>
              <a:t>- The SRO is the Ambassador of the law enforcement agency and the profession to our youths! </a:t>
            </a:r>
          </a:p>
          <a:p>
            <a:pPr algn="ctr">
              <a:buFontTx/>
              <a:buChar char="-"/>
            </a:pPr>
            <a:r>
              <a:rPr lang="en-US" dirty="0"/>
              <a:t>The inter connect between the district and the city/school district.</a:t>
            </a:r>
          </a:p>
          <a:p>
            <a:pPr algn="ctr">
              <a:buFontTx/>
              <a:buChar char="-"/>
            </a:pPr>
            <a:r>
              <a:rPr lang="en-US" dirty="0"/>
              <a:t>A resource for the school, teachers and staff away from school after hours.  (Gaggle alerts or welfare checks)P</a:t>
            </a:r>
          </a:p>
          <a:p>
            <a:pPr algn="ctr">
              <a:buFontTx/>
              <a:buChar char="-"/>
            </a:pPr>
            <a:r>
              <a:rPr lang="en-US" dirty="0"/>
              <a:t>It is  the SROs job to rebuild, reestablish and connect with the school community .</a:t>
            </a:r>
          </a:p>
          <a:p>
            <a:pPr algn="ctr">
              <a:buFontTx/>
              <a:buChar char="-"/>
            </a:pPr>
            <a:r>
              <a:rPr lang="en-US" dirty="0"/>
              <a:t>Mask Enforcement, social distancing is not a law enforcement role </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9833" y="3965171"/>
            <a:ext cx="4189614" cy="1936865"/>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44096" y="3857105"/>
            <a:ext cx="5152506" cy="2358347"/>
          </a:xfrm>
          <a:prstGeom prst="rect">
            <a:avLst/>
          </a:prstGeom>
        </p:spPr>
      </p:pic>
    </p:spTree>
    <p:extLst>
      <p:ext uri="{BB962C8B-B14F-4D97-AF65-F5344CB8AC3E}">
        <p14:creationId xmlns:p14="http://schemas.microsoft.com/office/powerpoint/2010/main" val="29255834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214644" y="901875"/>
            <a:ext cx="9762711" cy="4493538"/>
          </a:xfrm>
          <a:prstGeom prst="rect">
            <a:avLst/>
          </a:prstGeom>
          <a:ln w="38100"/>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en-US" sz="6600" b="1" dirty="0">
                <a:solidFill>
                  <a:srgbClr val="FF0000"/>
                </a:solidFill>
              </a:rPr>
              <a:t>OBJECTIVE </a:t>
            </a:r>
          </a:p>
          <a:p>
            <a:pPr algn="ctr"/>
            <a:endParaRPr lang="en-US" sz="2400" b="1" i="1" dirty="0">
              <a:solidFill>
                <a:srgbClr val="191919"/>
              </a:solidFill>
            </a:endParaRPr>
          </a:p>
          <a:p>
            <a:pPr algn="ctr"/>
            <a:r>
              <a:rPr lang="en-US" sz="3600" b="1" i="1" dirty="0">
                <a:solidFill>
                  <a:srgbClr val="191919"/>
                </a:solidFill>
              </a:rPr>
              <a:t>Reflect on current challenges to recognize the changes necessary for future success.  </a:t>
            </a:r>
          </a:p>
          <a:p>
            <a:pPr algn="ctr"/>
            <a:endParaRPr lang="en-US" sz="2800" dirty="0"/>
          </a:p>
          <a:p>
            <a:pPr algn="ctr"/>
            <a:r>
              <a:rPr lang="en-US" sz="3600" b="1" i="1" dirty="0">
                <a:solidFill>
                  <a:srgbClr val="191919"/>
                </a:solidFill>
              </a:rPr>
              <a:t>Re-envisioning supports for students through Re-supporting Student Behavior.  </a:t>
            </a:r>
          </a:p>
          <a:p>
            <a:pPr algn="ctr"/>
            <a:endParaRPr lang="en-US" sz="2400" b="1" i="1" dirty="0">
              <a:solidFill>
                <a:srgbClr val="191919"/>
              </a:solidFill>
            </a:endParaRPr>
          </a:p>
        </p:txBody>
      </p:sp>
    </p:spTree>
    <p:extLst>
      <p:ext uri="{BB962C8B-B14F-4D97-AF65-F5344CB8AC3E}">
        <p14:creationId xmlns:p14="http://schemas.microsoft.com/office/powerpoint/2010/main" val="340500566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6111" y="0"/>
            <a:ext cx="9404723" cy="739833"/>
          </a:xfrm>
        </p:spPr>
        <p:txBody>
          <a:bodyPr/>
          <a:lstStyle/>
          <a:p>
            <a:r>
              <a:rPr lang="en-US" dirty="0"/>
              <a:t>Collaborations on Campus </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807172" y="637157"/>
            <a:ext cx="3657600" cy="2743200"/>
          </a:xfrm>
          <a:scene3d>
            <a:camera prst="perspectiveLeft"/>
            <a:lightRig rig="threePt" dir="t"/>
          </a:scene3d>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1520" y="941806"/>
            <a:ext cx="3516283" cy="2133903"/>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7324" y="3183775"/>
            <a:ext cx="4081549" cy="2801390"/>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85659" y="3665913"/>
            <a:ext cx="5089236" cy="2611582"/>
          </a:xfrm>
          <a:prstGeom prst="rect">
            <a:avLst/>
          </a:prstGeom>
        </p:spPr>
      </p:pic>
    </p:spTree>
    <p:extLst>
      <p:ext uri="{BB962C8B-B14F-4D97-AF65-F5344CB8AC3E}">
        <p14:creationId xmlns:p14="http://schemas.microsoft.com/office/powerpoint/2010/main" val="373100409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6111" y="124692"/>
            <a:ext cx="9404723" cy="872836"/>
          </a:xfrm>
        </p:spPr>
        <p:txBody>
          <a:bodyPr/>
          <a:lstStyle/>
          <a:p>
            <a:pPr algn="ctr"/>
            <a:r>
              <a:rPr lang="en-US" dirty="0">
                <a:latin typeface="Arial Black" panose="020B0A04020102020204" pitchFamily="34" charset="0"/>
              </a:rPr>
              <a:t>ESTABLISHED – 2017 </a:t>
            </a:r>
          </a:p>
        </p:txBody>
      </p:sp>
      <p:sp>
        <p:nvSpPr>
          <p:cNvPr id="3" name="Content Placeholder 2"/>
          <p:cNvSpPr>
            <a:spLocks noGrp="1"/>
          </p:cNvSpPr>
          <p:nvPr>
            <p:ph idx="1"/>
          </p:nvPr>
        </p:nvSpPr>
        <p:spPr>
          <a:xfrm>
            <a:off x="1103312" y="997528"/>
            <a:ext cx="8946541" cy="5250871"/>
          </a:xfrm>
        </p:spPr>
        <p:txBody>
          <a:bodyPr/>
          <a:lstStyle/>
          <a:p>
            <a:r>
              <a:rPr lang="en-US" dirty="0"/>
              <a:t>Network of School Safety Officials Bringing both SB/Riverside County together. </a:t>
            </a:r>
          </a:p>
          <a:p>
            <a:r>
              <a:rPr lang="en-US" dirty="0"/>
              <a:t>SRO Alert – Group Text, Streamlining all information to the membership </a:t>
            </a:r>
          </a:p>
          <a:p>
            <a:r>
              <a:rPr lang="en-US" dirty="0"/>
              <a:t>Annual training each year, CPS, Social Media, latest trends on campus,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25490" y="3491345"/>
            <a:ext cx="4547062" cy="3000894"/>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7527" y="3350028"/>
            <a:ext cx="5165208" cy="3283528"/>
          </a:xfrm>
          <a:prstGeom prst="rect">
            <a:avLst/>
          </a:prstGeom>
        </p:spPr>
      </p:pic>
    </p:spTree>
    <p:extLst>
      <p:ext uri="{BB962C8B-B14F-4D97-AF65-F5344CB8AC3E}">
        <p14:creationId xmlns:p14="http://schemas.microsoft.com/office/powerpoint/2010/main" val="70878326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200" b="1" dirty="0"/>
              <a:t>Inland Empire Law Enforcement Statistics  (September to December</a:t>
            </a:r>
            <a:r>
              <a:rPr lang="en-US" dirty="0"/>
              <a:t>)</a:t>
            </a:r>
          </a:p>
        </p:txBody>
      </p:sp>
      <p:sp>
        <p:nvSpPr>
          <p:cNvPr id="3" name="Content Placeholder 2"/>
          <p:cNvSpPr>
            <a:spLocks noGrp="1"/>
          </p:cNvSpPr>
          <p:nvPr>
            <p:ph idx="1"/>
          </p:nvPr>
        </p:nvSpPr>
        <p:spPr>
          <a:xfrm>
            <a:off x="1103312" y="1590804"/>
            <a:ext cx="8946541" cy="4657595"/>
          </a:xfrm>
        </p:spPr>
        <p:txBody>
          <a:bodyPr/>
          <a:lstStyle/>
          <a:p>
            <a:r>
              <a:rPr lang="en-US" dirty="0"/>
              <a:t>Online Social Media Posts, threats regarding shooting schools, persons      </a:t>
            </a:r>
            <a:r>
              <a:rPr lang="en-US" b="1" dirty="0"/>
              <a:t>370 REPORTS (Investigations, Arrests and or reports)</a:t>
            </a:r>
          </a:p>
          <a:p>
            <a:r>
              <a:rPr lang="en-US" dirty="0"/>
              <a:t>(This is not including San Bernardino, Riverside County Sheriff Departments (Stats still pending) </a:t>
            </a:r>
          </a:p>
          <a:p>
            <a:r>
              <a:rPr lang="en-US" dirty="0"/>
              <a:t>Online Social Media bullying/online posts towards faculty members </a:t>
            </a:r>
          </a:p>
          <a:p>
            <a:r>
              <a:rPr lang="en-US" b="1" dirty="0"/>
              <a:t>190 Reports </a:t>
            </a:r>
          </a:p>
          <a:p>
            <a:r>
              <a:rPr lang="en-US" dirty="0"/>
              <a:t>School Shootings 2021- 34 </a:t>
            </a:r>
          </a:p>
          <a:p>
            <a:r>
              <a:rPr lang="en-US" dirty="0"/>
              <a:t>NCMEC (National Center for Missing and Exploited Children) </a:t>
            </a:r>
          </a:p>
          <a:p>
            <a:r>
              <a:rPr lang="en-US" dirty="0"/>
              <a:t>Reports </a:t>
            </a:r>
            <a:r>
              <a:rPr lang="en-US" b="1" dirty="0"/>
              <a:t>(100 a month) Over 2,000 Reports since the start of school.</a:t>
            </a:r>
          </a:p>
          <a:p>
            <a:r>
              <a:rPr lang="en-US" dirty="0"/>
              <a:t>(Per US Title Code 18) Requires the reporting of anything that may be related to child porn, sexual enticement of a child, exploitation. </a:t>
            </a:r>
          </a:p>
          <a:p>
            <a:pPr marL="0" indent="0">
              <a:buNone/>
            </a:pPr>
            <a:endParaRPr lang="en-US" dirty="0"/>
          </a:p>
          <a:p>
            <a:endParaRPr lang="en-US" dirty="0"/>
          </a:p>
          <a:p>
            <a:endParaRPr lang="en-US" dirty="0"/>
          </a:p>
        </p:txBody>
      </p:sp>
    </p:spTree>
    <p:extLst>
      <p:ext uri="{BB962C8B-B14F-4D97-AF65-F5344CB8AC3E}">
        <p14:creationId xmlns:p14="http://schemas.microsoft.com/office/powerpoint/2010/main" val="396367988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6111" y="157942"/>
            <a:ext cx="9404723" cy="1978430"/>
          </a:xfrm>
        </p:spPr>
        <p:txBody>
          <a:bodyPr/>
          <a:lstStyle/>
          <a:p>
            <a:pPr algn="ctr"/>
            <a:r>
              <a:rPr lang="en-US" sz="3600" dirty="0">
                <a:solidFill>
                  <a:schemeClr val="tx1"/>
                </a:solidFill>
                <a:latin typeface="Arial" panose="020B0604020202020204" pitchFamily="34" charset="0"/>
                <a:cs typeface="Arial" panose="020B0604020202020204" pitchFamily="34" charset="0"/>
              </a:rPr>
              <a:t>Thank you for your time/ Questions?</a:t>
            </a:r>
            <a:br>
              <a:rPr lang="en-US" sz="3600" dirty="0">
                <a:solidFill>
                  <a:schemeClr val="tx1"/>
                </a:solidFill>
                <a:latin typeface="Arial" panose="020B0604020202020204" pitchFamily="34" charset="0"/>
                <a:cs typeface="Arial" panose="020B0604020202020204" pitchFamily="34" charset="0"/>
              </a:rPr>
            </a:br>
            <a:r>
              <a:rPr lang="en-US" sz="3600" dirty="0">
                <a:solidFill>
                  <a:schemeClr val="tx1"/>
                </a:solidFill>
                <a:latin typeface="Arial" panose="020B0604020202020204" pitchFamily="34" charset="0"/>
                <a:cs typeface="Arial" panose="020B0604020202020204" pitchFamily="34" charset="0"/>
              </a:rPr>
              <a:t>Corporal Rich Randolph – Colton PD </a:t>
            </a:r>
            <a:br>
              <a:rPr lang="en-US" sz="3600" dirty="0">
                <a:solidFill>
                  <a:schemeClr val="tx1"/>
                </a:solidFill>
                <a:latin typeface="Arial" panose="020B0604020202020204" pitchFamily="34" charset="0"/>
                <a:cs typeface="Arial" panose="020B0604020202020204" pitchFamily="34" charset="0"/>
              </a:rPr>
            </a:br>
            <a:r>
              <a:rPr lang="en-US" sz="3600" dirty="0">
                <a:solidFill>
                  <a:schemeClr val="tx1"/>
                </a:solidFill>
                <a:latin typeface="Arial" panose="020B0604020202020204" pitchFamily="34" charset="0"/>
                <a:cs typeface="Arial" panose="020B0604020202020204" pitchFamily="34" charset="0"/>
              </a:rPr>
              <a:t>909 370 5000 / rrandolph@coltonca.gov</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402379" y="2136372"/>
            <a:ext cx="4495459" cy="4195762"/>
          </a:xfrm>
        </p:spPr>
      </p:pic>
    </p:spTree>
    <p:extLst>
      <p:ext uri="{BB962C8B-B14F-4D97-AF65-F5344CB8AC3E}">
        <p14:creationId xmlns:p14="http://schemas.microsoft.com/office/powerpoint/2010/main" val="338042514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Time For A Break as the inscription in the picture free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4036" y="1117167"/>
            <a:ext cx="6775521" cy="4517015"/>
          </a:xfrm>
          <a:prstGeom prst="rect">
            <a:avLst/>
          </a:prstGeom>
          <a:ln w="127000"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72168FC-E68E-4283-838B-727FD3AF81A6}"/>
              </a:ext>
            </a:extLst>
          </p:cNvPr>
          <p:cNvSpPr txBox="1"/>
          <p:nvPr/>
        </p:nvSpPr>
        <p:spPr>
          <a:xfrm>
            <a:off x="4837044" y="5740833"/>
            <a:ext cx="6096000" cy="307777"/>
          </a:xfrm>
          <a:prstGeom prst="rect">
            <a:avLst/>
          </a:prstGeom>
          <a:noFill/>
        </p:spPr>
        <p:txBody>
          <a:bodyPr wrap="square">
            <a:spAutoFit/>
          </a:bodyPr>
          <a:lstStyle/>
          <a:p>
            <a:r>
              <a:rPr lang="en-US" sz="1400" dirty="0"/>
              <a:t>https://www.youtube.com/watch?v=1QErOTmyFkc</a:t>
            </a:r>
          </a:p>
        </p:txBody>
      </p:sp>
    </p:spTree>
    <p:extLst>
      <p:ext uri="{BB962C8B-B14F-4D97-AF65-F5344CB8AC3E}">
        <p14:creationId xmlns:p14="http://schemas.microsoft.com/office/powerpoint/2010/main" val="294400225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 Placeholder 22">
            <a:extLst>
              <a:ext uri="{FF2B5EF4-FFF2-40B4-BE49-F238E27FC236}">
                <a16:creationId xmlns:a16="http://schemas.microsoft.com/office/drawing/2014/main" id="{2B0FE939-6135-8846-B579-79F696C454ED}"/>
              </a:ext>
            </a:extLst>
          </p:cNvPr>
          <p:cNvSpPr>
            <a:spLocks noGrp="1"/>
          </p:cNvSpPr>
          <p:nvPr>
            <p:ph type="body" sz="half" idx="16"/>
          </p:nvPr>
        </p:nvSpPr>
        <p:spPr>
          <a:xfrm>
            <a:off x="4611999" y="5563115"/>
            <a:ext cx="2968002" cy="583534"/>
          </a:xfrm>
        </p:spPr>
        <p:txBody>
          <a:bodyPr/>
          <a:lstStyle/>
          <a:p>
            <a:r>
              <a:rPr lang="en-US" b="1" dirty="0"/>
              <a:t>Leslie hansen</a:t>
            </a:r>
          </a:p>
        </p:txBody>
      </p:sp>
      <p:sp>
        <p:nvSpPr>
          <p:cNvPr id="9" name="TextBox 8"/>
          <p:cNvSpPr txBox="1"/>
          <p:nvPr/>
        </p:nvSpPr>
        <p:spPr>
          <a:xfrm>
            <a:off x="1619201" y="1138309"/>
            <a:ext cx="8953598" cy="584775"/>
          </a:xfrm>
          <a:prstGeom prst="rect">
            <a:avLst/>
          </a:prstGeom>
          <a:ln w="38100"/>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en-US" sz="3200" b="1" dirty="0">
                <a:solidFill>
                  <a:srgbClr val="FF0000"/>
                </a:solidFill>
              </a:rPr>
              <a:t>SESSION # 3 - Expert Panel Moderator</a:t>
            </a:r>
          </a:p>
        </p:txBody>
      </p:sp>
      <p:pic>
        <p:nvPicPr>
          <p:cNvPr id="2" name="Picture 1"/>
          <p:cNvPicPr>
            <a:picLocks noChangeAspect="1"/>
          </p:cNvPicPr>
          <p:nvPr/>
        </p:nvPicPr>
        <p:blipFill>
          <a:blip r:embed="rId2"/>
          <a:stretch>
            <a:fillRect/>
          </a:stretch>
        </p:blipFill>
        <p:spPr>
          <a:xfrm>
            <a:off x="4611999" y="2321467"/>
            <a:ext cx="3094724" cy="3184862"/>
          </a:xfrm>
          <a:prstGeom prst="rect">
            <a:avLst/>
          </a:prstGeom>
        </p:spPr>
      </p:pic>
    </p:spTree>
    <p:extLst>
      <p:ext uri="{BB962C8B-B14F-4D97-AF65-F5344CB8AC3E}">
        <p14:creationId xmlns:p14="http://schemas.microsoft.com/office/powerpoint/2010/main" val="253148343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 Placeholder 23">
            <a:extLst>
              <a:ext uri="{FF2B5EF4-FFF2-40B4-BE49-F238E27FC236}">
                <a16:creationId xmlns:a16="http://schemas.microsoft.com/office/drawing/2014/main" id="{996C3DD2-045C-6945-B783-8067FCC3CDF9}"/>
              </a:ext>
            </a:extLst>
          </p:cNvPr>
          <p:cNvSpPr>
            <a:spLocks noGrp="1"/>
          </p:cNvSpPr>
          <p:nvPr>
            <p:ph type="body" sz="half" idx="17"/>
          </p:nvPr>
        </p:nvSpPr>
        <p:spPr>
          <a:xfrm>
            <a:off x="4747945" y="5530123"/>
            <a:ext cx="2919413" cy="583534"/>
          </a:xfrm>
        </p:spPr>
        <p:txBody>
          <a:bodyPr>
            <a:normAutofit fontScale="92500" lnSpcReduction="10000"/>
          </a:bodyPr>
          <a:lstStyle/>
          <a:p>
            <a:r>
              <a:rPr lang="en-US" b="1" dirty="0">
                <a:solidFill>
                  <a:srgbClr val="191919"/>
                </a:solidFill>
              </a:rPr>
              <a:t>Dr. Katarina roy Schanz - RUSD</a:t>
            </a:r>
            <a:endParaRPr lang="en-US" b="1" dirty="0"/>
          </a:p>
        </p:txBody>
      </p:sp>
      <p:sp>
        <p:nvSpPr>
          <p:cNvPr id="9" name="TextBox 8"/>
          <p:cNvSpPr txBox="1"/>
          <p:nvPr/>
        </p:nvSpPr>
        <p:spPr>
          <a:xfrm>
            <a:off x="1622248" y="1138309"/>
            <a:ext cx="8953598" cy="584775"/>
          </a:xfrm>
          <a:prstGeom prst="rect">
            <a:avLst/>
          </a:prstGeom>
          <a:ln w="38100"/>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en-US" sz="3200" b="1" dirty="0">
                <a:solidFill>
                  <a:srgbClr val="FF0000"/>
                </a:solidFill>
              </a:rPr>
              <a:t>Expert Panel Members</a:t>
            </a:r>
          </a:p>
        </p:txBody>
      </p:sp>
      <p:pic>
        <p:nvPicPr>
          <p:cNvPr id="2" name="Picture 1"/>
          <p:cNvPicPr>
            <a:picLocks noChangeAspect="1"/>
          </p:cNvPicPr>
          <p:nvPr/>
        </p:nvPicPr>
        <p:blipFill rotWithShape="1">
          <a:blip r:embed="rId2"/>
          <a:srcRect r="2705"/>
          <a:stretch/>
        </p:blipFill>
        <p:spPr>
          <a:xfrm>
            <a:off x="4747945" y="1956239"/>
            <a:ext cx="2843767" cy="3560987"/>
          </a:xfrm>
          <a:prstGeom prst="rect">
            <a:avLst/>
          </a:prstGeom>
        </p:spPr>
      </p:pic>
    </p:spTree>
    <p:extLst>
      <p:ext uri="{BB962C8B-B14F-4D97-AF65-F5344CB8AC3E}">
        <p14:creationId xmlns:p14="http://schemas.microsoft.com/office/powerpoint/2010/main" val="389135305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 Placeholder 22">
            <a:extLst>
              <a:ext uri="{FF2B5EF4-FFF2-40B4-BE49-F238E27FC236}">
                <a16:creationId xmlns:a16="http://schemas.microsoft.com/office/drawing/2014/main" id="{2B0FE939-6135-8846-B579-79F696C454ED}"/>
              </a:ext>
            </a:extLst>
          </p:cNvPr>
          <p:cNvSpPr>
            <a:spLocks noGrp="1"/>
          </p:cNvSpPr>
          <p:nvPr>
            <p:ph type="body" sz="half" idx="16"/>
          </p:nvPr>
        </p:nvSpPr>
        <p:spPr>
          <a:xfrm>
            <a:off x="6633984" y="5499452"/>
            <a:ext cx="2968002" cy="583534"/>
          </a:xfrm>
        </p:spPr>
        <p:txBody>
          <a:bodyPr/>
          <a:lstStyle/>
          <a:p>
            <a:r>
              <a:rPr lang="en-US" b="1" dirty="0"/>
              <a:t>Yvette Magana - AESD</a:t>
            </a:r>
          </a:p>
        </p:txBody>
      </p:sp>
      <p:sp>
        <p:nvSpPr>
          <p:cNvPr id="24" name="Text Placeholder 23">
            <a:extLst>
              <a:ext uri="{FF2B5EF4-FFF2-40B4-BE49-F238E27FC236}">
                <a16:creationId xmlns:a16="http://schemas.microsoft.com/office/drawing/2014/main" id="{996C3DD2-045C-6945-B783-8067FCC3CDF9}"/>
              </a:ext>
            </a:extLst>
          </p:cNvPr>
          <p:cNvSpPr>
            <a:spLocks noGrp="1"/>
          </p:cNvSpPr>
          <p:nvPr>
            <p:ph type="body" sz="half" idx="17"/>
          </p:nvPr>
        </p:nvSpPr>
        <p:spPr>
          <a:xfrm>
            <a:off x="2535204" y="5517226"/>
            <a:ext cx="2919413" cy="583534"/>
          </a:xfrm>
        </p:spPr>
        <p:txBody>
          <a:bodyPr>
            <a:normAutofit fontScale="92500"/>
          </a:bodyPr>
          <a:lstStyle/>
          <a:p>
            <a:r>
              <a:rPr lang="en-US" b="1" dirty="0">
                <a:solidFill>
                  <a:srgbClr val="191919"/>
                </a:solidFill>
              </a:rPr>
              <a:t>Monique Yessian - TUSD</a:t>
            </a:r>
            <a:endParaRPr lang="en-US" b="1" dirty="0"/>
          </a:p>
        </p:txBody>
      </p:sp>
      <p:sp>
        <p:nvSpPr>
          <p:cNvPr id="9" name="TextBox 8"/>
          <p:cNvSpPr txBox="1"/>
          <p:nvPr/>
        </p:nvSpPr>
        <p:spPr>
          <a:xfrm>
            <a:off x="1622248" y="1138309"/>
            <a:ext cx="8953598" cy="584775"/>
          </a:xfrm>
          <a:prstGeom prst="rect">
            <a:avLst/>
          </a:prstGeom>
          <a:ln w="38100"/>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en-US" sz="3200" b="1" dirty="0">
                <a:solidFill>
                  <a:srgbClr val="FF0000"/>
                </a:solidFill>
              </a:rPr>
              <a:t>Expert Panel Members</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18360" y="1981852"/>
            <a:ext cx="2760856" cy="3535374"/>
          </a:xfrm>
          <a:prstGeom prst="rect">
            <a:avLst/>
          </a:prstGeom>
        </p:spPr>
      </p:pic>
      <p:pic>
        <p:nvPicPr>
          <p:cNvPr id="13" name="Picture 12"/>
          <p:cNvPicPr>
            <a:picLocks noChangeAspect="1"/>
          </p:cNvPicPr>
          <p:nvPr/>
        </p:nvPicPr>
        <p:blipFill>
          <a:blip r:embed="rId3"/>
          <a:stretch>
            <a:fillRect/>
          </a:stretch>
        </p:blipFill>
        <p:spPr>
          <a:xfrm>
            <a:off x="6633984" y="1925568"/>
            <a:ext cx="3036057" cy="3560987"/>
          </a:xfrm>
          <a:prstGeom prst="rect">
            <a:avLst/>
          </a:prstGeom>
        </p:spPr>
      </p:pic>
    </p:spTree>
    <p:extLst>
      <p:ext uri="{BB962C8B-B14F-4D97-AF65-F5344CB8AC3E}">
        <p14:creationId xmlns:p14="http://schemas.microsoft.com/office/powerpoint/2010/main" val="236932595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6"/>
        <p:cNvGrpSpPr/>
        <p:nvPr/>
      </p:nvGrpSpPr>
      <p:grpSpPr>
        <a:xfrm>
          <a:off x="0" y="0"/>
          <a:ext cx="0" cy="0"/>
          <a:chOff x="0" y="0"/>
          <a:chExt cx="0" cy="0"/>
        </a:xfrm>
      </p:grpSpPr>
      <p:sp>
        <p:nvSpPr>
          <p:cNvPr id="57" name="Google Shape;57;p13"/>
          <p:cNvSpPr txBox="1">
            <a:spLocks noGrp="1"/>
          </p:cNvSpPr>
          <p:nvPr>
            <p:ph type="ctrTitle"/>
          </p:nvPr>
        </p:nvSpPr>
        <p:spPr>
          <a:xfrm>
            <a:off x="602733" y="2377133"/>
            <a:ext cx="11360800" cy="1242400"/>
          </a:xfrm>
          <a:prstGeom prst="rect">
            <a:avLst/>
          </a:prstGeom>
        </p:spPr>
        <p:txBody>
          <a:bodyPr spcFirstLastPara="1" wrap="square" lIns="121900" tIns="121900" rIns="121900" bIns="121900" anchor="b" anchorCtr="0">
            <a:noAutofit/>
          </a:bodyPr>
          <a:lstStyle/>
          <a:p>
            <a:r>
              <a:rPr lang="en" sz="3600"/>
              <a:t>Creating a District-wide Employee Wellness Program</a:t>
            </a:r>
            <a:endParaRPr sz="3600"/>
          </a:p>
          <a:p>
            <a:endParaRPr sz="2267"/>
          </a:p>
        </p:txBody>
      </p:sp>
      <p:sp>
        <p:nvSpPr>
          <p:cNvPr id="58" name="Google Shape;58;p13"/>
          <p:cNvSpPr txBox="1">
            <a:spLocks noGrp="1"/>
          </p:cNvSpPr>
          <p:nvPr>
            <p:ph type="subTitle" idx="1"/>
          </p:nvPr>
        </p:nvSpPr>
        <p:spPr>
          <a:xfrm>
            <a:off x="0" y="3806767"/>
            <a:ext cx="12192000" cy="1056800"/>
          </a:xfrm>
          <a:prstGeom prst="rect">
            <a:avLst/>
          </a:prstGeom>
        </p:spPr>
        <p:txBody>
          <a:bodyPr spcFirstLastPara="1" wrap="square" lIns="121900" tIns="121900" rIns="121900" bIns="121900" anchor="t" anchorCtr="0">
            <a:noAutofit/>
          </a:bodyPr>
          <a:lstStyle/>
          <a:p>
            <a:pPr marL="0" indent="0"/>
            <a:r>
              <a:rPr lang="en" sz="2667" b="1"/>
              <a:t>Dr. Katarina Roy Schanz and Diana Twiss, M.A.</a:t>
            </a:r>
            <a:endParaRPr sz="2667" b="1"/>
          </a:p>
          <a:p>
            <a:pPr marL="0" indent="0"/>
            <a:r>
              <a:rPr lang="en" sz="2667"/>
              <a:t>Riverside Unified School District, Wellness and Engagement</a:t>
            </a:r>
            <a:endParaRPr sz="2667"/>
          </a:p>
          <a:p>
            <a:pPr marL="0" indent="0"/>
            <a:endParaRPr/>
          </a:p>
          <a:p>
            <a:pPr marL="0" indent="0"/>
            <a:r>
              <a:rPr lang="en"/>
              <a:t>February 4, 2022</a:t>
            </a:r>
            <a:endParaRPr/>
          </a:p>
        </p:txBody>
      </p:sp>
      <p:sp>
        <p:nvSpPr>
          <p:cNvPr id="59" name="Google Shape;59;p13"/>
          <p:cNvSpPr/>
          <p:nvPr/>
        </p:nvSpPr>
        <p:spPr>
          <a:xfrm>
            <a:off x="3990800" y="3520733"/>
            <a:ext cx="4210400" cy="98800"/>
          </a:xfrm>
          <a:prstGeom prst="rect">
            <a:avLst/>
          </a:prstGeom>
          <a:solidFill>
            <a:srgbClr val="DD973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Tree>
    <p:extLst>
      <p:ext uri="{BB962C8B-B14F-4D97-AF65-F5344CB8AC3E}">
        <p14:creationId xmlns:p14="http://schemas.microsoft.com/office/powerpoint/2010/main" val="284850639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sp>
        <p:nvSpPr>
          <p:cNvPr id="64" name="Google Shape;64;p14"/>
          <p:cNvSpPr txBox="1">
            <a:spLocks noGrp="1"/>
          </p:cNvSpPr>
          <p:nvPr>
            <p:ph type="title"/>
          </p:nvPr>
        </p:nvSpPr>
        <p:spPr>
          <a:xfrm>
            <a:off x="415600" y="593367"/>
            <a:ext cx="11360800" cy="763600"/>
          </a:xfrm>
          <a:prstGeom prst="rect">
            <a:avLst/>
          </a:prstGeom>
        </p:spPr>
        <p:txBody>
          <a:bodyPr spcFirstLastPara="1" wrap="square" lIns="121900" tIns="121900" rIns="121900" bIns="121900" anchor="t" anchorCtr="0">
            <a:noAutofit/>
          </a:bodyPr>
          <a:lstStyle/>
          <a:p>
            <a:r>
              <a:rPr lang="en"/>
              <a:t>History of Wellness and Engagement</a:t>
            </a:r>
            <a:endParaRPr/>
          </a:p>
        </p:txBody>
      </p:sp>
      <p:sp>
        <p:nvSpPr>
          <p:cNvPr id="65" name="Google Shape;65;p14"/>
          <p:cNvSpPr txBox="1">
            <a:spLocks noGrp="1"/>
          </p:cNvSpPr>
          <p:nvPr>
            <p:ph type="body" idx="1"/>
          </p:nvPr>
        </p:nvSpPr>
        <p:spPr>
          <a:xfrm>
            <a:off x="415600" y="1536633"/>
            <a:ext cx="11360800" cy="4555200"/>
          </a:xfrm>
          <a:prstGeom prst="rect">
            <a:avLst/>
          </a:prstGeom>
        </p:spPr>
        <p:txBody>
          <a:bodyPr spcFirstLastPara="1" wrap="square" lIns="121900" tIns="121900" rIns="121900" bIns="121900" anchor="t" anchorCtr="0">
            <a:noAutofit/>
          </a:bodyPr>
          <a:lstStyle/>
          <a:p>
            <a:pPr indent="-507987">
              <a:lnSpc>
                <a:spcPct val="150000"/>
              </a:lnSpc>
              <a:buSzPts val="2400"/>
              <a:buChar char="➢"/>
            </a:pPr>
            <a:r>
              <a:rPr lang="en" sz="3200"/>
              <a:t>Student Assistance Program</a:t>
            </a:r>
            <a:endParaRPr sz="3200"/>
          </a:p>
          <a:p>
            <a:pPr lvl="1" indent="-474121">
              <a:lnSpc>
                <a:spcPct val="150000"/>
              </a:lnSpc>
              <a:spcBef>
                <a:spcPts val="0"/>
              </a:spcBef>
              <a:buSzPts val="2000"/>
            </a:pPr>
            <a:r>
              <a:rPr lang="en" sz="2667"/>
              <a:t>Counseling and related services with Licensed Therapists</a:t>
            </a:r>
            <a:endParaRPr sz="2667"/>
          </a:p>
          <a:p>
            <a:pPr lvl="1" indent="-474121">
              <a:lnSpc>
                <a:spcPct val="150000"/>
              </a:lnSpc>
              <a:spcBef>
                <a:spcPts val="0"/>
              </a:spcBef>
              <a:buSzPts val="2000"/>
            </a:pPr>
            <a:r>
              <a:rPr lang="en" sz="2667"/>
              <a:t>Behavior with School Psychologists	</a:t>
            </a:r>
            <a:endParaRPr sz="2667"/>
          </a:p>
          <a:p>
            <a:pPr indent="-507987">
              <a:lnSpc>
                <a:spcPct val="150000"/>
              </a:lnSpc>
              <a:buSzPts val="2400"/>
              <a:buChar char="➢"/>
            </a:pPr>
            <a:r>
              <a:rPr lang="en" sz="3200"/>
              <a:t>School, Family, and Community Partnerships</a:t>
            </a:r>
            <a:endParaRPr sz="3200"/>
          </a:p>
          <a:p>
            <a:pPr lvl="1" indent="-474121">
              <a:lnSpc>
                <a:spcPct val="150000"/>
              </a:lnSpc>
              <a:spcBef>
                <a:spcPts val="0"/>
              </a:spcBef>
              <a:buSzPts val="2000"/>
            </a:pPr>
            <a:r>
              <a:rPr lang="en" sz="2667"/>
              <a:t>Serving Families</a:t>
            </a:r>
            <a:endParaRPr sz="2667"/>
          </a:p>
          <a:p>
            <a:pPr indent="-507987">
              <a:lnSpc>
                <a:spcPct val="150000"/>
              </a:lnSpc>
              <a:buSzPts val="2400"/>
              <a:buChar char="➢"/>
            </a:pPr>
            <a:r>
              <a:rPr lang="en" sz="3200"/>
              <a:t>Diana as Consultant</a:t>
            </a:r>
            <a:endParaRPr sz="3200"/>
          </a:p>
          <a:p>
            <a:pPr lvl="1" indent="-507987">
              <a:lnSpc>
                <a:spcPct val="150000"/>
              </a:lnSpc>
              <a:spcBef>
                <a:spcPts val="0"/>
              </a:spcBef>
              <a:buSzPts val="2400"/>
            </a:pPr>
            <a:r>
              <a:rPr lang="en" sz="3200"/>
              <a:t>Transition to Full-Time Teacher on Special Assignment</a:t>
            </a:r>
            <a:endParaRPr sz="3200"/>
          </a:p>
        </p:txBody>
      </p:sp>
    </p:spTree>
    <p:extLst>
      <p:ext uri="{BB962C8B-B14F-4D97-AF65-F5344CB8AC3E}">
        <p14:creationId xmlns:p14="http://schemas.microsoft.com/office/powerpoint/2010/main" val="34408835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Image previe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8944" y="884209"/>
            <a:ext cx="5818909" cy="158540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477818" y="2272762"/>
            <a:ext cx="4978400" cy="1015663"/>
          </a:xfrm>
          <a:prstGeom prst="rect">
            <a:avLst/>
          </a:prstGeom>
          <a:noFill/>
        </p:spPr>
        <p:txBody>
          <a:bodyPr wrap="square" rtlCol="0">
            <a:spAutoFit/>
          </a:bodyPr>
          <a:lstStyle/>
          <a:p>
            <a:r>
              <a:rPr lang="en-US" sz="6000" b="1" dirty="0"/>
              <a:t>Membership</a:t>
            </a:r>
          </a:p>
        </p:txBody>
      </p:sp>
      <p:pic>
        <p:nvPicPr>
          <p:cNvPr id="2" name="Picture 1"/>
          <p:cNvPicPr>
            <a:picLocks noChangeAspect="1"/>
          </p:cNvPicPr>
          <p:nvPr/>
        </p:nvPicPr>
        <p:blipFill>
          <a:blip r:embed="rId3"/>
          <a:stretch>
            <a:fillRect/>
          </a:stretch>
        </p:blipFill>
        <p:spPr>
          <a:xfrm>
            <a:off x="8109527" y="1302327"/>
            <a:ext cx="3035364" cy="4105564"/>
          </a:xfrm>
          <a:prstGeom prst="rect">
            <a:avLst/>
          </a:prstGeom>
        </p:spPr>
      </p:pic>
      <p:sp>
        <p:nvSpPr>
          <p:cNvPr id="3" name="TextBox 2"/>
          <p:cNvSpPr txBox="1"/>
          <p:nvPr/>
        </p:nvSpPr>
        <p:spPr>
          <a:xfrm>
            <a:off x="798944" y="4058397"/>
            <a:ext cx="5107709" cy="800219"/>
          </a:xfrm>
          <a:prstGeom prst="rect">
            <a:avLst/>
          </a:prstGeom>
          <a:noFill/>
        </p:spPr>
        <p:txBody>
          <a:bodyPr wrap="square" rtlCol="0">
            <a:spAutoFit/>
          </a:bodyPr>
          <a:lstStyle/>
          <a:p>
            <a:r>
              <a:rPr lang="en-US" sz="2800" b="1" dirty="0"/>
              <a:t>MEMBERSHIP LINK</a:t>
            </a:r>
          </a:p>
          <a:p>
            <a:r>
              <a:rPr lang="en-US" dirty="0"/>
              <a:t>http://cascwa.wildapricot.org/To-Join</a:t>
            </a:r>
          </a:p>
        </p:txBody>
      </p:sp>
      <p:pic>
        <p:nvPicPr>
          <p:cNvPr id="4" name="Picture 3"/>
          <p:cNvPicPr>
            <a:picLocks noChangeAspect="1"/>
          </p:cNvPicPr>
          <p:nvPr/>
        </p:nvPicPr>
        <p:blipFill>
          <a:blip r:embed="rId4"/>
          <a:stretch>
            <a:fillRect/>
          </a:stretch>
        </p:blipFill>
        <p:spPr>
          <a:xfrm>
            <a:off x="5226778" y="3355109"/>
            <a:ext cx="2651841" cy="2378027"/>
          </a:xfrm>
          <a:prstGeom prst="rect">
            <a:avLst/>
          </a:prstGeom>
        </p:spPr>
      </p:pic>
      <p:sp>
        <p:nvSpPr>
          <p:cNvPr id="9" name="TextBox 8">
            <a:extLst>
              <a:ext uri="{FF2B5EF4-FFF2-40B4-BE49-F238E27FC236}">
                <a16:creationId xmlns:a16="http://schemas.microsoft.com/office/drawing/2014/main" id="{2C62511A-1C57-4B85-928C-FA75EBE6B1D0}"/>
              </a:ext>
            </a:extLst>
          </p:cNvPr>
          <p:cNvSpPr txBox="1"/>
          <p:nvPr/>
        </p:nvSpPr>
        <p:spPr>
          <a:xfrm>
            <a:off x="2580651" y="786664"/>
            <a:ext cx="4407569" cy="646331"/>
          </a:xfrm>
          <a:prstGeom prst="rect">
            <a:avLst/>
          </a:prstGeom>
          <a:noFill/>
        </p:spPr>
        <p:txBody>
          <a:bodyPr wrap="square" rtlCol="0">
            <a:spAutoFit/>
          </a:bodyPr>
          <a:lstStyle/>
          <a:p>
            <a:pPr algn="ctr"/>
            <a:r>
              <a:rPr lang="en-US" sz="3600" b="1" dirty="0"/>
              <a:t>Southern Section </a:t>
            </a:r>
          </a:p>
        </p:txBody>
      </p:sp>
    </p:spTree>
    <p:extLst>
      <p:ext uri="{BB962C8B-B14F-4D97-AF65-F5344CB8AC3E}">
        <p14:creationId xmlns:p14="http://schemas.microsoft.com/office/powerpoint/2010/main" val="149476515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70" name="Google Shape;70;p15"/>
          <p:cNvSpPr txBox="1">
            <a:spLocks noGrp="1"/>
          </p:cNvSpPr>
          <p:nvPr>
            <p:ph type="title"/>
          </p:nvPr>
        </p:nvSpPr>
        <p:spPr>
          <a:xfrm>
            <a:off x="415600" y="593367"/>
            <a:ext cx="11360800" cy="763600"/>
          </a:xfrm>
          <a:prstGeom prst="rect">
            <a:avLst/>
          </a:prstGeom>
        </p:spPr>
        <p:txBody>
          <a:bodyPr spcFirstLastPara="1" wrap="square" lIns="121900" tIns="121900" rIns="121900" bIns="121900" anchor="t" anchorCtr="0">
            <a:noAutofit/>
          </a:bodyPr>
          <a:lstStyle/>
          <a:p>
            <a:r>
              <a:rPr lang="en" sz="3467"/>
              <a:t>Current Wellness and Engagement Program</a:t>
            </a:r>
            <a:endParaRPr sz="3467"/>
          </a:p>
        </p:txBody>
      </p:sp>
      <p:sp>
        <p:nvSpPr>
          <p:cNvPr id="71" name="Google Shape;71;p15"/>
          <p:cNvSpPr txBox="1">
            <a:spLocks noGrp="1"/>
          </p:cNvSpPr>
          <p:nvPr>
            <p:ph type="body" idx="1"/>
          </p:nvPr>
        </p:nvSpPr>
        <p:spPr>
          <a:xfrm>
            <a:off x="415600" y="1536633"/>
            <a:ext cx="11360800" cy="4555200"/>
          </a:xfrm>
          <a:prstGeom prst="rect">
            <a:avLst/>
          </a:prstGeom>
        </p:spPr>
        <p:txBody>
          <a:bodyPr spcFirstLastPara="1" wrap="square" lIns="121900" tIns="121900" rIns="121900" bIns="121900" anchor="t" anchorCtr="0">
            <a:noAutofit/>
          </a:bodyPr>
          <a:lstStyle/>
          <a:p>
            <a:pPr indent="-507987">
              <a:lnSpc>
                <a:spcPct val="150000"/>
              </a:lnSpc>
              <a:buSzPts val="2400"/>
              <a:buChar char="➢"/>
            </a:pPr>
            <a:r>
              <a:rPr lang="en" sz="3200"/>
              <a:t>Wellness Workshops</a:t>
            </a:r>
            <a:endParaRPr sz="3200"/>
          </a:p>
          <a:p>
            <a:pPr lvl="1" indent="-507987">
              <a:lnSpc>
                <a:spcPct val="150000"/>
              </a:lnSpc>
              <a:spcBef>
                <a:spcPts val="0"/>
              </a:spcBef>
              <a:buSzPts val="2400"/>
            </a:pPr>
            <a:r>
              <a:rPr lang="en" sz="3200"/>
              <a:t>Burnout, Fostering Resilience, Be a Learner</a:t>
            </a:r>
            <a:endParaRPr sz="3200"/>
          </a:p>
          <a:p>
            <a:pPr lvl="1" indent="-507987">
              <a:lnSpc>
                <a:spcPct val="150000"/>
              </a:lnSpc>
              <a:spcBef>
                <a:spcPts val="0"/>
              </a:spcBef>
              <a:buSzPts val="2400"/>
            </a:pPr>
            <a:r>
              <a:rPr lang="en" sz="3200"/>
              <a:t>Other Wellness Professionals (SAP, School Psychs)</a:t>
            </a:r>
            <a:endParaRPr sz="3200"/>
          </a:p>
          <a:p>
            <a:pPr lvl="1" indent="-507987">
              <a:lnSpc>
                <a:spcPct val="150000"/>
              </a:lnSpc>
              <a:spcBef>
                <a:spcPts val="0"/>
              </a:spcBef>
              <a:buSzPts val="2400"/>
            </a:pPr>
            <a:r>
              <a:rPr lang="en" sz="3200"/>
              <a:t>Outside Businesses/Partnerships</a:t>
            </a:r>
            <a:endParaRPr sz="3200"/>
          </a:p>
          <a:p>
            <a:pPr indent="-507987">
              <a:lnSpc>
                <a:spcPct val="150000"/>
              </a:lnSpc>
              <a:buSzPts val="2400"/>
              <a:buChar char="➢"/>
            </a:pPr>
            <a:r>
              <a:rPr lang="en" sz="3200"/>
              <a:t>Employee Community Circles</a:t>
            </a:r>
            <a:endParaRPr sz="3200"/>
          </a:p>
          <a:p>
            <a:pPr lvl="1" indent="-507987">
              <a:lnSpc>
                <a:spcPct val="150000"/>
              </a:lnSpc>
              <a:spcBef>
                <a:spcPts val="0"/>
              </a:spcBef>
              <a:buSzPts val="2400"/>
            </a:pPr>
            <a:r>
              <a:rPr lang="en" sz="3200"/>
              <a:t>2x weekly</a:t>
            </a:r>
            <a:endParaRPr sz="3200"/>
          </a:p>
          <a:p>
            <a:pPr lvl="1" indent="-507987">
              <a:lnSpc>
                <a:spcPct val="150000"/>
              </a:lnSpc>
              <a:spcBef>
                <a:spcPts val="0"/>
              </a:spcBef>
              <a:buSzPts val="2400"/>
            </a:pPr>
            <a:r>
              <a:rPr lang="en" sz="3200"/>
              <a:t>Special events/seasons </a:t>
            </a:r>
            <a:endParaRPr sz="3200"/>
          </a:p>
          <a:p>
            <a:pPr marL="0" indent="0">
              <a:lnSpc>
                <a:spcPct val="150000"/>
              </a:lnSpc>
              <a:spcBef>
                <a:spcPts val="2133"/>
              </a:spcBef>
              <a:spcAft>
                <a:spcPts val="2133"/>
              </a:spcAft>
              <a:buNone/>
            </a:pPr>
            <a:endParaRPr sz="3200"/>
          </a:p>
        </p:txBody>
      </p:sp>
    </p:spTree>
    <p:extLst>
      <p:ext uri="{BB962C8B-B14F-4D97-AF65-F5344CB8AC3E}">
        <p14:creationId xmlns:p14="http://schemas.microsoft.com/office/powerpoint/2010/main" val="118612661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sp>
        <p:nvSpPr>
          <p:cNvPr id="76" name="Google Shape;76;p16"/>
          <p:cNvSpPr txBox="1">
            <a:spLocks noGrp="1"/>
          </p:cNvSpPr>
          <p:nvPr>
            <p:ph type="title"/>
          </p:nvPr>
        </p:nvSpPr>
        <p:spPr>
          <a:xfrm>
            <a:off x="415600" y="342667"/>
            <a:ext cx="11360800" cy="763600"/>
          </a:xfrm>
          <a:prstGeom prst="rect">
            <a:avLst/>
          </a:prstGeom>
        </p:spPr>
        <p:txBody>
          <a:bodyPr spcFirstLastPara="1" wrap="square" lIns="121900" tIns="121900" rIns="121900" bIns="121900" anchor="t" anchorCtr="0">
            <a:noAutofit/>
          </a:bodyPr>
          <a:lstStyle/>
          <a:p>
            <a:r>
              <a:rPr lang="en" sz="2933"/>
              <a:t>Current Wellness and Engagement Program</a:t>
            </a:r>
            <a:endParaRPr sz="2933"/>
          </a:p>
          <a:p>
            <a:r>
              <a:rPr lang="en" sz="2933"/>
              <a:t>cont...</a:t>
            </a:r>
            <a:endParaRPr sz="2933"/>
          </a:p>
        </p:txBody>
      </p:sp>
      <p:sp>
        <p:nvSpPr>
          <p:cNvPr id="77" name="Google Shape;77;p16"/>
          <p:cNvSpPr txBox="1">
            <a:spLocks noGrp="1"/>
          </p:cNvSpPr>
          <p:nvPr>
            <p:ph type="body" idx="1"/>
          </p:nvPr>
        </p:nvSpPr>
        <p:spPr>
          <a:xfrm>
            <a:off x="415600" y="1536633"/>
            <a:ext cx="11360800" cy="4555200"/>
          </a:xfrm>
          <a:prstGeom prst="rect">
            <a:avLst/>
          </a:prstGeom>
        </p:spPr>
        <p:txBody>
          <a:bodyPr spcFirstLastPara="1" wrap="square" lIns="121900" tIns="121900" rIns="121900" bIns="121900" anchor="t" anchorCtr="0">
            <a:noAutofit/>
          </a:bodyPr>
          <a:lstStyle/>
          <a:p>
            <a:pPr indent="-491054">
              <a:lnSpc>
                <a:spcPct val="150000"/>
              </a:lnSpc>
              <a:buSzPts val="2200"/>
              <a:buChar char="➢"/>
            </a:pPr>
            <a:r>
              <a:rPr lang="en" sz="2933"/>
              <a:t>Small Groups</a:t>
            </a:r>
            <a:endParaRPr sz="2933"/>
          </a:p>
          <a:p>
            <a:pPr lvl="1" indent="-491054">
              <a:lnSpc>
                <a:spcPct val="150000"/>
              </a:lnSpc>
              <a:spcBef>
                <a:spcPts val="0"/>
              </a:spcBef>
              <a:buSzPts val="2200"/>
            </a:pPr>
            <a:r>
              <a:rPr lang="en" sz="2933"/>
              <a:t>Art Journal</a:t>
            </a:r>
            <a:endParaRPr sz="2933"/>
          </a:p>
          <a:p>
            <a:pPr lvl="1" indent="-491054">
              <a:lnSpc>
                <a:spcPct val="150000"/>
              </a:lnSpc>
              <a:spcBef>
                <a:spcPts val="0"/>
              </a:spcBef>
              <a:buSzPts val="2200"/>
            </a:pPr>
            <a:r>
              <a:rPr lang="en" sz="2933"/>
              <a:t>Book Club</a:t>
            </a:r>
            <a:endParaRPr sz="2933"/>
          </a:p>
          <a:p>
            <a:pPr lvl="1" indent="-491054">
              <a:lnSpc>
                <a:spcPct val="150000"/>
              </a:lnSpc>
              <a:spcBef>
                <a:spcPts val="0"/>
              </a:spcBef>
              <a:buSzPts val="2200"/>
            </a:pPr>
            <a:r>
              <a:rPr lang="en" sz="2933"/>
              <a:t>Mindfulness Self Compassion</a:t>
            </a:r>
            <a:endParaRPr sz="2933"/>
          </a:p>
          <a:p>
            <a:pPr indent="-491054">
              <a:lnSpc>
                <a:spcPct val="150000"/>
              </a:lnSpc>
              <a:buSzPts val="2200"/>
              <a:buChar char="➢"/>
            </a:pPr>
            <a:r>
              <a:rPr lang="en" sz="2933"/>
              <a:t>Gallup Strengths Champions</a:t>
            </a:r>
            <a:endParaRPr sz="2933"/>
          </a:p>
          <a:p>
            <a:pPr lvl="1" indent="-491054">
              <a:lnSpc>
                <a:spcPct val="150000"/>
              </a:lnSpc>
              <a:spcBef>
                <a:spcPts val="0"/>
              </a:spcBef>
              <a:buSzPts val="2200"/>
            </a:pPr>
            <a:r>
              <a:rPr lang="en" sz="2933"/>
              <a:t>Co-facilitate</a:t>
            </a:r>
            <a:endParaRPr sz="2933"/>
          </a:p>
          <a:p>
            <a:pPr lvl="1" indent="-491054">
              <a:lnSpc>
                <a:spcPct val="150000"/>
              </a:lnSpc>
              <a:spcBef>
                <a:spcPts val="0"/>
              </a:spcBef>
              <a:buSzPts val="2200"/>
            </a:pPr>
            <a:r>
              <a:rPr lang="en" sz="2933"/>
              <a:t>Gallup Strengths Coaching, workshops, etc.</a:t>
            </a:r>
            <a:endParaRPr sz="2933"/>
          </a:p>
          <a:p>
            <a:pPr marL="0" indent="0">
              <a:lnSpc>
                <a:spcPct val="150000"/>
              </a:lnSpc>
              <a:spcBef>
                <a:spcPts val="2133"/>
              </a:spcBef>
              <a:spcAft>
                <a:spcPts val="2133"/>
              </a:spcAft>
              <a:buNone/>
            </a:pPr>
            <a:endParaRPr sz="3200"/>
          </a:p>
        </p:txBody>
      </p:sp>
    </p:spTree>
    <p:extLst>
      <p:ext uri="{BB962C8B-B14F-4D97-AF65-F5344CB8AC3E}">
        <p14:creationId xmlns:p14="http://schemas.microsoft.com/office/powerpoint/2010/main" val="195167741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82" name="Google Shape;82;p17"/>
          <p:cNvSpPr txBox="1">
            <a:spLocks noGrp="1"/>
          </p:cNvSpPr>
          <p:nvPr>
            <p:ph type="title"/>
          </p:nvPr>
        </p:nvSpPr>
        <p:spPr>
          <a:xfrm>
            <a:off x="415600" y="342667"/>
            <a:ext cx="11360800" cy="763600"/>
          </a:xfrm>
          <a:prstGeom prst="rect">
            <a:avLst/>
          </a:prstGeom>
        </p:spPr>
        <p:txBody>
          <a:bodyPr spcFirstLastPara="1" wrap="square" lIns="121900" tIns="121900" rIns="121900" bIns="121900" anchor="t" anchorCtr="0">
            <a:noAutofit/>
          </a:bodyPr>
          <a:lstStyle/>
          <a:p>
            <a:r>
              <a:rPr lang="en" sz="2933"/>
              <a:t>Current Wellness and Engagement Program</a:t>
            </a:r>
            <a:endParaRPr sz="2933"/>
          </a:p>
          <a:p>
            <a:r>
              <a:rPr lang="en" sz="2933"/>
              <a:t>cont...</a:t>
            </a:r>
            <a:endParaRPr sz="2933"/>
          </a:p>
        </p:txBody>
      </p:sp>
      <p:sp>
        <p:nvSpPr>
          <p:cNvPr id="83" name="Google Shape;83;p17"/>
          <p:cNvSpPr txBox="1">
            <a:spLocks noGrp="1"/>
          </p:cNvSpPr>
          <p:nvPr>
            <p:ph type="body" idx="1"/>
          </p:nvPr>
        </p:nvSpPr>
        <p:spPr>
          <a:xfrm>
            <a:off x="415600" y="1536633"/>
            <a:ext cx="11360800" cy="4555200"/>
          </a:xfrm>
          <a:prstGeom prst="rect">
            <a:avLst/>
          </a:prstGeom>
        </p:spPr>
        <p:txBody>
          <a:bodyPr spcFirstLastPara="1" wrap="square" lIns="121900" tIns="121900" rIns="121900" bIns="121900" anchor="t" anchorCtr="0">
            <a:noAutofit/>
          </a:bodyPr>
          <a:lstStyle/>
          <a:p>
            <a:pPr indent="-584185">
              <a:lnSpc>
                <a:spcPct val="150000"/>
              </a:lnSpc>
              <a:buSzPts val="3300"/>
              <a:buChar char="➢"/>
            </a:pPr>
            <a:r>
              <a:rPr lang="en" sz="4400"/>
              <a:t>1:1 Coaching</a:t>
            </a:r>
            <a:endParaRPr sz="4400"/>
          </a:p>
          <a:p>
            <a:pPr indent="-584185">
              <a:lnSpc>
                <a:spcPct val="150000"/>
              </a:lnSpc>
              <a:buSzPts val="3300"/>
              <a:buChar char="➢"/>
            </a:pPr>
            <a:r>
              <a:rPr lang="en" sz="4400"/>
              <a:t>Employee Wellness Calendar</a:t>
            </a:r>
            <a:endParaRPr sz="4400"/>
          </a:p>
          <a:p>
            <a:pPr lvl="1" indent="-584185">
              <a:lnSpc>
                <a:spcPct val="150000"/>
              </a:lnSpc>
              <a:spcBef>
                <a:spcPts val="0"/>
              </a:spcBef>
              <a:buSzPts val="3300"/>
            </a:pPr>
            <a:r>
              <a:rPr lang="en" sz="4400"/>
              <a:t>Weekly and Monthly</a:t>
            </a:r>
            <a:endParaRPr sz="4400"/>
          </a:p>
          <a:p>
            <a:pPr indent="-584185">
              <a:lnSpc>
                <a:spcPct val="150000"/>
              </a:lnSpc>
              <a:buSzPts val="3300"/>
              <a:buChar char="➢"/>
            </a:pPr>
            <a:r>
              <a:rPr lang="en" sz="4400"/>
              <a:t>Annual Employee Wellness Fair</a:t>
            </a:r>
            <a:endParaRPr sz="5067"/>
          </a:p>
        </p:txBody>
      </p:sp>
    </p:spTree>
    <p:extLst>
      <p:ext uri="{BB962C8B-B14F-4D97-AF65-F5344CB8AC3E}">
        <p14:creationId xmlns:p14="http://schemas.microsoft.com/office/powerpoint/2010/main" val="171556838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pic>
        <p:nvPicPr>
          <p:cNvPr id="88" name="Google Shape;88;p18"/>
          <p:cNvPicPr preferRelativeResize="0"/>
          <p:nvPr/>
        </p:nvPicPr>
        <p:blipFill>
          <a:blip r:embed="rId3">
            <a:alphaModFix/>
          </a:blip>
          <a:stretch>
            <a:fillRect/>
          </a:stretch>
        </p:blipFill>
        <p:spPr>
          <a:xfrm>
            <a:off x="224233" y="187921"/>
            <a:ext cx="2066544" cy="2755393"/>
          </a:xfrm>
          <a:prstGeom prst="rect">
            <a:avLst/>
          </a:prstGeom>
          <a:noFill/>
          <a:ln>
            <a:noFill/>
          </a:ln>
        </p:spPr>
      </p:pic>
      <p:pic>
        <p:nvPicPr>
          <p:cNvPr id="89" name="Google Shape;89;p18"/>
          <p:cNvPicPr preferRelativeResize="0"/>
          <p:nvPr/>
        </p:nvPicPr>
        <p:blipFill>
          <a:blip r:embed="rId4">
            <a:alphaModFix/>
          </a:blip>
          <a:stretch>
            <a:fillRect/>
          </a:stretch>
        </p:blipFill>
        <p:spPr>
          <a:xfrm>
            <a:off x="8054069" y="187920"/>
            <a:ext cx="2755393" cy="2066544"/>
          </a:xfrm>
          <a:prstGeom prst="rect">
            <a:avLst/>
          </a:prstGeom>
          <a:noFill/>
          <a:ln>
            <a:noFill/>
          </a:ln>
        </p:spPr>
      </p:pic>
      <p:pic>
        <p:nvPicPr>
          <p:cNvPr id="90" name="Google Shape;90;p18"/>
          <p:cNvPicPr preferRelativeResize="0"/>
          <p:nvPr/>
        </p:nvPicPr>
        <p:blipFill>
          <a:blip r:embed="rId5">
            <a:alphaModFix/>
          </a:blip>
          <a:stretch>
            <a:fillRect/>
          </a:stretch>
        </p:blipFill>
        <p:spPr>
          <a:xfrm>
            <a:off x="2374945" y="194184"/>
            <a:ext cx="2755393" cy="2054021"/>
          </a:xfrm>
          <a:prstGeom prst="rect">
            <a:avLst/>
          </a:prstGeom>
          <a:noFill/>
          <a:ln>
            <a:noFill/>
          </a:ln>
        </p:spPr>
      </p:pic>
      <p:pic>
        <p:nvPicPr>
          <p:cNvPr id="91" name="Google Shape;91;p18"/>
          <p:cNvPicPr preferRelativeResize="0"/>
          <p:nvPr/>
        </p:nvPicPr>
        <p:blipFill>
          <a:blip r:embed="rId6">
            <a:alphaModFix/>
          </a:blip>
          <a:stretch>
            <a:fillRect/>
          </a:stretch>
        </p:blipFill>
        <p:spPr>
          <a:xfrm>
            <a:off x="5214512" y="194184"/>
            <a:ext cx="2755393" cy="2054021"/>
          </a:xfrm>
          <a:prstGeom prst="rect">
            <a:avLst/>
          </a:prstGeom>
          <a:noFill/>
          <a:ln>
            <a:noFill/>
          </a:ln>
        </p:spPr>
      </p:pic>
      <p:pic>
        <p:nvPicPr>
          <p:cNvPr id="92" name="Google Shape;92;p18"/>
          <p:cNvPicPr preferRelativeResize="0"/>
          <p:nvPr/>
        </p:nvPicPr>
        <p:blipFill>
          <a:blip r:embed="rId7">
            <a:alphaModFix/>
          </a:blip>
          <a:stretch>
            <a:fillRect/>
          </a:stretch>
        </p:blipFill>
        <p:spPr>
          <a:xfrm>
            <a:off x="8176012" y="2345700"/>
            <a:ext cx="2755393" cy="2066544"/>
          </a:xfrm>
          <a:prstGeom prst="rect">
            <a:avLst/>
          </a:prstGeom>
          <a:noFill/>
          <a:ln>
            <a:noFill/>
          </a:ln>
        </p:spPr>
      </p:pic>
      <p:pic>
        <p:nvPicPr>
          <p:cNvPr id="93" name="Google Shape;93;p18"/>
          <p:cNvPicPr preferRelativeResize="0"/>
          <p:nvPr/>
        </p:nvPicPr>
        <p:blipFill>
          <a:blip r:embed="rId8">
            <a:alphaModFix/>
          </a:blip>
          <a:stretch>
            <a:fillRect/>
          </a:stretch>
        </p:blipFill>
        <p:spPr>
          <a:xfrm>
            <a:off x="5336445" y="2345700"/>
            <a:ext cx="2755393" cy="2066544"/>
          </a:xfrm>
          <a:prstGeom prst="rect">
            <a:avLst/>
          </a:prstGeom>
          <a:noFill/>
          <a:ln>
            <a:noFill/>
          </a:ln>
        </p:spPr>
      </p:pic>
      <p:pic>
        <p:nvPicPr>
          <p:cNvPr id="94" name="Google Shape;94;p18"/>
          <p:cNvPicPr preferRelativeResize="0"/>
          <p:nvPr/>
        </p:nvPicPr>
        <p:blipFill>
          <a:blip r:embed="rId9">
            <a:alphaModFix/>
          </a:blip>
          <a:stretch>
            <a:fillRect/>
          </a:stretch>
        </p:blipFill>
        <p:spPr>
          <a:xfrm>
            <a:off x="2374945" y="2346817"/>
            <a:ext cx="2877311" cy="2164352"/>
          </a:xfrm>
          <a:prstGeom prst="rect">
            <a:avLst/>
          </a:prstGeom>
          <a:noFill/>
          <a:ln>
            <a:noFill/>
          </a:ln>
        </p:spPr>
      </p:pic>
      <p:pic>
        <p:nvPicPr>
          <p:cNvPr id="95" name="Google Shape;95;p18"/>
          <p:cNvPicPr preferRelativeResize="0"/>
          <p:nvPr/>
        </p:nvPicPr>
        <p:blipFill>
          <a:blip r:embed="rId10">
            <a:alphaModFix/>
          </a:blip>
          <a:stretch>
            <a:fillRect/>
          </a:stretch>
        </p:blipFill>
        <p:spPr>
          <a:xfrm>
            <a:off x="2374928" y="4509734"/>
            <a:ext cx="3389997" cy="2267713"/>
          </a:xfrm>
          <a:prstGeom prst="rect">
            <a:avLst/>
          </a:prstGeom>
          <a:noFill/>
          <a:ln>
            <a:noFill/>
          </a:ln>
        </p:spPr>
      </p:pic>
      <p:pic>
        <p:nvPicPr>
          <p:cNvPr id="96" name="Google Shape;96;p18"/>
          <p:cNvPicPr preferRelativeResize="0"/>
          <p:nvPr/>
        </p:nvPicPr>
        <p:blipFill>
          <a:blip r:embed="rId11">
            <a:alphaModFix/>
          </a:blip>
          <a:stretch>
            <a:fillRect/>
          </a:stretch>
        </p:blipFill>
        <p:spPr>
          <a:xfrm>
            <a:off x="224217" y="3076067"/>
            <a:ext cx="2066544" cy="2755392"/>
          </a:xfrm>
          <a:prstGeom prst="rect">
            <a:avLst/>
          </a:prstGeom>
          <a:noFill/>
          <a:ln>
            <a:noFill/>
          </a:ln>
        </p:spPr>
      </p:pic>
      <p:pic>
        <p:nvPicPr>
          <p:cNvPr id="97" name="Google Shape;97;p18"/>
          <p:cNvPicPr preferRelativeResize="0"/>
          <p:nvPr/>
        </p:nvPicPr>
        <p:blipFill>
          <a:blip r:embed="rId12">
            <a:alphaModFix/>
          </a:blip>
          <a:stretch>
            <a:fillRect/>
          </a:stretch>
        </p:blipFill>
        <p:spPr>
          <a:xfrm>
            <a:off x="6096000" y="4022033"/>
            <a:ext cx="2066544" cy="2755392"/>
          </a:xfrm>
          <a:prstGeom prst="rect">
            <a:avLst/>
          </a:prstGeom>
          <a:noFill/>
          <a:ln>
            <a:noFill/>
          </a:ln>
        </p:spPr>
      </p:pic>
      <p:pic>
        <p:nvPicPr>
          <p:cNvPr id="98" name="Google Shape;98;p18"/>
          <p:cNvPicPr preferRelativeResize="0"/>
          <p:nvPr/>
        </p:nvPicPr>
        <p:blipFill>
          <a:blip r:embed="rId13">
            <a:alphaModFix/>
          </a:blip>
          <a:stretch>
            <a:fillRect/>
          </a:stretch>
        </p:blipFill>
        <p:spPr>
          <a:xfrm>
            <a:off x="9006251" y="3937400"/>
            <a:ext cx="2066544" cy="2755392"/>
          </a:xfrm>
          <a:prstGeom prst="rect">
            <a:avLst/>
          </a:prstGeom>
          <a:noFill/>
          <a:ln>
            <a:noFill/>
          </a:ln>
        </p:spPr>
      </p:pic>
    </p:spTree>
    <p:extLst>
      <p:ext uri="{BB962C8B-B14F-4D97-AF65-F5344CB8AC3E}">
        <p14:creationId xmlns:p14="http://schemas.microsoft.com/office/powerpoint/2010/main" val="20721375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gradFill>
          <a:gsLst>
            <a:gs pos="0">
              <a:srgbClr val="62D2EF"/>
            </a:gs>
            <a:gs pos="10000">
              <a:srgbClr val="62D2EF"/>
            </a:gs>
            <a:gs pos="100000">
              <a:srgbClr val="05578D"/>
            </a:gs>
          </a:gsLst>
          <a:lin ang="6120000" scaled="0"/>
        </a:gradFill>
        <a:effectLst/>
      </p:bgPr>
    </p:bg>
    <p:spTree>
      <p:nvGrpSpPr>
        <p:cNvPr id="1" name="Shape 179"/>
        <p:cNvGrpSpPr/>
        <p:nvPr/>
      </p:nvGrpSpPr>
      <p:grpSpPr>
        <a:xfrm>
          <a:off x="0" y="0"/>
          <a:ext cx="0" cy="0"/>
          <a:chOff x="0" y="0"/>
          <a:chExt cx="0" cy="0"/>
        </a:xfrm>
      </p:grpSpPr>
      <p:sp>
        <p:nvSpPr>
          <p:cNvPr id="180" name="Google Shape;180;p1"/>
          <p:cNvSpPr/>
          <p:nvPr/>
        </p:nvSpPr>
        <p:spPr>
          <a:xfrm>
            <a:off x="0" y="0"/>
            <a:ext cx="12192000" cy="6858000"/>
          </a:xfrm>
          <a:prstGeom prst="rect">
            <a:avLst/>
          </a:prstGeom>
          <a:gradFill>
            <a:gsLst>
              <a:gs pos="0">
                <a:srgbClr val="62D2EF"/>
              </a:gs>
              <a:gs pos="10000">
                <a:srgbClr val="62D2EF"/>
              </a:gs>
              <a:gs pos="100000">
                <a:srgbClr val="05578D"/>
              </a:gs>
            </a:gsLst>
            <a:lin ang="6120000" scaled="0"/>
          </a:gra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181" name="Google Shape;181;p1"/>
          <p:cNvSpPr txBox="1">
            <a:spLocks noGrp="1"/>
          </p:cNvSpPr>
          <p:nvPr>
            <p:ph type="ctrTitle"/>
          </p:nvPr>
        </p:nvSpPr>
        <p:spPr>
          <a:xfrm>
            <a:off x="684212" y="685799"/>
            <a:ext cx="6965285" cy="2971801"/>
          </a:xfrm>
          <a:prstGeom prst="rect">
            <a:avLst/>
          </a:prstGeom>
          <a:noFill/>
          <a:ln>
            <a:noFill/>
          </a:ln>
        </p:spPr>
        <p:txBody>
          <a:bodyPr spcFirstLastPara="1" wrap="square" lIns="91425" tIns="45700" rIns="91425" bIns="45700" anchor="b" anchorCtr="0">
            <a:normAutofit fontScale="90000"/>
          </a:bodyPr>
          <a:lstStyle/>
          <a:p>
            <a:pPr marL="0" lvl="0" indent="0" algn="l" rtl="0">
              <a:spcBef>
                <a:spcPts val="0"/>
              </a:spcBef>
              <a:spcAft>
                <a:spcPts val="0"/>
              </a:spcAft>
              <a:buClr>
                <a:schemeClr val="dk1"/>
              </a:buClr>
              <a:buSzPts val="4800"/>
              <a:buFont typeface="Arial"/>
              <a:buNone/>
            </a:pPr>
            <a:r>
              <a:rPr lang="en-US">
                <a:solidFill>
                  <a:schemeClr val="dk1"/>
                </a:solidFill>
                <a:latin typeface="Arial"/>
                <a:ea typeface="Arial"/>
                <a:cs typeface="Arial"/>
                <a:sym typeface="Arial"/>
              </a:rPr>
              <a:t>MENTAL HEALTH &amp; WELLNESS:</a:t>
            </a:r>
            <a:br>
              <a:rPr lang="en-US">
                <a:latin typeface="Arial"/>
                <a:ea typeface="Arial"/>
                <a:cs typeface="Arial"/>
                <a:sym typeface="Arial"/>
              </a:rPr>
            </a:br>
            <a:r>
              <a:rPr lang="en-US">
                <a:solidFill>
                  <a:schemeClr val="dk1"/>
                </a:solidFill>
                <a:latin typeface="Arial"/>
                <a:ea typeface="Arial"/>
                <a:cs typeface="Arial"/>
                <a:sym typeface="Arial"/>
              </a:rPr>
              <a:t>A COLLABORATIVE APPROACH</a:t>
            </a:r>
            <a:endParaRPr>
              <a:solidFill>
                <a:schemeClr val="dk1"/>
              </a:solidFill>
            </a:endParaRPr>
          </a:p>
        </p:txBody>
      </p:sp>
      <p:sp>
        <p:nvSpPr>
          <p:cNvPr id="182" name="Google Shape;182;p1"/>
          <p:cNvSpPr txBox="1">
            <a:spLocks noGrp="1"/>
          </p:cNvSpPr>
          <p:nvPr>
            <p:ph type="subTitle" idx="1"/>
          </p:nvPr>
        </p:nvSpPr>
        <p:spPr>
          <a:xfrm>
            <a:off x="358968" y="4485062"/>
            <a:ext cx="6400800" cy="1947333"/>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SzPts val="1680"/>
              <a:buNone/>
            </a:pPr>
            <a:r>
              <a:rPr lang="en-US">
                <a:solidFill>
                  <a:schemeClr val="dk1"/>
                </a:solidFill>
              </a:rPr>
              <a:t>Tustin Unified School District</a:t>
            </a:r>
            <a:endParaRPr/>
          </a:p>
          <a:p>
            <a:pPr marL="0" lvl="0" indent="0" algn="l" rtl="0">
              <a:spcBef>
                <a:spcPts val="1020"/>
              </a:spcBef>
              <a:spcAft>
                <a:spcPts val="0"/>
              </a:spcAft>
              <a:buSzPts val="1680"/>
              <a:buNone/>
            </a:pPr>
            <a:r>
              <a:rPr lang="en-US">
                <a:solidFill>
                  <a:schemeClr val="dk1"/>
                </a:solidFill>
              </a:rPr>
              <a:t>Monique Yessian</a:t>
            </a:r>
            <a:endParaRPr/>
          </a:p>
          <a:p>
            <a:pPr marL="0" lvl="0" indent="0" algn="l" rtl="0">
              <a:spcBef>
                <a:spcPts val="1020"/>
              </a:spcBef>
              <a:spcAft>
                <a:spcPts val="0"/>
              </a:spcAft>
              <a:buSzPts val="1680"/>
              <a:buNone/>
            </a:pPr>
            <a:r>
              <a:rPr lang="en-US">
                <a:solidFill>
                  <a:schemeClr val="dk1"/>
                </a:solidFill>
              </a:rPr>
              <a:t>Director, Student Services</a:t>
            </a:r>
            <a:endParaRPr/>
          </a:p>
        </p:txBody>
      </p:sp>
      <p:pic>
        <p:nvPicPr>
          <p:cNvPr id="183" name="Google Shape;183;p1" descr="A picture containing text&#10;&#10;Description automatically generated"/>
          <p:cNvPicPr preferRelativeResize="0"/>
          <p:nvPr/>
        </p:nvPicPr>
        <p:blipFill rotWithShape="1">
          <a:blip r:embed="rId3">
            <a:alphaModFix/>
          </a:blip>
          <a:srcRect/>
          <a:stretch/>
        </p:blipFill>
        <p:spPr>
          <a:xfrm>
            <a:off x="8228012" y="1852781"/>
            <a:ext cx="3152439" cy="3152439"/>
          </a:xfrm>
          <a:prstGeom prst="rect">
            <a:avLst/>
          </a:prstGeom>
          <a:noFill/>
          <a:ln w="15875" cap="flat" cmpd="sng">
            <a:solidFill>
              <a:srgbClr val="FFFFFF">
                <a:alpha val="40000"/>
              </a:srgbClr>
            </a:solidFill>
            <a:prstDash val="solid"/>
            <a:round/>
            <a:headEnd type="none" w="sm" len="sm"/>
            <a:tailEnd type="none" w="sm" len="sm"/>
          </a:ln>
        </p:spPr>
      </p:pic>
      <p:grpSp>
        <p:nvGrpSpPr>
          <p:cNvPr id="184" name="Google Shape;184;p1"/>
          <p:cNvGrpSpPr/>
          <p:nvPr/>
        </p:nvGrpSpPr>
        <p:grpSpPr>
          <a:xfrm>
            <a:off x="9206969" y="2963333"/>
            <a:ext cx="2981858" cy="3208867"/>
            <a:chOff x="9206969" y="2963333"/>
            <a:chExt cx="2981858" cy="3208867"/>
          </a:xfrm>
        </p:grpSpPr>
        <p:cxnSp>
          <p:nvCxnSpPr>
            <p:cNvPr id="185" name="Google Shape;185;p1"/>
            <p:cNvCxnSpPr/>
            <p:nvPr/>
          </p:nvCxnSpPr>
          <p:spPr>
            <a:xfrm flipH="1">
              <a:off x="11276012" y="2963333"/>
              <a:ext cx="912814" cy="912812"/>
            </a:xfrm>
            <a:prstGeom prst="straightConnector1">
              <a:avLst/>
            </a:prstGeom>
            <a:noFill/>
            <a:ln w="9525" cap="flat" cmpd="sng">
              <a:solidFill>
                <a:schemeClr val="lt1"/>
              </a:solidFill>
              <a:prstDash val="solid"/>
              <a:round/>
              <a:headEnd type="none" w="sm" len="sm"/>
              <a:tailEnd type="none" w="sm" len="sm"/>
            </a:ln>
          </p:spPr>
        </p:cxnSp>
        <p:cxnSp>
          <p:nvCxnSpPr>
            <p:cNvPr id="186" name="Google Shape;186;p1"/>
            <p:cNvCxnSpPr/>
            <p:nvPr/>
          </p:nvCxnSpPr>
          <p:spPr>
            <a:xfrm flipH="1">
              <a:off x="9206969" y="3190344"/>
              <a:ext cx="2981857" cy="2981856"/>
            </a:xfrm>
            <a:prstGeom prst="straightConnector1">
              <a:avLst/>
            </a:prstGeom>
            <a:noFill/>
            <a:ln w="9525" cap="flat" cmpd="sng">
              <a:solidFill>
                <a:schemeClr val="lt1"/>
              </a:solidFill>
              <a:prstDash val="solid"/>
              <a:round/>
              <a:headEnd type="none" w="sm" len="sm"/>
              <a:tailEnd type="none" w="sm" len="sm"/>
            </a:ln>
          </p:spPr>
        </p:cxnSp>
        <p:cxnSp>
          <p:nvCxnSpPr>
            <p:cNvPr id="187" name="Google Shape;187;p1"/>
            <p:cNvCxnSpPr/>
            <p:nvPr/>
          </p:nvCxnSpPr>
          <p:spPr>
            <a:xfrm flipH="1">
              <a:off x="10292292" y="3285067"/>
              <a:ext cx="1896534" cy="1896533"/>
            </a:xfrm>
            <a:prstGeom prst="straightConnector1">
              <a:avLst/>
            </a:prstGeom>
            <a:noFill/>
            <a:ln w="9525" cap="flat" cmpd="sng">
              <a:solidFill>
                <a:schemeClr val="lt1"/>
              </a:solidFill>
              <a:prstDash val="solid"/>
              <a:round/>
              <a:headEnd type="none" w="sm" len="sm"/>
              <a:tailEnd type="none" w="sm" len="sm"/>
            </a:ln>
          </p:spPr>
        </p:cxnSp>
        <p:cxnSp>
          <p:nvCxnSpPr>
            <p:cNvPr id="188" name="Google Shape;188;p1"/>
            <p:cNvCxnSpPr/>
            <p:nvPr/>
          </p:nvCxnSpPr>
          <p:spPr>
            <a:xfrm flipH="1">
              <a:off x="10443103" y="3131080"/>
              <a:ext cx="1745722" cy="1745720"/>
            </a:xfrm>
            <a:prstGeom prst="straightConnector1">
              <a:avLst/>
            </a:prstGeom>
            <a:noFill/>
            <a:ln w="28575" cap="flat" cmpd="sng">
              <a:solidFill>
                <a:schemeClr val="lt1"/>
              </a:solidFill>
              <a:prstDash val="solid"/>
              <a:round/>
              <a:headEnd type="none" w="sm" len="sm"/>
              <a:tailEnd type="none" w="sm" len="sm"/>
            </a:ln>
          </p:spPr>
        </p:cxnSp>
        <p:cxnSp>
          <p:nvCxnSpPr>
            <p:cNvPr id="189" name="Google Shape;189;p1"/>
            <p:cNvCxnSpPr/>
            <p:nvPr/>
          </p:nvCxnSpPr>
          <p:spPr>
            <a:xfrm flipH="1">
              <a:off x="10918826" y="3683001"/>
              <a:ext cx="1270001" cy="1269999"/>
            </a:xfrm>
            <a:prstGeom prst="straightConnector1">
              <a:avLst/>
            </a:prstGeom>
            <a:noFill/>
            <a:ln w="28575" cap="flat" cmpd="sng">
              <a:solidFill>
                <a:schemeClr val="lt1"/>
              </a:solidFill>
              <a:prstDash val="solid"/>
              <a:round/>
              <a:headEnd type="none" w="sm" len="sm"/>
              <a:tailEnd type="none" w="sm" len="sm"/>
            </a:ln>
          </p:spPr>
        </p:cxnSp>
      </p:grpSp>
      <p:sp>
        <p:nvSpPr>
          <p:cNvPr id="190" name="Google Shape;190;p1"/>
          <p:cNvSpPr txBox="1"/>
          <p:nvPr/>
        </p:nvSpPr>
        <p:spPr>
          <a:xfrm flipH="1">
            <a:off x="8664498" y="4656976"/>
            <a:ext cx="2864004"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245080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000"/>
                                  </p:stCondLst>
                                  <p:childTnLst>
                                    <p:set>
                                      <p:cBhvr>
                                        <p:cTn id="6" dur="1" fill="hold">
                                          <p:stCondLst>
                                            <p:cond delay="0"/>
                                          </p:stCondLst>
                                        </p:cTn>
                                        <p:tgtEl>
                                          <p:spTgt spid="182">
                                            <p:txEl>
                                              <p:pRg st="0" end="0"/>
                                            </p:txEl>
                                          </p:spTgt>
                                        </p:tgtEl>
                                        <p:attrNameLst>
                                          <p:attrName>style.visibility</p:attrName>
                                        </p:attrNameLst>
                                      </p:cBhvr>
                                      <p:to>
                                        <p:strVal val="visible"/>
                                      </p:to>
                                    </p:set>
                                    <p:animEffect transition="in" filter="fade">
                                      <p:cBhvr>
                                        <p:cTn id="7" dur="400"/>
                                        <p:tgtEl>
                                          <p:spTgt spid="182">
                                            <p:txEl>
                                              <p:pRg st="0" end="0"/>
                                            </p:txEl>
                                          </p:spTgt>
                                        </p:tgtEl>
                                      </p:cBhvr>
                                    </p:animEffect>
                                  </p:childTnLst>
                                </p:cTn>
                              </p:par>
                              <p:par>
                                <p:cTn id="8" presetID="10" presetClass="entr" presetSubtype="0" fill="hold" nodeType="withEffect">
                                  <p:stCondLst>
                                    <p:cond delay="2000"/>
                                  </p:stCondLst>
                                  <p:childTnLst>
                                    <p:set>
                                      <p:cBhvr>
                                        <p:cTn id="9" dur="1" fill="hold">
                                          <p:stCondLst>
                                            <p:cond delay="0"/>
                                          </p:stCondLst>
                                        </p:cTn>
                                        <p:tgtEl>
                                          <p:spTgt spid="182">
                                            <p:txEl>
                                              <p:pRg st="1" end="1"/>
                                            </p:txEl>
                                          </p:spTgt>
                                        </p:tgtEl>
                                        <p:attrNameLst>
                                          <p:attrName>style.visibility</p:attrName>
                                        </p:attrNameLst>
                                      </p:cBhvr>
                                      <p:to>
                                        <p:strVal val="visible"/>
                                      </p:to>
                                    </p:set>
                                    <p:animEffect transition="in" filter="fade">
                                      <p:cBhvr>
                                        <p:cTn id="10" dur="400"/>
                                        <p:tgtEl>
                                          <p:spTgt spid="182">
                                            <p:txEl>
                                              <p:pRg st="1" end="1"/>
                                            </p:txEl>
                                          </p:spTgt>
                                        </p:tgtEl>
                                      </p:cBhvr>
                                    </p:animEffect>
                                  </p:childTnLst>
                                </p:cTn>
                              </p:par>
                              <p:par>
                                <p:cTn id="11" presetID="10" presetClass="entr" presetSubtype="0" fill="hold" nodeType="withEffect">
                                  <p:stCondLst>
                                    <p:cond delay="2000"/>
                                  </p:stCondLst>
                                  <p:childTnLst>
                                    <p:set>
                                      <p:cBhvr>
                                        <p:cTn id="12" dur="1" fill="hold">
                                          <p:stCondLst>
                                            <p:cond delay="0"/>
                                          </p:stCondLst>
                                        </p:cTn>
                                        <p:tgtEl>
                                          <p:spTgt spid="182">
                                            <p:txEl>
                                              <p:pRg st="2" end="2"/>
                                            </p:txEl>
                                          </p:spTgt>
                                        </p:tgtEl>
                                        <p:attrNameLst>
                                          <p:attrName>style.visibility</p:attrName>
                                        </p:attrNameLst>
                                      </p:cBhvr>
                                      <p:to>
                                        <p:strVal val="visible"/>
                                      </p:to>
                                    </p:set>
                                    <p:animEffect transition="in" filter="fade">
                                      <p:cBhvr>
                                        <p:cTn id="13" dur="400"/>
                                        <p:tgtEl>
                                          <p:spTgt spid="182">
                                            <p:txEl>
                                              <p:pRg st="2" end="2"/>
                                            </p:txEl>
                                          </p:spTgt>
                                        </p:tgtEl>
                                      </p:cBhvr>
                                    </p:animEffect>
                                  </p:childTnLst>
                                </p:cTn>
                              </p:par>
                              <p:par>
                                <p:cTn id="14" presetID="10" presetClass="entr" presetSubtype="0" fill="hold" nodeType="withEffect">
                                  <p:stCondLst>
                                    <p:cond delay="1000"/>
                                  </p:stCondLst>
                                  <p:childTnLst>
                                    <p:set>
                                      <p:cBhvr>
                                        <p:cTn id="15" dur="1" fill="hold">
                                          <p:stCondLst>
                                            <p:cond delay="0"/>
                                          </p:stCondLst>
                                        </p:cTn>
                                        <p:tgtEl>
                                          <p:spTgt spid="181"/>
                                        </p:tgtEl>
                                        <p:attrNameLst>
                                          <p:attrName>style.visibility</p:attrName>
                                        </p:attrNameLst>
                                      </p:cBhvr>
                                      <p:to>
                                        <p:strVal val="visible"/>
                                      </p:to>
                                    </p:set>
                                    <p:animEffect transition="in" filter="fade">
                                      <p:cBhvr>
                                        <p:cTn id="16" dur="400"/>
                                        <p:tgtEl>
                                          <p:spTgt spid="1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Google Shape;196;p2"/>
          <p:cNvSpPr txBox="1">
            <a:spLocks noGrp="1"/>
          </p:cNvSpPr>
          <p:nvPr>
            <p:ph type="title"/>
          </p:nvPr>
        </p:nvSpPr>
        <p:spPr>
          <a:xfrm>
            <a:off x="818463" y="91440"/>
            <a:ext cx="11155680" cy="914400"/>
          </a:xfrm>
          <a:prstGeom prst="rect">
            <a:avLst/>
          </a:prstGeom>
          <a:noFill/>
          <a:ln>
            <a:noFill/>
          </a:ln>
        </p:spPr>
        <p:txBody>
          <a:bodyPr spcFirstLastPara="1" wrap="square" lIns="0" tIns="0" rIns="0" bIns="274300" anchor="t" anchorCtr="0">
            <a:noAutofit/>
          </a:bodyPr>
          <a:lstStyle/>
          <a:p>
            <a:pPr marL="0" lvl="0" indent="0" algn="ctr" rtl="0">
              <a:spcBef>
                <a:spcPts val="0"/>
              </a:spcBef>
              <a:spcAft>
                <a:spcPts val="0"/>
              </a:spcAft>
              <a:buClr>
                <a:schemeClr val="dk1"/>
              </a:buClr>
              <a:buSzPts val="5400"/>
              <a:buFont typeface="Arial"/>
              <a:buNone/>
            </a:pPr>
            <a:r>
              <a:rPr lang="en-US" sz="5400">
                <a:solidFill>
                  <a:schemeClr val="dk1"/>
                </a:solidFill>
                <a:latin typeface="Arial"/>
                <a:ea typeface="Arial"/>
                <a:cs typeface="Arial"/>
                <a:sym typeface="Arial"/>
              </a:rPr>
              <a:t>THE MENTAL HEALTH SERVICES TEAM</a:t>
            </a:r>
            <a:endParaRPr/>
          </a:p>
        </p:txBody>
      </p:sp>
      <p:sp>
        <p:nvSpPr>
          <p:cNvPr id="197" name="Google Shape;197;p2"/>
          <p:cNvSpPr txBox="1"/>
          <p:nvPr/>
        </p:nvSpPr>
        <p:spPr>
          <a:xfrm>
            <a:off x="518100" y="1831250"/>
            <a:ext cx="11155800" cy="5211000"/>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a:ln>
                  <a:noFill/>
                </a:ln>
                <a:solidFill>
                  <a:srgbClr val="000000"/>
                </a:solidFill>
                <a:effectLst/>
                <a:uLnTx/>
                <a:uFillTx/>
                <a:latin typeface="Libre Baskerville"/>
                <a:ea typeface="Libre Baskerville"/>
                <a:cs typeface="Libre Baskerville"/>
                <a:sym typeface="Libre Baskerville"/>
              </a:rPr>
              <a:t>The Mental Health Services Team (MHS)</a:t>
            </a: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a:p>
            <a:pPr marL="891539" marR="0" lvl="1" indent="-342899" algn="l" defTabSz="914400" rtl="0" eaLnBrk="1" fontAlgn="auto" latinLnBrk="0" hangingPunct="1">
              <a:lnSpc>
                <a:spcPct val="100000"/>
              </a:lnSpc>
              <a:spcBef>
                <a:spcPts val="0"/>
              </a:spcBef>
              <a:spcAft>
                <a:spcPts val="0"/>
              </a:spcAft>
              <a:buClr>
                <a:srgbClr val="8159A5"/>
              </a:buClr>
              <a:buSzPts val="2000"/>
              <a:buFont typeface="Arial"/>
              <a:buChar char="•"/>
              <a:tabLst/>
              <a:defRPr/>
            </a:pPr>
            <a:r>
              <a:rPr kumimoji="0" lang="en-US" sz="2000" b="0" i="0" u="none" strike="noStrike" kern="0" cap="none" spc="0" normalizeH="0" baseline="0" noProof="0">
                <a:ln>
                  <a:noFill/>
                </a:ln>
                <a:solidFill>
                  <a:srgbClr val="000000"/>
                </a:solidFill>
                <a:effectLst/>
                <a:uLnTx/>
                <a:uFillTx/>
                <a:latin typeface="Libre Baskerville"/>
                <a:ea typeface="Libre Baskerville"/>
                <a:cs typeface="Libre Baskerville"/>
                <a:sym typeface="Libre Baskerville"/>
              </a:rPr>
              <a:t>Licensed professionals, LMFT, LPCC, LCSW</a:t>
            </a:r>
            <a:endParaRPr kumimoji="0" sz="2000" b="0" i="0" u="none" strike="noStrike" kern="0" cap="none" spc="0" normalizeH="0" baseline="0" noProof="0">
              <a:ln>
                <a:noFill/>
              </a:ln>
              <a:solidFill>
                <a:srgbClr val="000000"/>
              </a:solidFill>
              <a:effectLst/>
              <a:uLnTx/>
              <a:uFillTx/>
              <a:latin typeface="Libre Baskerville"/>
              <a:ea typeface="Libre Baskerville"/>
              <a:cs typeface="Libre Baskerville"/>
              <a:sym typeface="Libre Baskerville"/>
            </a:endParaRPr>
          </a:p>
          <a:p>
            <a:pPr marL="891539" marR="0" lvl="1" indent="-342899" algn="l" defTabSz="914400" rtl="0" eaLnBrk="1" fontAlgn="auto" latinLnBrk="0" hangingPunct="1">
              <a:lnSpc>
                <a:spcPct val="100000"/>
              </a:lnSpc>
              <a:spcBef>
                <a:spcPts val="0"/>
              </a:spcBef>
              <a:spcAft>
                <a:spcPts val="0"/>
              </a:spcAft>
              <a:buClr>
                <a:srgbClr val="8159A5"/>
              </a:buClr>
              <a:buSzPts val="2000"/>
              <a:buFont typeface="Arial"/>
              <a:buChar char="•"/>
              <a:tabLst/>
              <a:defRPr/>
            </a:pPr>
            <a:r>
              <a:rPr kumimoji="0" lang="en-US" sz="2000" b="0" i="0" u="none" strike="noStrike" kern="0" cap="none" spc="0" normalizeH="0" baseline="0" noProof="0">
                <a:ln>
                  <a:noFill/>
                </a:ln>
                <a:solidFill>
                  <a:srgbClr val="000000"/>
                </a:solidFill>
                <a:effectLst/>
                <a:uLnTx/>
                <a:uFillTx/>
                <a:latin typeface="Libre Baskerville"/>
                <a:ea typeface="Libre Baskerville"/>
                <a:cs typeface="Libre Baskerville"/>
                <a:sym typeface="Libre Baskerville"/>
              </a:rPr>
              <a:t>Currently at 14 Mental Health Specialists supporting students in general education</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822960" marR="0" lvl="1" indent="-213360" algn="l" defTabSz="914400" rtl="0" eaLnBrk="1" fontAlgn="auto" latinLnBrk="0" hangingPunct="1">
              <a:lnSpc>
                <a:spcPct val="100000"/>
              </a:lnSpc>
              <a:spcBef>
                <a:spcPts val="0"/>
              </a:spcBef>
              <a:spcAft>
                <a:spcPts val="0"/>
              </a:spcAft>
              <a:buClr>
                <a:srgbClr val="8159A5"/>
              </a:buClr>
              <a:buSzPts val="2400"/>
              <a:buFont typeface="Arial"/>
              <a:buNone/>
              <a:tabLst/>
              <a:defRPr/>
            </a:pPr>
            <a:endParaRPr kumimoji="0"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a:ln>
                  <a:noFill/>
                </a:ln>
                <a:solidFill>
                  <a:srgbClr val="000000"/>
                </a:solidFill>
                <a:effectLst/>
                <a:uLnTx/>
                <a:uFillTx/>
                <a:latin typeface="Libre Baskerville"/>
                <a:ea typeface="Libre Baskerville"/>
                <a:cs typeface="Libre Baskerville"/>
                <a:sym typeface="Libre Baskerville"/>
              </a:rPr>
              <a:t>Roles and Responsibilities</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822960" marR="0" lvl="1" indent="-365760" algn="l" defTabSz="914400" rtl="0" eaLnBrk="1" fontAlgn="auto" latinLnBrk="0" hangingPunct="1">
              <a:lnSpc>
                <a:spcPct val="100000"/>
              </a:lnSpc>
              <a:spcBef>
                <a:spcPts val="0"/>
              </a:spcBef>
              <a:spcAft>
                <a:spcPts val="0"/>
              </a:spcAft>
              <a:buClr>
                <a:srgbClr val="8159A5"/>
              </a:buClr>
              <a:buSzPts val="2000"/>
              <a:buFont typeface="Arial"/>
              <a:buChar char="•"/>
              <a:tabLst/>
              <a:defRPr/>
            </a:pPr>
            <a:r>
              <a:rPr kumimoji="0" lang="en-US" sz="2000" b="0" i="0" u="none" strike="noStrike" kern="0" cap="none" spc="0" normalizeH="0" baseline="0" noProof="0">
                <a:ln>
                  <a:noFill/>
                </a:ln>
                <a:solidFill>
                  <a:srgbClr val="000000"/>
                </a:solidFill>
                <a:effectLst/>
                <a:uLnTx/>
                <a:uFillTx/>
                <a:latin typeface="Libre Baskerville"/>
                <a:ea typeface="Libre Baskerville"/>
                <a:cs typeface="Libre Baskerville"/>
                <a:sym typeface="Libre Baskerville"/>
              </a:rPr>
              <a:t>Mental Health Lead</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822960" marR="0" lvl="1" indent="-365760" algn="l" defTabSz="914400" rtl="0" eaLnBrk="1" fontAlgn="auto" latinLnBrk="0" hangingPunct="1">
              <a:lnSpc>
                <a:spcPct val="100000"/>
              </a:lnSpc>
              <a:spcBef>
                <a:spcPts val="0"/>
              </a:spcBef>
              <a:spcAft>
                <a:spcPts val="0"/>
              </a:spcAft>
              <a:buClr>
                <a:srgbClr val="8159A5"/>
              </a:buClr>
              <a:buSzPts val="2000"/>
              <a:buFont typeface="Arial"/>
              <a:buChar char="•"/>
              <a:tabLst/>
              <a:defRPr/>
            </a:pPr>
            <a:r>
              <a:rPr kumimoji="0" lang="en-US" sz="2000" b="0" i="0" u="none" strike="noStrike" kern="0" cap="none" spc="0" normalizeH="0" baseline="0" noProof="0">
                <a:ln>
                  <a:noFill/>
                </a:ln>
                <a:solidFill>
                  <a:srgbClr val="000000"/>
                </a:solidFill>
                <a:effectLst/>
                <a:uLnTx/>
                <a:uFillTx/>
                <a:latin typeface="Libre Baskerville"/>
                <a:ea typeface="Libre Baskerville"/>
                <a:cs typeface="Libre Baskerville"/>
                <a:sym typeface="Libre Baskerville"/>
              </a:rPr>
              <a:t>Mental Health Specialist</a:t>
            </a:r>
            <a:endParaRPr kumimoji="0" sz="18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a:p>
            <a:pPr marL="285750" marR="0" lvl="0" indent="-133350" algn="l" defTabSz="914400" rtl="0" eaLnBrk="1" fontAlgn="auto" latinLnBrk="0" hangingPunct="1">
              <a:lnSpc>
                <a:spcPct val="100000"/>
              </a:lnSpc>
              <a:spcBef>
                <a:spcPts val="0"/>
              </a:spcBef>
              <a:spcAft>
                <a:spcPts val="0"/>
              </a:spcAft>
              <a:buClr>
                <a:srgbClr val="8159A5"/>
              </a:buClr>
              <a:buSzPts val="2400"/>
              <a:buFont typeface="Noto Sans Symbols"/>
              <a:buNone/>
              <a:tabLst/>
              <a:defRPr/>
            </a:pPr>
            <a:endParaRPr kumimoji="0" sz="24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pic>
        <p:nvPicPr>
          <p:cNvPr id="198" name="Google Shape;198;p2"/>
          <p:cNvPicPr preferRelativeResize="0"/>
          <p:nvPr/>
        </p:nvPicPr>
        <p:blipFill rotWithShape="1">
          <a:blip r:embed="rId3">
            <a:alphaModFix/>
          </a:blip>
          <a:srcRect/>
          <a:stretch/>
        </p:blipFill>
        <p:spPr>
          <a:xfrm>
            <a:off x="4973777" y="2958217"/>
            <a:ext cx="6629400" cy="1752600"/>
          </a:xfrm>
          <a:prstGeom prst="rect">
            <a:avLst/>
          </a:prstGeom>
          <a:noFill/>
          <a:ln>
            <a:noFill/>
          </a:ln>
        </p:spPr>
      </p:pic>
      <p:pic>
        <p:nvPicPr>
          <p:cNvPr id="199" name="Google Shape;199;p2"/>
          <p:cNvPicPr preferRelativeResize="0"/>
          <p:nvPr/>
        </p:nvPicPr>
        <p:blipFill rotWithShape="1">
          <a:blip r:embed="rId4">
            <a:alphaModFix/>
          </a:blip>
          <a:srcRect/>
          <a:stretch/>
        </p:blipFill>
        <p:spPr>
          <a:xfrm>
            <a:off x="3088991" y="4712792"/>
            <a:ext cx="5467350" cy="1609725"/>
          </a:xfrm>
          <a:prstGeom prst="rect">
            <a:avLst/>
          </a:prstGeom>
          <a:noFill/>
          <a:ln>
            <a:noFill/>
          </a:ln>
        </p:spPr>
      </p:pic>
      <p:pic>
        <p:nvPicPr>
          <p:cNvPr id="200" name="Google Shape;200;p2"/>
          <p:cNvPicPr preferRelativeResize="0"/>
          <p:nvPr/>
        </p:nvPicPr>
        <p:blipFill rotWithShape="1">
          <a:blip r:embed="rId5">
            <a:alphaModFix/>
          </a:blip>
          <a:srcRect/>
          <a:stretch/>
        </p:blipFill>
        <p:spPr>
          <a:xfrm>
            <a:off x="8493827" y="4608031"/>
            <a:ext cx="3629025" cy="1714500"/>
          </a:xfrm>
          <a:prstGeom prst="rect">
            <a:avLst/>
          </a:prstGeom>
          <a:noFill/>
          <a:ln>
            <a:noFill/>
          </a:ln>
        </p:spPr>
      </p:pic>
    </p:spTree>
    <p:extLst>
      <p:ext uri="{BB962C8B-B14F-4D97-AF65-F5344CB8AC3E}">
        <p14:creationId xmlns:p14="http://schemas.microsoft.com/office/powerpoint/2010/main" val="3463084123"/>
      </p:ext>
    </p:extLst>
  </p:cSld>
  <p:clrMapOvr>
    <a:masterClrMapping/>
  </p:clrMapOvr>
  <mc:AlternateContent xmlns:mc="http://schemas.openxmlformats.org/markup-compatibility/2006" xmlns:p14="http://schemas.microsoft.com/office/powerpoint/2010/main">
    <mc:Choice Requires="p14">
      <p:transition spd="med" p14:dur="6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Google Shape;206;p3"/>
          <p:cNvSpPr txBox="1">
            <a:spLocks noGrp="1"/>
          </p:cNvSpPr>
          <p:nvPr>
            <p:ph type="title"/>
          </p:nvPr>
        </p:nvSpPr>
        <p:spPr>
          <a:xfrm>
            <a:off x="233846" y="127416"/>
            <a:ext cx="11155680" cy="1791418"/>
          </a:xfrm>
          <a:prstGeom prst="rect">
            <a:avLst/>
          </a:prstGeom>
          <a:noFill/>
          <a:ln>
            <a:noFill/>
          </a:ln>
        </p:spPr>
        <p:txBody>
          <a:bodyPr spcFirstLastPara="1" wrap="square" lIns="0" tIns="0" rIns="0" bIns="274300" anchor="t" anchorCtr="0">
            <a:noAutofit/>
          </a:bodyPr>
          <a:lstStyle/>
          <a:p>
            <a:pPr marL="0" lvl="0" indent="0" algn="ctr" rtl="0">
              <a:spcBef>
                <a:spcPts val="0"/>
              </a:spcBef>
              <a:spcAft>
                <a:spcPts val="0"/>
              </a:spcAft>
              <a:buClr>
                <a:schemeClr val="dk1"/>
              </a:buClr>
              <a:buSzPts val="5000"/>
              <a:buFont typeface="Arial"/>
              <a:buNone/>
            </a:pPr>
            <a:r>
              <a:rPr lang="en-US" sz="4700">
                <a:solidFill>
                  <a:schemeClr val="dk1"/>
                </a:solidFill>
                <a:latin typeface="Arial"/>
                <a:ea typeface="Arial"/>
                <a:cs typeface="Arial"/>
                <a:sym typeface="Arial"/>
              </a:rPr>
              <a:t>SCHOOL STAFF PROFESSIONAL </a:t>
            </a:r>
            <a:br>
              <a:rPr lang="en-US" sz="4700">
                <a:solidFill>
                  <a:schemeClr val="dk1"/>
                </a:solidFill>
                <a:latin typeface="Arial"/>
                <a:ea typeface="Arial"/>
                <a:cs typeface="Arial"/>
                <a:sym typeface="Arial"/>
              </a:rPr>
            </a:br>
            <a:r>
              <a:rPr lang="en-US" sz="4700">
                <a:solidFill>
                  <a:schemeClr val="dk1"/>
                </a:solidFill>
                <a:latin typeface="Arial"/>
                <a:ea typeface="Arial"/>
                <a:cs typeface="Arial"/>
                <a:sym typeface="Arial"/>
              </a:rPr>
              <a:t>DEVELOPMENT AND SUPPORT</a:t>
            </a:r>
            <a:endParaRPr sz="3300"/>
          </a:p>
        </p:txBody>
      </p:sp>
      <p:sp>
        <p:nvSpPr>
          <p:cNvPr id="207" name="Google Shape;207;p3"/>
          <p:cNvSpPr txBox="1"/>
          <p:nvPr/>
        </p:nvSpPr>
        <p:spPr>
          <a:xfrm>
            <a:off x="643162" y="1713452"/>
            <a:ext cx="5418600" cy="2743800"/>
          </a:xfrm>
          <a:prstGeom prst="rect">
            <a:avLst/>
          </a:prstGeom>
          <a:noFill/>
          <a:ln>
            <a:noFill/>
          </a:ln>
        </p:spPr>
        <p:txBody>
          <a:bodyPr spcFirstLastPara="1" wrap="square" lIns="0" tIns="0" rIns="0" bIns="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1" u="none" strike="noStrike" kern="0" cap="none" spc="0" normalizeH="0" baseline="0" noProof="0">
                <a:ln>
                  <a:noFill/>
                </a:ln>
                <a:solidFill>
                  <a:srgbClr val="000000"/>
                </a:solidFill>
                <a:effectLst/>
                <a:uLnTx/>
                <a:uFillTx/>
                <a:latin typeface="Libre Baskerville"/>
                <a:ea typeface="Libre Baskerville"/>
                <a:cs typeface="Libre Baskerville"/>
                <a:sym typeface="Libre Baskerville"/>
              </a:rPr>
              <a:t>Topics Covered</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800" b="0" i="1" u="none" strike="noStrike" kern="0" cap="none" spc="0" normalizeH="0" baseline="0" noProof="0">
              <a:ln>
                <a:noFill/>
              </a:ln>
              <a:solidFill>
                <a:srgbClr val="000000"/>
              </a:solidFill>
              <a:effectLst/>
              <a:uLnTx/>
              <a:uFillTx/>
              <a:latin typeface="Libre Baskerville"/>
              <a:ea typeface="Libre Baskerville"/>
              <a:cs typeface="Libre Baskerville"/>
              <a:sym typeface="Libre Baskerville"/>
            </a:endParaRPr>
          </a:p>
          <a:p>
            <a:pPr marL="342900" marR="0" lvl="0" indent="-342900" algn="l" defTabSz="914400" rtl="0" eaLnBrk="1" fontAlgn="auto" latinLnBrk="0" hangingPunct="1">
              <a:lnSpc>
                <a:spcPct val="100000"/>
              </a:lnSpc>
              <a:spcBef>
                <a:spcPts val="0"/>
              </a:spcBef>
              <a:spcAft>
                <a:spcPts val="0"/>
              </a:spcAft>
              <a:buClr>
                <a:srgbClr val="000000"/>
              </a:buClr>
              <a:buSzPts val="2400"/>
              <a:buFont typeface="Arial"/>
              <a:buChar char="•"/>
              <a:tabLst/>
              <a:defRPr/>
            </a:pPr>
            <a:r>
              <a:rPr kumimoji="0" lang="en-US" sz="2400" b="0" i="0" u="none" strike="noStrike" kern="0" cap="none" spc="0" normalizeH="0" baseline="0" noProof="0">
                <a:ln>
                  <a:noFill/>
                </a:ln>
                <a:solidFill>
                  <a:srgbClr val="000000"/>
                </a:solidFill>
                <a:effectLst/>
                <a:uLnTx/>
                <a:uFillTx/>
                <a:latin typeface="Libre Baskerville"/>
                <a:ea typeface="Libre Baskerville"/>
                <a:cs typeface="Libre Baskerville"/>
                <a:sym typeface="Libre Baskerville"/>
              </a:rPr>
              <a:t>Trauma Informed Care Workshop</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342900" marR="0" lvl="0" indent="-342900" algn="l" defTabSz="914400" rtl="0" eaLnBrk="1" fontAlgn="auto" latinLnBrk="0" hangingPunct="1">
              <a:lnSpc>
                <a:spcPct val="100000"/>
              </a:lnSpc>
              <a:spcBef>
                <a:spcPts val="0"/>
              </a:spcBef>
              <a:spcAft>
                <a:spcPts val="0"/>
              </a:spcAft>
              <a:buClr>
                <a:srgbClr val="000000"/>
              </a:buClr>
              <a:buSzPts val="2400"/>
              <a:buFont typeface="Arial"/>
              <a:buChar char="•"/>
              <a:tabLst/>
              <a:defRPr/>
            </a:pPr>
            <a:r>
              <a:rPr kumimoji="0" lang="en-US" sz="2400" b="0" i="0" u="none" strike="noStrike" kern="0" cap="none" spc="0" normalizeH="0" baseline="0" noProof="0">
                <a:ln>
                  <a:noFill/>
                </a:ln>
                <a:solidFill>
                  <a:srgbClr val="000000"/>
                </a:solidFill>
                <a:effectLst/>
                <a:uLnTx/>
                <a:uFillTx/>
                <a:latin typeface="Libre Baskerville"/>
                <a:ea typeface="Libre Baskerville"/>
                <a:cs typeface="Libre Baskerville"/>
                <a:sym typeface="Libre Baskerville"/>
              </a:rPr>
              <a:t>Crisis Protocol</a:t>
            </a:r>
            <a:endParaRPr kumimoji="0" sz="2400" b="0" i="0" u="none" strike="noStrike" kern="0" cap="none" spc="0" normalizeH="0" baseline="0" noProof="0">
              <a:ln>
                <a:noFill/>
              </a:ln>
              <a:solidFill>
                <a:srgbClr val="000000"/>
              </a:solidFill>
              <a:effectLst/>
              <a:uLnTx/>
              <a:uFillTx/>
              <a:latin typeface="Libre Baskerville"/>
              <a:ea typeface="Libre Baskerville"/>
              <a:cs typeface="Libre Baskerville"/>
              <a:sym typeface="Libre Baskerville"/>
            </a:endParaRPr>
          </a:p>
          <a:p>
            <a:pPr marL="342900" marR="0" lvl="0" indent="-342900" algn="l" defTabSz="914400" rtl="0" eaLnBrk="1" fontAlgn="auto" latinLnBrk="0" hangingPunct="1">
              <a:lnSpc>
                <a:spcPct val="100000"/>
              </a:lnSpc>
              <a:spcBef>
                <a:spcPts val="0"/>
              </a:spcBef>
              <a:spcAft>
                <a:spcPts val="0"/>
              </a:spcAft>
              <a:buClr>
                <a:srgbClr val="000000"/>
              </a:buClr>
              <a:buSzPts val="2400"/>
              <a:buFont typeface="Arial"/>
              <a:buChar char="•"/>
              <a:tabLst/>
              <a:defRPr/>
            </a:pPr>
            <a:r>
              <a:rPr kumimoji="0" lang="en-US" sz="2400" b="0" i="0" u="none" strike="noStrike" kern="0" cap="none" spc="0" normalizeH="0" baseline="0" noProof="0">
                <a:ln>
                  <a:noFill/>
                </a:ln>
                <a:solidFill>
                  <a:srgbClr val="000000"/>
                </a:solidFill>
                <a:effectLst/>
                <a:uLnTx/>
                <a:uFillTx/>
                <a:latin typeface="Libre Baskerville"/>
                <a:ea typeface="Libre Baskerville"/>
                <a:cs typeface="Libre Baskerville"/>
                <a:sym typeface="Libre Baskerville"/>
              </a:rPr>
              <a:t>Suicide Awareness, Prevention &amp; Intervention Training</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342900" marR="0" lvl="0" indent="-342900" algn="l" defTabSz="914400" rtl="0" eaLnBrk="1" fontAlgn="auto" latinLnBrk="0" hangingPunct="1">
              <a:lnSpc>
                <a:spcPct val="100000"/>
              </a:lnSpc>
              <a:spcBef>
                <a:spcPts val="0"/>
              </a:spcBef>
              <a:spcAft>
                <a:spcPts val="0"/>
              </a:spcAft>
              <a:buClr>
                <a:srgbClr val="000000"/>
              </a:buClr>
              <a:buSzPts val="2400"/>
              <a:buFont typeface="Arial"/>
              <a:buChar char="•"/>
              <a:tabLst/>
              <a:defRPr/>
            </a:pPr>
            <a:r>
              <a:rPr kumimoji="0" lang="en-US" sz="2400" b="0" i="0" u="none" strike="noStrike" kern="0" cap="none" spc="0" normalizeH="0" baseline="0" noProof="0">
                <a:ln>
                  <a:noFill/>
                </a:ln>
                <a:solidFill>
                  <a:srgbClr val="000000"/>
                </a:solidFill>
                <a:effectLst/>
                <a:uLnTx/>
                <a:uFillTx/>
                <a:latin typeface="Libre Baskerville"/>
                <a:ea typeface="Libre Baskerville"/>
                <a:cs typeface="Libre Baskerville"/>
                <a:sym typeface="Libre Baskerville"/>
              </a:rPr>
              <a:t>Self Care and Mindfulness</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342900" marR="0" lvl="0" indent="-190500" algn="l" defTabSz="914400" rtl="0" eaLnBrk="1" fontAlgn="auto" latinLnBrk="0" hangingPunct="1">
              <a:lnSpc>
                <a:spcPct val="100000"/>
              </a:lnSpc>
              <a:spcBef>
                <a:spcPts val="0"/>
              </a:spcBef>
              <a:spcAft>
                <a:spcPts val="0"/>
              </a:spcAft>
              <a:buClr>
                <a:srgbClr val="FFFFFF"/>
              </a:buClr>
              <a:buSzPts val="2400"/>
              <a:buFont typeface="Arial"/>
              <a:buNone/>
              <a:tabLst/>
              <a:defRPr/>
            </a:pPr>
            <a:endParaRPr kumimoji="0" sz="2400" b="0" i="0" u="none" strike="noStrike" kern="0" cap="none" spc="0" normalizeH="0" baseline="0" noProof="0">
              <a:ln>
                <a:noFill/>
              </a:ln>
              <a:solidFill>
                <a:srgbClr val="BFBFBF"/>
              </a:solidFill>
              <a:effectLst/>
              <a:uLnTx/>
              <a:uFillTx/>
              <a:latin typeface="Libre Baskerville"/>
              <a:ea typeface="Libre Baskerville"/>
              <a:cs typeface="Libre Baskerville"/>
              <a:sym typeface="Libre Baskerville"/>
            </a:endParaRPr>
          </a:p>
          <a:p>
            <a:pPr marL="342900" marR="0" lvl="0" indent="-190500" algn="l" defTabSz="914400" rtl="0" eaLnBrk="1" fontAlgn="auto" latinLnBrk="0" hangingPunct="1">
              <a:lnSpc>
                <a:spcPct val="100000"/>
              </a:lnSpc>
              <a:spcBef>
                <a:spcPts val="0"/>
              </a:spcBef>
              <a:spcAft>
                <a:spcPts val="0"/>
              </a:spcAft>
              <a:buClr>
                <a:srgbClr val="FFFFFF"/>
              </a:buClr>
              <a:buSzPts val="2400"/>
              <a:buFont typeface="Arial"/>
              <a:buNone/>
              <a:tabLst/>
              <a:defRPr/>
            </a:pPr>
            <a:endParaRPr kumimoji="0" sz="2400" b="0" i="0" u="none" strike="noStrike" kern="0" cap="none" spc="0" normalizeH="0" baseline="0" noProof="0">
              <a:ln>
                <a:noFill/>
              </a:ln>
              <a:solidFill>
                <a:srgbClr val="BFBFBF"/>
              </a:solidFill>
              <a:effectLst/>
              <a:uLnTx/>
              <a:uFillTx/>
              <a:latin typeface="Libre Baskerville"/>
              <a:ea typeface="Libre Baskerville"/>
              <a:cs typeface="Libre Baskerville"/>
              <a:sym typeface="Libre Baskerville"/>
            </a:endParaRPr>
          </a:p>
          <a:p>
            <a:pPr marL="285750" marR="0" lvl="0" indent="-133350" algn="l" defTabSz="914400" rtl="0" eaLnBrk="1" fontAlgn="auto" latinLnBrk="0" hangingPunct="1">
              <a:lnSpc>
                <a:spcPct val="100000"/>
              </a:lnSpc>
              <a:spcBef>
                <a:spcPts val="0"/>
              </a:spcBef>
              <a:spcAft>
                <a:spcPts val="0"/>
              </a:spcAft>
              <a:buClr>
                <a:srgbClr val="76A7AC"/>
              </a:buClr>
              <a:buSzPts val="2400"/>
              <a:buFont typeface="Noto Sans Symbols"/>
              <a:buNone/>
              <a:tabLst/>
              <a:defRPr/>
            </a:pPr>
            <a:endParaRPr kumimoji="0" sz="2400" b="0" i="0" u="none" strike="noStrike" kern="0" cap="none" spc="0" normalizeH="0" baseline="0" noProof="0">
              <a:ln>
                <a:noFill/>
              </a:ln>
              <a:solidFill>
                <a:srgbClr val="BFBFBF"/>
              </a:solidFill>
              <a:effectLst/>
              <a:uLnTx/>
              <a:uFillTx/>
              <a:latin typeface="Libre Baskerville"/>
              <a:ea typeface="Libre Baskerville"/>
              <a:cs typeface="Libre Baskerville"/>
              <a:sym typeface="Libre Baskerville"/>
            </a:endParaRPr>
          </a:p>
        </p:txBody>
      </p:sp>
      <p:sp>
        <p:nvSpPr>
          <p:cNvPr id="208" name="Google Shape;208;p3"/>
          <p:cNvSpPr txBox="1"/>
          <p:nvPr/>
        </p:nvSpPr>
        <p:spPr>
          <a:xfrm>
            <a:off x="6175185" y="1713489"/>
            <a:ext cx="5214300" cy="2743800"/>
          </a:xfrm>
          <a:prstGeom prst="rect">
            <a:avLst/>
          </a:prstGeom>
          <a:noFill/>
          <a:ln>
            <a:noFill/>
          </a:ln>
        </p:spPr>
        <p:txBody>
          <a:bodyPr spcFirstLastPara="1" wrap="square" lIns="0" tIns="0" rIns="0" bIns="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1" u="none" strike="noStrike" kern="0" cap="none" spc="0" normalizeH="0" baseline="0" noProof="0">
                <a:ln>
                  <a:noFill/>
                </a:ln>
                <a:solidFill>
                  <a:srgbClr val="000000"/>
                </a:solidFill>
                <a:effectLst/>
                <a:uLnTx/>
                <a:uFillTx/>
                <a:latin typeface="Libre Baskerville"/>
                <a:ea typeface="Libre Baskerville"/>
                <a:cs typeface="Libre Baskerville"/>
                <a:sym typeface="Libre Baskerville"/>
              </a:rPr>
              <a:t>Format Delivery</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800" b="0" i="1" u="none" strike="noStrike" kern="0" cap="none" spc="0" normalizeH="0" baseline="0" noProof="0">
              <a:ln>
                <a:noFill/>
              </a:ln>
              <a:solidFill>
                <a:srgbClr val="000000"/>
              </a:solidFill>
              <a:effectLst/>
              <a:uLnTx/>
              <a:uFillTx/>
              <a:latin typeface="Libre Baskerville"/>
              <a:ea typeface="Libre Baskerville"/>
              <a:cs typeface="Libre Baskerville"/>
              <a:sym typeface="Libre Baskerville"/>
            </a:endParaRPr>
          </a:p>
          <a:p>
            <a:pPr marL="342900" marR="0" lvl="0" indent="-342900" algn="l" defTabSz="914400" rtl="0" eaLnBrk="1" fontAlgn="auto" latinLnBrk="0" hangingPunct="1">
              <a:lnSpc>
                <a:spcPct val="100000"/>
              </a:lnSpc>
              <a:spcBef>
                <a:spcPts val="0"/>
              </a:spcBef>
              <a:spcAft>
                <a:spcPts val="0"/>
              </a:spcAft>
              <a:buClr>
                <a:srgbClr val="000000"/>
              </a:buClr>
              <a:buSzPts val="2400"/>
              <a:buFont typeface="Arial"/>
              <a:buChar char="•"/>
              <a:tabLst/>
              <a:defRPr/>
            </a:pPr>
            <a:r>
              <a:rPr kumimoji="0" lang="en-US" sz="2400" b="0" i="0" u="none" strike="noStrike" kern="0" cap="none" spc="0" normalizeH="0" baseline="0" noProof="0">
                <a:ln>
                  <a:noFill/>
                </a:ln>
                <a:solidFill>
                  <a:srgbClr val="000000"/>
                </a:solidFill>
                <a:effectLst/>
                <a:uLnTx/>
                <a:uFillTx/>
                <a:latin typeface="Libre Baskerville"/>
                <a:ea typeface="Libre Baskerville"/>
                <a:cs typeface="Libre Baskerville"/>
                <a:sym typeface="Libre Baskerville"/>
              </a:rPr>
              <a:t>Coffee Talks/Personalized</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342900" marR="0" lvl="0" indent="-342900" algn="l" defTabSz="914400" rtl="0" eaLnBrk="1" fontAlgn="auto" latinLnBrk="0" hangingPunct="1">
              <a:lnSpc>
                <a:spcPct val="100000"/>
              </a:lnSpc>
              <a:spcBef>
                <a:spcPts val="0"/>
              </a:spcBef>
              <a:spcAft>
                <a:spcPts val="0"/>
              </a:spcAft>
              <a:buClr>
                <a:srgbClr val="000000"/>
              </a:buClr>
              <a:buSzPts val="2400"/>
              <a:buFont typeface="Arial"/>
              <a:buChar char="•"/>
              <a:tabLst/>
              <a:defRPr/>
            </a:pPr>
            <a:r>
              <a:rPr kumimoji="0" lang="en-US" sz="2400" b="0" i="0" u="none" strike="noStrike" kern="0" cap="none" spc="0" normalizeH="0" baseline="0" noProof="0">
                <a:ln>
                  <a:noFill/>
                </a:ln>
                <a:solidFill>
                  <a:srgbClr val="000000"/>
                </a:solidFill>
                <a:effectLst/>
                <a:uLnTx/>
                <a:uFillTx/>
                <a:latin typeface="Libre Baskerville"/>
                <a:ea typeface="Libre Baskerville"/>
                <a:cs typeface="Libre Baskerville"/>
                <a:sym typeface="Libre Baskerville"/>
              </a:rPr>
              <a:t>Consultations</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342900" marR="0" lvl="0" indent="-342900" algn="l" defTabSz="914400" rtl="0" eaLnBrk="1" fontAlgn="auto" latinLnBrk="0" hangingPunct="1">
              <a:lnSpc>
                <a:spcPct val="100000"/>
              </a:lnSpc>
              <a:spcBef>
                <a:spcPts val="0"/>
              </a:spcBef>
              <a:spcAft>
                <a:spcPts val="0"/>
              </a:spcAft>
              <a:buClr>
                <a:srgbClr val="000000"/>
              </a:buClr>
              <a:buSzPts val="2400"/>
              <a:buFont typeface="Arial"/>
              <a:buChar char="•"/>
              <a:tabLst/>
              <a:defRPr/>
            </a:pPr>
            <a:r>
              <a:rPr kumimoji="0" lang="en-US" sz="2400" b="0" i="0" u="none" strike="noStrike" kern="0" cap="none" spc="0" normalizeH="0" baseline="0" noProof="0">
                <a:ln>
                  <a:noFill/>
                </a:ln>
                <a:solidFill>
                  <a:srgbClr val="000000"/>
                </a:solidFill>
                <a:effectLst/>
                <a:uLnTx/>
                <a:uFillTx/>
                <a:latin typeface="Libre Baskerville"/>
                <a:ea typeface="Libre Baskerville"/>
                <a:cs typeface="Libre Baskerville"/>
                <a:sym typeface="Libre Baskerville"/>
              </a:rPr>
              <a:t>Lunch and Learns</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342900" marR="0" lvl="0" indent="-342900" algn="l" defTabSz="914400" rtl="0" eaLnBrk="1" fontAlgn="auto" latinLnBrk="0" hangingPunct="1">
              <a:lnSpc>
                <a:spcPct val="100000"/>
              </a:lnSpc>
              <a:spcBef>
                <a:spcPts val="0"/>
              </a:spcBef>
              <a:spcAft>
                <a:spcPts val="0"/>
              </a:spcAft>
              <a:buClr>
                <a:srgbClr val="000000"/>
              </a:buClr>
              <a:buSzPts val="2400"/>
              <a:buFont typeface="Arial"/>
              <a:buChar char="•"/>
              <a:tabLst/>
              <a:defRPr/>
            </a:pPr>
            <a:r>
              <a:rPr kumimoji="0" lang="en-US" sz="2400" b="0" i="0" u="none" strike="noStrike" kern="0" cap="none" spc="0" normalizeH="0" baseline="0" noProof="0">
                <a:ln>
                  <a:noFill/>
                </a:ln>
                <a:solidFill>
                  <a:srgbClr val="000000"/>
                </a:solidFill>
                <a:effectLst/>
                <a:uLnTx/>
                <a:uFillTx/>
                <a:latin typeface="Libre Baskerville"/>
                <a:ea typeface="Libre Baskerville"/>
                <a:cs typeface="Libre Baskerville"/>
                <a:sym typeface="Libre Baskerville"/>
              </a:rPr>
              <a:t>Professional Learning Communities (PLC)</a:t>
            </a:r>
            <a:endParaRPr kumimoji="0" sz="2400" b="0" i="0" u="none" strike="noStrike" kern="0" cap="none" spc="0" normalizeH="0" baseline="0" noProof="0">
              <a:ln>
                <a:noFill/>
              </a:ln>
              <a:solidFill>
                <a:srgbClr val="000000"/>
              </a:solidFill>
              <a:effectLst/>
              <a:uLnTx/>
              <a:uFillTx/>
              <a:latin typeface="Libre Baskerville"/>
              <a:ea typeface="Libre Baskerville"/>
              <a:cs typeface="Libre Baskerville"/>
              <a:sym typeface="Libre Baskerville"/>
            </a:endParaRPr>
          </a:p>
        </p:txBody>
      </p:sp>
      <p:pic>
        <p:nvPicPr>
          <p:cNvPr id="209" name="Google Shape;209;p3" descr="Text, whiteboard&#10;&#10;Description automatically generated"/>
          <p:cNvPicPr preferRelativeResize="0"/>
          <p:nvPr/>
        </p:nvPicPr>
        <p:blipFill rotWithShape="1">
          <a:blip r:embed="rId3">
            <a:alphaModFix/>
          </a:blip>
          <a:srcRect/>
          <a:stretch/>
        </p:blipFill>
        <p:spPr>
          <a:xfrm>
            <a:off x="426232" y="4520430"/>
            <a:ext cx="1694223" cy="2083985"/>
          </a:xfrm>
          <a:prstGeom prst="rect">
            <a:avLst/>
          </a:prstGeom>
          <a:noFill/>
          <a:ln>
            <a:noFill/>
          </a:ln>
        </p:spPr>
      </p:pic>
      <p:pic>
        <p:nvPicPr>
          <p:cNvPr id="210" name="Google Shape;210;p3" descr="A picture containing text, screenshot, businesscard, picture frame&#10;&#10;Description automatically generated"/>
          <p:cNvPicPr preferRelativeResize="0"/>
          <p:nvPr/>
        </p:nvPicPr>
        <p:blipFill rotWithShape="1">
          <a:blip r:embed="rId4">
            <a:alphaModFix/>
          </a:blip>
          <a:srcRect/>
          <a:stretch/>
        </p:blipFill>
        <p:spPr>
          <a:xfrm>
            <a:off x="2734442" y="4520425"/>
            <a:ext cx="3206961" cy="1834444"/>
          </a:xfrm>
          <a:prstGeom prst="rect">
            <a:avLst/>
          </a:prstGeom>
          <a:noFill/>
          <a:ln>
            <a:noFill/>
          </a:ln>
        </p:spPr>
      </p:pic>
      <p:pic>
        <p:nvPicPr>
          <p:cNvPr id="211" name="Google Shape;211;p3"/>
          <p:cNvPicPr preferRelativeResize="0"/>
          <p:nvPr/>
        </p:nvPicPr>
        <p:blipFill rotWithShape="1">
          <a:blip r:embed="rId5">
            <a:alphaModFix/>
          </a:blip>
          <a:srcRect/>
          <a:stretch/>
        </p:blipFill>
        <p:spPr>
          <a:xfrm>
            <a:off x="6114130" y="4065788"/>
            <a:ext cx="2049420" cy="2743725"/>
          </a:xfrm>
          <a:prstGeom prst="rect">
            <a:avLst/>
          </a:prstGeom>
          <a:noFill/>
          <a:ln>
            <a:noFill/>
          </a:ln>
        </p:spPr>
      </p:pic>
      <p:pic>
        <p:nvPicPr>
          <p:cNvPr id="212" name="Google Shape;212;p3" descr="Graphical user interface&#10;&#10;Description automatically generated"/>
          <p:cNvPicPr preferRelativeResize="0"/>
          <p:nvPr/>
        </p:nvPicPr>
        <p:blipFill rotWithShape="1">
          <a:blip r:embed="rId6">
            <a:alphaModFix/>
          </a:blip>
          <a:srcRect/>
          <a:stretch/>
        </p:blipFill>
        <p:spPr>
          <a:xfrm>
            <a:off x="9036789" y="4006125"/>
            <a:ext cx="2205261" cy="2863050"/>
          </a:xfrm>
          <a:prstGeom prst="rect">
            <a:avLst/>
          </a:prstGeom>
          <a:noFill/>
          <a:ln>
            <a:noFill/>
          </a:ln>
        </p:spPr>
      </p:pic>
    </p:spTree>
    <p:extLst>
      <p:ext uri="{BB962C8B-B14F-4D97-AF65-F5344CB8AC3E}">
        <p14:creationId xmlns:p14="http://schemas.microsoft.com/office/powerpoint/2010/main" val="2647568696"/>
      </p:ext>
    </p:extLst>
  </p:cSld>
  <p:clrMapOvr>
    <a:masterClrMapping/>
  </p:clrMapOvr>
  <mc:AlternateContent xmlns:mc="http://schemas.openxmlformats.org/markup-compatibility/2006" xmlns:p14="http://schemas.microsoft.com/office/powerpoint/2010/main">
    <mc:Choice Requires="p14">
      <p:transition spd="med" p14:dur="6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p4"/>
          <p:cNvSpPr txBox="1"/>
          <p:nvPr/>
        </p:nvSpPr>
        <p:spPr>
          <a:xfrm>
            <a:off x="224773" y="1180265"/>
            <a:ext cx="5822700" cy="4800900"/>
          </a:xfrm>
          <a:prstGeom prst="rect">
            <a:avLst/>
          </a:prstGeom>
          <a:noFill/>
          <a:ln>
            <a:noFill/>
          </a:ln>
        </p:spPr>
        <p:txBody>
          <a:bodyPr spcFirstLastPara="1" wrap="square" lIns="0" tIns="0" rIns="91425" bIns="0" anchor="ctr" anchorCtr="0">
            <a:spAutoFit/>
          </a:bodyPr>
          <a:lstStyle/>
          <a:p>
            <a:pPr marL="457200" marR="0" lvl="0" indent="-419100" algn="l" defTabSz="914400" rtl="0" eaLnBrk="1" fontAlgn="auto" latinLnBrk="0" hangingPunct="1">
              <a:lnSpc>
                <a:spcPct val="125000"/>
              </a:lnSpc>
              <a:spcBef>
                <a:spcPts val="0"/>
              </a:spcBef>
              <a:spcAft>
                <a:spcPts val="0"/>
              </a:spcAft>
              <a:buClr>
                <a:srgbClr val="06557E"/>
              </a:buClr>
              <a:buSzPts val="2200"/>
              <a:buFont typeface="Noto Sans Symbols"/>
              <a:buChar char="❖"/>
              <a:tabLst/>
              <a:defRPr/>
            </a:pPr>
            <a:r>
              <a:rPr kumimoji="0" lang="en-US" sz="2200" b="0" i="0" u="none" strike="noStrike" kern="0" cap="none" spc="0" normalizeH="0" baseline="0" noProof="0">
                <a:ln>
                  <a:noFill/>
                </a:ln>
                <a:solidFill>
                  <a:srgbClr val="000000"/>
                </a:solidFill>
                <a:effectLst/>
                <a:uLnTx/>
                <a:uFillTx/>
                <a:latin typeface="Libre Baskerville"/>
                <a:ea typeface="Libre Baskerville"/>
                <a:cs typeface="Libre Baskerville"/>
                <a:sym typeface="Libre Baskerville"/>
              </a:rPr>
              <a:t>PTO Education Nights</a:t>
            </a:r>
            <a:endParaRPr kumimoji="0" sz="2200" b="0" i="0" u="none" strike="noStrike" kern="0" cap="none" spc="0" normalizeH="0" baseline="0" noProof="0">
              <a:ln>
                <a:noFill/>
              </a:ln>
              <a:solidFill>
                <a:srgbClr val="000000"/>
              </a:solidFill>
              <a:effectLst/>
              <a:uLnTx/>
              <a:uFillTx/>
              <a:latin typeface="Arial"/>
              <a:ea typeface="Arial"/>
              <a:cs typeface="Arial"/>
              <a:sym typeface="Arial"/>
            </a:endParaRPr>
          </a:p>
          <a:p>
            <a:pPr marL="914400" marR="0" lvl="1" indent="-444500" algn="l" defTabSz="914400" rtl="0" eaLnBrk="1" fontAlgn="auto" latinLnBrk="0" hangingPunct="1">
              <a:lnSpc>
                <a:spcPct val="145833"/>
              </a:lnSpc>
              <a:spcBef>
                <a:spcPts val="0"/>
              </a:spcBef>
              <a:spcAft>
                <a:spcPts val="0"/>
              </a:spcAft>
              <a:buClr>
                <a:srgbClr val="06557E"/>
              </a:buClr>
              <a:buSzPts val="2200"/>
              <a:buFont typeface="Noto Sans Symbols"/>
              <a:buChar char="❖"/>
              <a:tabLst/>
              <a:defRPr/>
            </a:pPr>
            <a:r>
              <a:rPr kumimoji="0" lang="en-US" sz="2200" b="0" i="0" u="none" strike="noStrike" kern="0" cap="none" spc="0" normalizeH="0" baseline="0" noProof="0">
                <a:ln>
                  <a:noFill/>
                </a:ln>
                <a:solidFill>
                  <a:srgbClr val="000000"/>
                </a:solidFill>
                <a:effectLst/>
                <a:uLnTx/>
                <a:uFillTx/>
                <a:latin typeface="Libre Baskerville"/>
                <a:ea typeface="Libre Baskerville"/>
                <a:cs typeface="Libre Baskerville"/>
                <a:sym typeface="Libre Baskerville"/>
              </a:rPr>
              <a:t>Coping through COVID</a:t>
            </a:r>
            <a:endParaRPr kumimoji="0" sz="2200" b="0" i="0" u="none" strike="noStrike" kern="0" cap="none" spc="0" normalizeH="0" baseline="0" noProof="0">
              <a:ln>
                <a:noFill/>
              </a:ln>
              <a:solidFill>
                <a:srgbClr val="000000"/>
              </a:solidFill>
              <a:effectLst/>
              <a:uLnTx/>
              <a:uFillTx/>
              <a:latin typeface="Arial"/>
              <a:ea typeface="Arial"/>
              <a:cs typeface="Arial"/>
              <a:sym typeface="Arial"/>
            </a:endParaRPr>
          </a:p>
          <a:p>
            <a:pPr marL="914400" marR="0" lvl="1" indent="-444500" algn="l" defTabSz="914400" rtl="0" eaLnBrk="1" fontAlgn="auto" latinLnBrk="0" hangingPunct="1">
              <a:lnSpc>
                <a:spcPct val="145833"/>
              </a:lnSpc>
              <a:spcBef>
                <a:spcPts val="0"/>
              </a:spcBef>
              <a:spcAft>
                <a:spcPts val="0"/>
              </a:spcAft>
              <a:buClr>
                <a:srgbClr val="06557E"/>
              </a:buClr>
              <a:buSzPts val="2200"/>
              <a:buFont typeface="Noto Sans Symbols"/>
              <a:buChar char="❖"/>
              <a:tabLst/>
              <a:defRPr/>
            </a:pPr>
            <a:r>
              <a:rPr kumimoji="0" lang="en-US" sz="2200" b="0" i="0" u="none" strike="noStrike" kern="0" cap="none" spc="0" normalizeH="0" baseline="0" noProof="0">
                <a:ln>
                  <a:noFill/>
                </a:ln>
                <a:solidFill>
                  <a:srgbClr val="000000"/>
                </a:solidFill>
                <a:effectLst/>
                <a:uLnTx/>
                <a:uFillTx/>
                <a:latin typeface="Libre Baskerville"/>
                <a:ea typeface="Libre Baskerville"/>
                <a:cs typeface="Libre Baskerville"/>
                <a:sym typeface="Libre Baskerville"/>
              </a:rPr>
              <a:t>Managing Stress/Anxiety Mental Health 101</a:t>
            </a:r>
            <a:endParaRPr kumimoji="0" sz="22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a:p>
            <a:pPr marL="914400" marR="0" lvl="1" indent="-444500" algn="l" defTabSz="914400" rtl="0" eaLnBrk="1" fontAlgn="auto" latinLnBrk="0" hangingPunct="1">
              <a:lnSpc>
                <a:spcPct val="145833"/>
              </a:lnSpc>
              <a:spcBef>
                <a:spcPts val="0"/>
              </a:spcBef>
              <a:spcAft>
                <a:spcPts val="0"/>
              </a:spcAft>
              <a:buClr>
                <a:srgbClr val="06557E"/>
              </a:buClr>
              <a:buSzPts val="2200"/>
              <a:buFont typeface="Noto Sans Symbols"/>
              <a:buChar char="❖"/>
              <a:tabLst/>
              <a:defRPr/>
            </a:pPr>
            <a:r>
              <a:rPr kumimoji="0" lang="en-US" sz="2200" b="0" i="0" u="none" strike="noStrike" kern="0" cap="none" spc="0" normalizeH="0" baseline="0" noProof="0">
                <a:ln>
                  <a:noFill/>
                </a:ln>
                <a:solidFill>
                  <a:srgbClr val="000000"/>
                </a:solidFill>
                <a:effectLst/>
                <a:uLnTx/>
                <a:uFillTx/>
                <a:latin typeface="Libre Baskerville"/>
                <a:ea typeface="Libre Baskerville"/>
                <a:cs typeface="Libre Baskerville"/>
                <a:sym typeface="Libre Baskerville"/>
              </a:rPr>
              <a:t>Social Media</a:t>
            </a:r>
            <a:endParaRPr kumimoji="0" sz="22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a:p>
            <a:pPr marL="457200" marR="0" lvl="1" indent="0" algn="l" defTabSz="914400" rtl="0" eaLnBrk="1" fontAlgn="auto" latinLnBrk="0" hangingPunct="1">
              <a:lnSpc>
                <a:spcPct val="109375"/>
              </a:lnSpc>
              <a:spcBef>
                <a:spcPts val="0"/>
              </a:spcBef>
              <a:spcAft>
                <a:spcPts val="0"/>
              </a:spcAft>
              <a:buClr>
                <a:srgbClr val="000000"/>
              </a:buClr>
              <a:buSzTx/>
              <a:buFont typeface="Arial"/>
              <a:buNone/>
              <a:tabLst/>
              <a:defRPr/>
            </a:pPr>
            <a:endParaRPr kumimoji="0" sz="2200" b="0" i="0" u="none" strike="noStrike" kern="0" cap="none" spc="0" normalizeH="0" baseline="0" noProof="0">
              <a:ln>
                <a:noFill/>
              </a:ln>
              <a:solidFill>
                <a:srgbClr val="000000"/>
              </a:solidFill>
              <a:effectLst/>
              <a:uLnTx/>
              <a:uFillTx/>
              <a:latin typeface="Libre Baskerville"/>
              <a:ea typeface="Libre Baskerville"/>
              <a:cs typeface="Libre Baskerville"/>
              <a:sym typeface="Libre Baskerville"/>
            </a:endParaRPr>
          </a:p>
          <a:p>
            <a:pPr marL="457200" marR="0" lvl="0" indent="-419100" algn="l" defTabSz="914400" rtl="0" eaLnBrk="1" fontAlgn="auto" latinLnBrk="0" hangingPunct="1">
              <a:lnSpc>
                <a:spcPct val="125000"/>
              </a:lnSpc>
              <a:spcBef>
                <a:spcPts val="0"/>
              </a:spcBef>
              <a:spcAft>
                <a:spcPts val="0"/>
              </a:spcAft>
              <a:buClr>
                <a:srgbClr val="06557E"/>
              </a:buClr>
              <a:buSzPts val="2200"/>
              <a:buFont typeface="Noto Sans Symbols"/>
              <a:buChar char="❖"/>
              <a:tabLst/>
              <a:defRPr/>
            </a:pPr>
            <a:r>
              <a:rPr kumimoji="0" lang="en-US" sz="2200" b="0" i="0" u="none" strike="noStrike" kern="0" cap="none" spc="0" normalizeH="0" baseline="0" noProof="0">
                <a:ln>
                  <a:noFill/>
                </a:ln>
                <a:solidFill>
                  <a:srgbClr val="000000"/>
                </a:solidFill>
                <a:effectLst/>
                <a:uLnTx/>
                <a:uFillTx/>
                <a:latin typeface="Libre Baskerville"/>
                <a:ea typeface="Libre Baskerville"/>
                <a:cs typeface="Libre Baskerville"/>
                <a:sym typeface="Libre Baskerville"/>
              </a:rPr>
              <a:t>Principals Coffee and Coffee with the Counselor</a:t>
            </a:r>
            <a:endParaRPr kumimoji="0" sz="2200" b="0" i="0" u="none" strike="noStrike" kern="0" cap="none" spc="0" normalizeH="0" baseline="0" noProof="0">
              <a:ln>
                <a:noFill/>
              </a:ln>
              <a:solidFill>
                <a:srgbClr val="000000"/>
              </a:solidFill>
              <a:effectLst/>
              <a:uLnTx/>
              <a:uFillTx/>
              <a:latin typeface="Arial"/>
              <a:cs typeface="Arial"/>
              <a:sym typeface="Arial"/>
            </a:endParaRPr>
          </a:p>
          <a:p>
            <a:pPr marL="457200" marR="0" lvl="0" indent="-419100" algn="l" defTabSz="914400" rtl="0" eaLnBrk="1" fontAlgn="auto" latinLnBrk="0" hangingPunct="1">
              <a:lnSpc>
                <a:spcPct val="125000"/>
              </a:lnSpc>
              <a:spcBef>
                <a:spcPts val="0"/>
              </a:spcBef>
              <a:spcAft>
                <a:spcPts val="0"/>
              </a:spcAft>
              <a:buClr>
                <a:srgbClr val="06557E"/>
              </a:buClr>
              <a:buSzPts val="2200"/>
              <a:buFont typeface="Noto Sans Symbols"/>
              <a:buChar char="❖"/>
              <a:tabLst/>
              <a:defRPr/>
            </a:pPr>
            <a:r>
              <a:rPr kumimoji="0" lang="en-US" sz="2200" b="0" i="0" u="none" strike="noStrike" kern="0" cap="none" spc="0" normalizeH="0" baseline="0" noProof="0">
                <a:ln>
                  <a:noFill/>
                </a:ln>
                <a:solidFill>
                  <a:srgbClr val="000000"/>
                </a:solidFill>
                <a:effectLst/>
                <a:uLnTx/>
                <a:uFillTx/>
                <a:latin typeface="Libre Baskerville"/>
                <a:ea typeface="Libre Baskerville"/>
                <a:cs typeface="Libre Baskerville"/>
                <a:sym typeface="Libre Baskerville"/>
              </a:rPr>
              <a:t>Suicide Prevention and Intervention</a:t>
            </a:r>
            <a:endParaRPr kumimoji="0" sz="2200" b="0" i="0" u="none" strike="noStrike" kern="0" cap="none" spc="0" normalizeH="0" baseline="0" noProof="0">
              <a:ln>
                <a:noFill/>
              </a:ln>
              <a:solidFill>
                <a:srgbClr val="000000"/>
              </a:solidFill>
              <a:effectLst/>
              <a:uLnTx/>
              <a:uFillTx/>
              <a:latin typeface="Arial"/>
              <a:cs typeface="Arial"/>
              <a:sym typeface="Arial"/>
            </a:endParaRPr>
          </a:p>
          <a:p>
            <a:pPr marL="457200" marR="0" lvl="0" indent="-419100" algn="l" defTabSz="914400" rtl="0" eaLnBrk="1" fontAlgn="auto" latinLnBrk="0" hangingPunct="1">
              <a:lnSpc>
                <a:spcPct val="125000"/>
              </a:lnSpc>
              <a:spcBef>
                <a:spcPts val="0"/>
              </a:spcBef>
              <a:spcAft>
                <a:spcPts val="0"/>
              </a:spcAft>
              <a:buClr>
                <a:srgbClr val="06557E"/>
              </a:buClr>
              <a:buSzPts val="2200"/>
              <a:buFont typeface="Noto Sans Symbols"/>
              <a:buChar char="❖"/>
              <a:tabLst/>
              <a:defRPr/>
            </a:pPr>
            <a:r>
              <a:rPr kumimoji="0" lang="en-US" sz="2200" b="0" i="0" u="none" strike="noStrike" kern="0" cap="none" spc="0" normalizeH="0" baseline="0" noProof="0">
                <a:ln>
                  <a:noFill/>
                </a:ln>
                <a:solidFill>
                  <a:srgbClr val="000000"/>
                </a:solidFill>
                <a:effectLst/>
                <a:uLnTx/>
                <a:uFillTx/>
                <a:latin typeface="Libre Baskerville"/>
                <a:ea typeface="Libre Baskerville"/>
                <a:cs typeface="Libre Baskerville"/>
                <a:sym typeface="Libre Baskerville"/>
              </a:rPr>
              <a:t>ELAC meetings</a:t>
            </a:r>
            <a:endParaRPr kumimoji="0" sz="2200" b="0" i="0" u="none" strike="noStrike" kern="0" cap="none" spc="0" normalizeH="0" baseline="0" noProof="0">
              <a:ln>
                <a:noFill/>
              </a:ln>
              <a:solidFill>
                <a:srgbClr val="000000"/>
              </a:solidFill>
              <a:effectLst/>
              <a:uLnTx/>
              <a:uFillTx/>
              <a:latin typeface="Arial"/>
              <a:cs typeface="Arial"/>
              <a:sym typeface="Arial"/>
            </a:endParaRPr>
          </a:p>
          <a:p>
            <a:pPr marL="457200" marR="0" lvl="0" indent="-419100" algn="l" defTabSz="914400" rtl="0" eaLnBrk="1" fontAlgn="auto" latinLnBrk="0" hangingPunct="1">
              <a:lnSpc>
                <a:spcPct val="125000"/>
              </a:lnSpc>
              <a:spcBef>
                <a:spcPts val="0"/>
              </a:spcBef>
              <a:spcAft>
                <a:spcPts val="0"/>
              </a:spcAft>
              <a:buClr>
                <a:srgbClr val="06557E"/>
              </a:buClr>
              <a:buSzPts val="2200"/>
              <a:buFont typeface="Noto Sans Symbols"/>
              <a:buChar char="❖"/>
              <a:tabLst/>
              <a:defRPr/>
            </a:pPr>
            <a:r>
              <a:rPr kumimoji="0" lang="en-US" sz="2200" b="0" i="0" u="none" strike="noStrike" kern="0" cap="none" spc="0" normalizeH="0" baseline="0" noProof="0">
                <a:ln>
                  <a:noFill/>
                </a:ln>
                <a:solidFill>
                  <a:srgbClr val="000000"/>
                </a:solidFill>
                <a:effectLst/>
                <a:uLnTx/>
                <a:uFillTx/>
                <a:latin typeface="Libre Baskerville"/>
                <a:ea typeface="Libre Baskerville"/>
                <a:cs typeface="Libre Baskerville"/>
                <a:sym typeface="Libre Baskerville"/>
              </a:rPr>
              <a:t>MH Newsletter: Building Resilience</a:t>
            </a:r>
            <a:endParaRPr kumimoji="0" sz="2200" b="0" i="0" u="none" strike="noStrike" kern="0" cap="none" spc="0" normalizeH="0" baseline="0" noProof="0">
              <a:ln>
                <a:noFill/>
              </a:ln>
              <a:solidFill>
                <a:srgbClr val="000000"/>
              </a:solidFill>
              <a:effectLst/>
              <a:uLnTx/>
              <a:uFillTx/>
              <a:latin typeface="Arial"/>
              <a:cs typeface="Arial"/>
              <a:sym typeface="Arial"/>
            </a:endParaRPr>
          </a:p>
        </p:txBody>
      </p:sp>
      <p:sp>
        <p:nvSpPr>
          <p:cNvPr id="219" name="Google Shape;219;p4"/>
          <p:cNvSpPr txBox="1"/>
          <p:nvPr/>
        </p:nvSpPr>
        <p:spPr>
          <a:xfrm>
            <a:off x="220351" y="254753"/>
            <a:ext cx="5646000" cy="6465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a:ln>
                  <a:noFill/>
                </a:ln>
                <a:solidFill>
                  <a:srgbClr val="000000"/>
                </a:solidFill>
                <a:effectLst/>
                <a:uLnTx/>
                <a:uFillTx/>
                <a:latin typeface="Arial"/>
                <a:ea typeface="Arial"/>
                <a:cs typeface="Arial"/>
                <a:sym typeface="Arial"/>
              </a:rPr>
              <a:t>Parent &amp; Family Events</a:t>
            </a:r>
            <a:endParaRPr kumimoji="0" sz="3600" b="0" i="0" u="none" strike="noStrike" kern="0" cap="none" spc="0" normalizeH="0" baseline="0" noProof="0">
              <a:ln>
                <a:noFill/>
              </a:ln>
              <a:solidFill>
                <a:srgbClr val="000000"/>
              </a:solidFill>
              <a:effectLst/>
              <a:uLnTx/>
              <a:uFillTx/>
              <a:latin typeface="Arial"/>
              <a:cs typeface="Arial"/>
              <a:sym typeface="Arial"/>
            </a:endParaRPr>
          </a:p>
        </p:txBody>
      </p:sp>
      <p:pic>
        <p:nvPicPr>
          <p:cNvPr id="220" name="Google Shape;220;p4" descr="Graphical user interface, text, application&#10;&#10;Description automatically generated"/>
          <p:cNvPicPr preferRelativeResize="0"/>
          <p:nvPr/>
        </p:nvPicPr>
        <p:blipFill rotWithShape="1">
          <a:blip r:embed="rId3">
            <a:alphaModFix/>
          </a:blip>
          <a:srcRect/>
          <a:stretch/>
        </p:blipFill>
        <p:spPr>
          <a:xfrm>
            <a:off x="6937829" y="424906"/>
            <a:ext cx="4675414" cy="2648615"/>
          </a:xfrm>
          <a:prstGeom prst="rect">
            <a:avLst/>
          </a:prstGeom>
          <a:noFill/>
          <a:ln>
            <a:noFill/>
          </a:ln>
        </p:spPr>
      </p:pic>
      <p:pic>
        <p:nvPicPr>
          <p:cNvPr id="221" name="Google Shape;221;p4" descr="Text&#10;&#10;Description automatically generated"/>
          <p:cNvPicPr preferRelativeResize="0"/>
          <p:nvPr/>
        </p:nvPicPr>
        <p:blipFill rotWithShape="1">
          <a:blip r:embed="rId4">
            <a:alphaModFix/>
          </a:blip>
          <a:srcRect/>
          <a:stretch/>
        </p:blipFill>
        <p:spPr>
          <a:xfrm>
            <a:off x="6939027" y="3470839"/>
            <a:ext cx="4675412" cy="2644958"/>
          </a:xfrm>
          <a:prstGeom prst="rect">
            <a:avLst/>
          </a:prstGeom>
          <a:noFill/>
          <a:ln>
            <a:noFill/>
          </a:ln>
        </p:spPr>
      </p:pic>
    </p:spTree>
    <p:extLst>
      <p:ext uri="{BB962C8B-B14F-4D97-AF65-F5344CB8AC3E}">
        <p14:creationId xmlns:p14="http://schemas.microsoft.com/office/powerpoint/2010/main" val="3222264437"/>
      </p:ext>
    </p:extLst>
  </p:cSld>
  <p:clrMapOvr>
    <a:masterClrMapping/>
  </p:clrMapOvr>
  <mc:AlternateContent xmlns:mc="http://schemas.openxmlformats.org/markup-compatibility/2006" xmlns:p14="http://schemas.microsoft.com/office/powerpoint/2010/main">
    <mc:Choice Requires="p14">
      <p:transition spd="med" p14:dur="6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p5"/>
          <p:cNvSpPr txBox="1"/>
          <p:nvPr/>
        </p:nvSpPr>
        <p:spPr>
          <a:xfrm>
            <a:off x="203831" y="51459"/>
            <a:ext cx="12268200" cy="1373400"/>
          </a:xfrm>
          <a:prstGeom prst="rect">
            <a:avLst/>
          </a:prstGeom>
          <a:noFill/>
          <a:ln>
            <a:noFill/>
          </a:ln>
        </p:spPr>
        <p:txBody>
          <a:bodyPr spcFirstLastPara="1" wrap="square" lIns="0" tIns="594350" rIns="0" bIns="45700" anchor="t" anchorCtr="0">
            <a:noAutofit/>
          </a:bodyPr>
          <a:lstStyle/>
          <a:p>
            <a:pPr marL="0" marR="0" lvl="0" indent="0" algn="ctr" defTabSz="914400" rtl="0" eaLnBrk="1" fontAlgn="auto" latinLnBrk="0" hangingPunct="1">
              <a:lnSpc>
                <a:spcPct val="79545"/>
              </a:lnSpc>
              <a:spcBef>
                <a:spcPts val="0"/>
              </a:spcBef>
              <a:spcAft>
                <a:spcPts val="0"/>
              </a:spcAft>
              <a:buClr>
                <a:srgbClr val="000000"/>
              </a:buClr>
              <a:buSzTx/>
              <a:buFont typeface="Arial"/>
              <a:buNone/>
              <a:tabLst/>
              <a:defRPr/>
            </a:pPr>
            <a:r>
              <a:rPr kumimoji="0" lang="en-US" sz="4400" b="0" i="0" u="none" strike="noStrike" kern="0" cap="none" spc="0" normalizeH="0" baseline="0" noProof="0">
                <a:ln>
                  <a:noFill/>
                </a:ln>
                <a:solidFill>
                  <a:srgbClr val="000000"/>
                </a:solidFill>
                <a:effectLst/>
                <a:uLnTx/>
                <a:uFillTx/>
                <a:latin typeface="Arial"/>
                <a:cs typeface="Arial"/>
                <a:sym typeface="Arial"/>
              </a:rPr>
              <a:t>Mental Health Specialist &amp; </a:t>
            </a:r>
            <a:endParaRPr kumimoji="0" sz="4400" b="0" i="0" u="none" strike="noStrike" kern="0" cap="none" spc="0" normalizeH="0" baseline="0" noProof="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79545"/>
              </a:lnSpc>
              <a:spcBef>
                <a:spcPts val="0"/>
              </a:spcBef>
              <a:spcAft>
                <a:spcPts val="0"/>
              </a:spcAft>
              <a:buClr>
                <a:srgbClr val="000000"/>
              </a:buClr>
              <a:buSzTx/>
              <a:buFont typeface="Arial"/>
              <a:buNone/>
              <a:tabLst/>
              <a:defRPr/>
            </a:pPr>
            <a:r>
              <a:rPr kumimoji="0" lang="en-US" sz="4400" b="0" i="0" u="none" strike="noStrike" kern="0" cap="none" spc="0" normalizeH="0" baseline="0" noProof="0">
                <a:ln>
                  <a:noFill/>
                </a:ln>
                <a:solidFill>
                  <a:srgbClr val="000000"/>
                </a:solidFill>
                <a:effectLst/>
                <a:uLnTx/>
                <a:uFillTx/>
                <a:latin typeface="Arial"/>
                <a:cs typeface="Arial"/>
                <a:sym typeface="Arial"/>
              </a:rPr>
              <a:t>School Counselor Collaboration</a:t>
            </a:r>
            <a:endParaRPr kumimoji="0" sz="4400" b="0" i="0" u="none" strike="noStrike" kern="0" cap="none" spc="0" normalizeH="0" baseline="0" noProof="0">
              <a:ln>
                <a:noFill/>
              </a:ln>
              <a:solidFill>
                <a:srgbClr val="000000"/>
              </a:solidFill>
              <a:effectLst/>
              <a:uLnTx/>
              <a:uFillTx/>
              <a:latin typeface="Arial"/>
              <a:cs typeface="Arial"/>
              <a:sym typeface="Arial"/>
            </a:endParaRPr>
          </a:p>
        </p:txBody>
      </p:sp>
      <p:sp>
        <p:nvSpPr>
          <p:cNvPr id="228" name="Google Shape;228;p5"/>
          <p:cNvSpPr txBox="1"/>
          <p:nvPr/>
        </p:nvSpPr>
        <p:spPr>
          <a:xfrm>
            <a:off x="485135" y="1867165"/>
            <a:ext cx="11216347" cy="3816429"/>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BFBFBF"/>
              </a:solidFill>
              <a:effectLst/>
              <a:uLnTx/>
              <a:uFillTx/>
              <a:latin typeface="Arial"/>
              <a:ea typeface="Arial"/>
              <a:cs typeface="Arial"/>
              <a:sym typeface="Arial"/>
            </a:endParaRPr>
          </a:p>
          <a:p>
            <a:pPr marL="342900" marR="0" lvl="0" indent="-342900" algn="l" defTabSz="914400" rtl="0" eaLnBrk="1" fontAlgn="auto" latinLnBrk="0" hangingPunct="1">
              <a:lnSpc>
                <a:spcPct val="100000"/>
              </a:lnSpc>
              <a:spcBef>
                <a:spcPts val="0"/>
              </a:spcBef>
              <a:spcAft>
                <a:spcPts val="0"/>
              </a:spcAft>
              <a:buClr>
                <a:srgbClr val="000000"/>
              </a:buClr>
              <a:buSzPts val="2800"/>
              <a:buFont typeface="Arial "/>
              <a:buChar char="•"/>
              <a:tabLst/>
              <a:defRPr/>
            </a:pPr>
            <a:r>
              <a:rPr kumimoji="0" lang="en-US" sz="2800" b="0" i="0" u="none" strike="noStrike" kern="0" cap="none" spc="0" normalizeH="0" baseline="0" noProof="0">
                <a:ln>
                  <a:noFill/>
                </a:ln>
                <a:solidFill>
                  <a:srgbClr val="000000"/>
                </a:solidFill>
                <a:effectLst/>
                <a:uLnTx/>
                <a:uFillTx/>
                <a:latin typeface="Libre Baskerville"/>
                <a:ea typeface="Libre Baskerville"/>
                <a:cs typeface="Libre Baskerville"/>
                <a:sym typeface="Libre Baskerville"/>
              </a:rPr>
              <a:t>Continuum of Care</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800100" marR="0" lvl="1" indent="-342900" algn="l" defTabSz="914400" rtl="0" eaLnBrk="1" fontAlgn="auto" latinLnBrk="0" hangingPunct="1">
              <a:lnSpc>
                <a:spcPct val="100000"/>
              </a:lnSpc>
              <a:spcBef>
                <a:spcPts val="0"/>
              </a:spcBef>
              <a:spcAft>
                <a:spcPts val="0"/>
              </a:spcAft>
              <a:buClr>
                <a:srgbClr val="000000"/>
              </a:buClr>
              <a:buSzPts val="2800"/>
              <a:buFont typeface="Arial "/>
              <a:buChar char="•"/>
              <a:tabLst/>
              <a:defRPr/>
            </a:pPr>
            <a:r>
              <a:rPr kumimoji="0" lang="en-US" sz="2800" b="0" i="0" u="none" strike="noStrike" kern="0" cap="none" spc="0" normalizeH="0" baseline="0" noProof="0">
                <a:ln>
                  <a:noFill/>
                </a:ln>
                <a:solidFill>
                  <a:srgbClr val="000000"/>
                </a:solidFill>
                <a:effectLst/>
                <a:uLnTx/>
                <a:uFillTx/>
                <a:latin typeface="Libre Baskerville"/>
                <a:ea typeface="Libre Baskerville"/>
                <a:cs typeface="Libre Baskerville"/>
                <a:sym typeface="Libre Baskerville"/>
              </a:rPr>
              <a:t>Roles and Responsibilities</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800100" marR="0" lvl="1" indent="-342900" algn="l" defTabSz="914400" rtl="0" eaLnBrk="1" fontAlgn="auto" latinLnBrk="0" hangingPunct="1">
              <a:lnSpc>
                <a:spcPct val="100000"/>
              </a:lnSpc>
              <a:spcBef>
                <a:spcPts val="0"/>
              </a:spcBef>
              <a:spcAft>
                <a:spcPts val="0"/>
              </a:spcAft>
              <a:buClr>
                <a:srgbClr val="000000"/>
              </a:buClr>
              <a:buSzPts val="2800"/>
              <a:buFont typeface="Arial "/>
              <a:buChar char="•"/>
              <a:tabLst/>
              <a:defRPr/>
            </a:pPr>
            <a:r>
              <a:rPr kumimoji="0" lang="en-US" sz="2800" b="0" i="0" u="none" strike="noStrike" kern="0" cap="none" spc="0" normalizeH="0" baseline="0" noProof="0">
                <a:ln>
                  <a:noFill/>
                </a:ln>
                <a:solidFill>
                  <a:srgbClr val="000000"/>
                </a:solidFill>
                <a:effectLst/>
                <a:uLnTx/>
                <a:uFillTx/>
                <a:latin typeface="Libre Baskerville"/>
                <a:ea typeface="Libre Baskerville"/>
                <a:cs typeface="Libre Baskerville"/>
                <a:sym typeface="Libre Baskerville"/>
              </a:rPr>
              <a:t>Services, Support &amp; Collaboration</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342900" marR="0" lvl="0" indent="-342900" algn="l" defTabSz="914400" rtl="0" eaLnBrk="1" fontAlgn="auto" latinLnBrk="0" hangingPunct="1">
              <a:lnSpc>
                <a:spcPct val="100000"/>
              </a:lnSpc>
              <a:spcBef>
                <a:spcPts val="0"/>
              </a:spcBef>
              <a:spcAft>
                <a:spcPts val="0"/>
              </a:spcAft>
              <a:buClr>
                <a:srgbClr val="000000"/>
              </a:buClr>
              <a:buSzPts val="2800"/>
              <a:buFont typeface="Arial "/>
              <a:buChar char="•"/>
              <a:tabLst/>
              <a:defRPr/>
            </a:pPr>
            <a:r>
              <a:rPr kumimoji="0" lang="en-US" sz="2800" b="0" i="0" u="none" strike="noStrike" kern="0" cap="none" spc="0" normalizeH="0" baseline="0" noProof="0">
                <a:ln>
                  <a:noFill/>
                </a:ln>
                <a:solidFill>
                  <a:srgbClr val="000000"/>
                </a:solidFill>
                <a:effectLst/>
                <a:uLnTx/>
                <a:uFillTx/>
                <a:latin typeface="Libre Baskerville"/>
                <a:ea typeface="Libre Baskerville"/>
                <a:cs typeface="Libre Baskerville"/>
                <a:sym typeface="Libre Baskerville"/>
              </a:rPr>
              <a:t>Coordination of Care</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342900" marR="0" lvl="0" indent="-342900" algn="l" defTabSz="914400" rtl="0" eaLnBrk="1" fontAlgn="auto" latinLnBrk="0" hangingPunct="1">
              <a:lnSpc>
                <a:spcPct val="100000"/>
              </a:lnSpc>
              <a:spcBef>
                <a:spcPts val="0"/>
              </a:spcBef>
              <a:spcAft>
                <a:spcPts val="0"/>
              </a:spcAft>
              <a:buClr>
                <a:srgbClr val="000000"/>
              </a:buClr>
              <a:buSzPts val="2800"/>
              <a:buFont typeface="Arial "/>
              <a:buChar char="•"/>
              <a:tabLst/>
              <a:defRPr/>
            </a:pPr>
            <a:r>
              <a:rPr kumimoji="0" lang="en-US" sz="2800" b="0" i="0" u="none" strike="noStrike" kern="0" cap="none" spc="0" normalizeH="0" baseline="0" noProof="0">
                <a:ln>
                  <a:noFill/>
                </a:ln>
                <a:solidFill>
                  <a:srgbClr val="000000"/>
                </a:solidFill>
                <a:effectLst/>
                <a:uLnTx/>
                <a:uFillTx/>
                <a:latin typeface="Libre Baskerville"/>
                <a:ea typeface="Libre Baskerville"/>
                <a:cs typeface="Libre Baskerville"/>
                <a:sym typeface="Libre Baskerville"/>
              </a:rPr>
              <a:t>Mental Health and SEL Lessons</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342900" marR="0" lvl="0" indent="-342900" algn="l" defTabSz="914400" rtl="0" eaLnBrk="1" fontAlgn="auto" latinLnBrk="0" hangingPunct="1">
              <a:lnSpc>
                <a:spcPct val="100000"/>
              </a:lnSpc>
              <a:spcBef>
                <a:spcPts val="0"/>
              </a:spcBef>
              <a:spcAft>
                <a:spcPts val="0"/>
              </a:spcAft>
              <a:buClr>
                <a:srgbClr val="000000"/>
              </a:buClr>
              <a:buSzPts val="2800"/>
              <a:buFont typeface="Arial "/>
              <a:buChar char="•"/>
              <a:tabLst/>
              <a:defRPr/>
            </a:pPr>
            <a:r>
              <a:rPr kumimoji="0" lang="en-US" sz="2800" b="0" i="0" u="none" strike="noStrike" kern="0" cap="none" spc="0" normalizeH="0" baseline="0" noProof="0">
                <a:ln>
                  <a:noFill/>
                </a:ln>
                <a:solidFill>
                  <a:srgbClr val="000000"/>
                </a:solidFill>
                <a:effectLst/>
                <a:uLnTx/>
                <a:uFillTx/>
                <a:latin typeface="Libre Baskerville"/>
                <a:ea typeface="Libre Baskerville"/>
                <a:cs typeface="Libre Baskerville"/>
                <a:sym typeface="Libre Baskerville"/>
              </a:rPr>
              <a:t>Trauma Informed Workshops</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342900" marR="0" lvl="0" indent="-342900" algn="l" defTabSz="914400" rtl="0" eaLnBrk="1" fontAlgn="auto" latinLnBrk="0" hangingPunct="1">
              <a:lnSpc>
                <a:spcPct val="100000"/>
              </a:lnSpc>
              <a:spcBef>
                <a:spcPts val="0"/>
              </a:spcBef>
              <a:spcAft>
                <a:spcPts val="0"/>
              </a:spcAft>
              <a:buClr>
                <a:srgbClr val="000000"/>
              </a:buClr>
              <a:buSzPts val="2800"/>
              <a:buFont typeface="Arial "/>
              <a:buChar char="•"/>
              <a:tabLst/>
              <a:defRPr/>
            </a:pPr>
            <a:r>
              <a:rPr kumimoji="0" lang="en-US" sz="2800" b="0" i="0" u="none" strike="noStrike" kern="0" cap="none" spc="0" normalizeH="0" baseline="0" noProof="0">
                <a:ln>
                  <a:noFill/>
                </a:ln>
                <a:solidFill>
                  <a:srgbClr val="000000"/>
                </a:solidFill>
                <a:effectLst/>
                <a:uLnTx/>
                <a:uFillTx/>
                <a:latin typeface="Libre Baskerville"/>
                <a:ea typeface="Libre Baskerville"/>
                <a:cs typeface="Libre Baskerville"/>
                <a:sym typeface="Libre Baskerville"/>
              </a:rPr>
              <a:t>Internship Program</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342900" marR="0" lvl="0" indent="-342900" algn="l" defTabSz="914400" rtl="0" eaLnBrk="1" fontAlgn="auto" latinLnBrk="0" hangingPunct="1">
              <a:lnSpc>
                <a:spcPct val="100000"/>
              </a:lnSpc>
              <a:spcBef>
                <a:spcPts val="0"/>
              </a:spcBef>
              <a:spcAft>
                <a:spcPts val="0"/>
              </a:spcAft>
              <a:buClr>
                <a:srgbClr val="000000"/>
              </a:buClr>
              <a:buSzPts val="2800"/>
              <a:buFont typeface="Arial "/>
              <a:buChar char="•"/>
              <a:tabLst/>
              <a:defRPr/>
            </a:pPr>
            <a:r>
              <a:rPr kumimoji="0" lang="en-US" sz="2800" b="0" i="0" u="none" strike="noStrike" kern="0" cap="none" spc="0" normalizeH="0" baseline="0" noProof="0">
                <a:ln>
                  <a:noFill/>
                </a:ln>
                <a:solidFill>
                  <a:srgbClr val="000000"/>
                </a:solidFill>
                <a:effectLst/>
                <a:uLnTx/>
                <a:uFillTx/>
                <a:latin typeface="Libre Baskerville"/>
                <a:ea typeface="Libre Baskerville"/>
                <a:cs typeface="Libre Baskerville"/>
                <a:sym typeface="Libre Baskerville"/>
              </a:rPr>
              <a:t>Student Engagement and Linking</a:t>
            </a:r>
            <a:endParaRPr kumimoji="0" sz="2800" b="0" i="0" u="none" strike="noStrike" kern="0" cap="none" spc="0" normalizeH="0" baseline="0" noProof="0">
              <a:ln>
                <a:noFill/>
              </a:ln>
              <a:solidFill>
                <a:srgbClr val="000000"/>
              </a:solidFill>
              <a:effectLst/>
              <a:uLnTx/>
              <a:uFillTx/>
              <a:latin typeface="Libre Baskerville"/>
              <a:ea typeface="Libre Baskerville"/>
              <a:cs typeface="Libre Baskerville"/>
              <a:sym typeface="Libre Baskerville"/>
            </a:endParaRPr>
          </a:p>
        </p:txBody>
      </p:sp>
      <p:pic>
        <p:nvPicPr>
          <p:cNvPr id="229" name="Google Shape;229;p5"/>
          <p:cNvPicPr preferRelativeResize="0"/>
          <p:nvPr/>
        </p:nvPicPr>
        <p:blipFill rotWithShape="1">
          <a:blip r:embed="rId3">
            <a:alphaModFix/>
          </a:blip>
          <a:srcRect/>
          <a:stretch/>
        </p:blipFill>
        <p:spPr>
          <a:xfrm>
            <a:off x="7620000" y="2324906"/>
            <a:ext cx="3937000" cy="3630588"/>
          </a:xfrm>
          <a:prstGeom prst="rect">
            <a:avLst/>
          </a:prstGeom>
          <a:noFill/>
          <a:ln>
            <a:noFill/>
          </a:ln>
        </p:spPr>
      </p:pic>
    </p:spTree>
    <p:extLst>
      <p:ext uri="{BB962C8B-B14F-4D97-AF65-F5344CB8AC3E}">
        <p14:creationId xmlns:p14="http://schemas.microsoft.com/office/powerpoint/2010/main" val="1850234152"/>
      </p:ext>
    </p:extLst>
  </p:cSld>
  <p:clrMapOvr>
    <a:masterClrMapping/>
  </p:clrMapOvr>
  <mc:AlternateContent xmlns:mc="http://schemas.openxmlformats.org/markup-compatibility/2006" xmlns:p14="http://schemas.microsoft.com/office/powerpoint/2010/main">
    <mc:Choice Requires="p14">
      <p:transition spd="med" p14:dur="6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p6"/>
          <p:cNvSpPr txBox="1">
            <a:spLocks noGrp="1"/>
          </p:cNvSpPr>
          <p:nvPr>
            <p:ph type="title"/>
          </p:nvPr>
        </p:nvSpPr>
        <p:spPr>
          <a:xfrm>
            <a:off x="466510" y="234039"/>
            <a:ext cx="11155800" cy="914400"/>
          </a:xfrm>
          <a:prstGeom prst="rect">
            <a:avLst/>
          </a:prstGeom>
          <a:noFill/>
          <a:ln>
            <a:noFill/>
          </a:ln>
        </p:spPr>
        <p:txBody>
          <a:bodyPr spcFirstLastPara="1" wrap="square" lIns="0" tIns="0" rIns="0" bIns="274300" anchor="t" anchorCtr="0">
            <a:noAutofit/>
          </a:bodyPr>
          <a:lstStyle/>
          <a:p>
            <a:pPr marL="0" lvl="0" indent="0" algn="l" rtl="0">
              <a:spcBef>
                <a:spcPts val="0"/>
              </a:spcBef>
              <a:spcAft>
                <a:spcPts val="0"/>
              </a:spcAft>
              <a:buClr>
                <a:schemeClr val="dk1"/>
              </a:buClr>
              <a:buSzPts val="6000"/>
              <a:buFont typeface="Arial"/>
              <a:buNone/>
            </a:pPr>
            <a:r>
              <a:rPr lang="en-US" sz="6000">
                <a:solidFill>
                  <a:schemeClr val="dk1"/>
                </a:solidFill>
                <a:latin typeface="Arial"/>
                <a:ea typeface="Arial"/>
                <a:cs typeface="Arial"/>
                <a:sym typeface="Arial"/>
              </a:rPr>
              <a:t>   </a:t>
            </a:r>
            <a:r>
              <a:rPr lang="en-US" sz="4400">
                <a:solidFill>
                  <a:schemeClr val="dk1"/>
                </a:solidFill>
                <a:latin typeface="Arial"/>
                <a:ea typeface="Arial"/>
                <a:cs typeface="Arial"/>
                <a:sym typeface="Arial"/>
              </a:rPr>
              <a:t>STUDENT ENGAGEMENT AND LINKING</a:t>
            </a:r>
            <a:endParaRPr sz="4400"/>
          </a:p>
        </p:txBody>
      </p:sp>
      <p:sp>
        <p:nvSpPr>
          <p:cNvPr id="236" name="Google Shape;236;p6"/>
          <p:cNvSpPr txBox="1">
            <a:spLocks noGrp="1"/>
          </p:cNvSpPr>
          <p:nvPr>
            <p:ph type="body" idx="1"/>
          </p:nvPr>
        </p:nvSpPr>
        <p:spPr>
          <a:xfrm>
            <a:off x="168898" y="1463039"/>
            <a:ext cx="11216640" cy="4593811"/>
          </a:xfrm>
          <a:prstGeom prst="rect">
            <a:avLst/>
          </a:prstGeom>
          <a:noFill/>
          <a:ln>
            <a:noFill/>
          </a:ln>
        </p:spPr>
        <p:txBody>
          <a:bodyPr spcFirstLastPara="1" wrap="square" lIns="91425" tIns="45700" rIns="91425" bIns="45700" anchor="ctr" anchorCtr="0">
            <a:noAutofit/>
          </a:bodyPr>
          <a:lstStyle/>
          <a:p>
            <a:pPr marL="285750" lvl="0" indent="-285750" algn="l" rtl="0">
              <a:spcBef>
                <a:spcPts val="0"/>
              </a:spcBef>
              <a:spcAft>
                <a:spcPts val="0"/>
              </a:spcAft>
              <a:buSzPts val="1920"/>
              <a:buChar char="▶"/>
            </a:pPr>
            <a:r>
              <a:rPr lang="en-US" sz="2400">
                <a:solidFill>
                  <a:schemeClr val="dk1"/>
                </a:solidFill>
                <a:latin typeface="Libre Baskerville"/>
                <a:ea typeface="Libre Baskerville"/>
                <a:cs typeface="Libre Baskerville"/>
                <a:sym typeface="Libre Baskerville"/>
              </a:rPr>
              <a:t>Student Check Ins</a:t>
            </a:r>
            <a:endParaRPr/>
          </a:p>
          <a:p>
            <a:pPr marL="742950" lvl="1" indent="-285750" algn="l" rtl="0">
              <a:spcBef>
                <a:spcPts val="960"/>
              </a:spcBef>
              <a:spcAft>
                <a:spcPts val="0"/>
              </a:spcAft>
              <a:buSzPts val="1440"/>
              <a:buChar char="▶"/>
            </a:pPr>
            <a:r>
              <a:rPr lang="en-US">
                <a:solidFill>
                  <a:schemeClr val="dk1"/>
                </a:solidFill>
                <a:latin typeface="Libre Baskerville"/>
                <a:ea typeface="Libre Baskerville"/>
                <a:cs typeface="Libre Baskerville"/>
                <a:sym typeface="Libre Baskerville"/>
              </a:rPr>
              <a:t>Virtual counseling check-in form office hours</a:t>
            </a:r>
            <a:endParaRPr/>
          </a:p>
          <a:p>
            <a:pPr marL="742950" lvl="1" indent="-285750" algn="l" rtl="0">
              <a:spcBef>
                <a:spcPts val="960"/>
              </a:spcBef>
              <a:spcAft>
                <a:spcPts val="0"/>
              </a:spcAft>
              <a:buSzPts val="1440"/>
              <a:buChar char="▶"/>
            </a:pPr>
            <a:r>
              <a:rPr lang="en-US">
                <a:solidFill>
                  <a:schemeClr val="dk1"/>
                </a:solidFill>
                <a:latin typeface="Libre Baskerville"/>
                <a:ea typeface="Libre Baskerville"/>
                <a:cs typeface="Libre Baskerville"/>
                <a:sym typeface="Libre Baskerville"/>
              </a:rPr>
              <a:t>Bi-monthly check-ins with all foster youth (100+ students)</a:t>
            </a:r>
            <a:endParaRPr/>
          </a:p>
          <a:p>
            <a:pPr marL="285750" lvl="0" indent="-285750" algn="l" rtl="0">
              <a:spcBef>
                <a:spcPts val="1080"/>
              </a:spcBef>
              <a:spcAft>
                <a:spcPts val="0"/>
              </a:spcAft>
              <a:buSzPts val="1920"/>
              <a:buChar char="▶"/>
            </a:pPr>
            <a:r>
              <a:rPr lang="en-US" sz="2400">
                <a:solidFill>
                  <a:schemeClr val="dk1"/>
                </a:solidFill>
                <a:latin typeface="Libre Baskerville"/>
                <a:ea typeface="Libre Baskerville"/>
                <a:cs typeface="Libre Baskerville"/>
                <a:sym typeface="Libre Baskerville"/>
              </a:rPr>
              <a:t>Tackling Engagement and Attendance</a:t>
            </a:r>
            <a:endParaRPr/>
          </a:p>
          <a:p>
            <a:pPr marL="742950" lvl="1" indent="-285750" algn="l" rtl="0">
              <a:spcBef>
                <a:spcPts val="960"/>
              </a:spcBef>
              <a:spcAft>
                <a:spcPts val="0"/>
              </a:spcAft>
              <a:buSzPts val="1440"/>
              <a:buChar char="▶"/>
            </a:pPr>
            <a:r>
              <a:rPr lang="en-US">
                <a:solidFill>
                  <a:schemeClr val="dk1"/>
                </a:solidFill>
                <a:latin typeface="Libre Baskerville"/>
                <a:ea typeface="Libre Baskerville"/>
                <a:cs typeface="Libre Baskerville"/>
                <a:sym typeface="Libre Baskerville"/>
              </a:rPr>
              <a:t>Conducted 107 home visits</a:t>
            </a:r>
            <a:endParaRPr/>
          </a:p>
          <a:p>
            <a:pPr marL="742950" lvl="1" indent="-285750" algn="l" rtl="0">
              <a:spcBef>
                <a:spcPts val="960"/>
              </a:spcBef>
              <a:spcAft>
                <a:spcPts val="0"/>
              </a:spcAft>
              <a:buSzPts val="1440"/>
              <a:buChar char="▶"/>
            </a:pPr>
            <a:r>
              <a:rPr lang="en-US">
                <a:solidFill>
                  <a:schemeClr val="dk1"/>
                </a:solidFill>
                <a:latin typeface="Libre Baskerville"/>
                <a:ea typeface="Libre Baskerville"/>
                <a:cs typeface="Libre Baskerville"/>
                <a:sym typeface="Libre Baskerville"/>
              </a:rPr>
              <a:t>Attendance: Conducted 29 SARB meetings in person</a:t>
            </a:r>
            <a:endParaRPr/>
          </a:p>
          <a:p>
            <a:pPr marL="742950" lvl="1" indent="-285750" algn="l" rtl="0">
              <a:spcBef>
                <a:spcPts val="960"/>
              </a:spcBef>
              <a:spcAft>
                <a:spcPts val="0"/>
              </a:spcAft>
              <a:buSzPts val="1440"/>
              <a:buChar char="▶"/>
            </a:pPr>
            <a:r>
              <a:rPr lang="en-US">
                <a:solidFill>
                  <a:schemeClr val="dk1"/>
                </a:solidFill>
                <a:latin typeface="Libre Baskerville"/>
                <a:ea typeface="Libre Baskerville"/>
                <a:cs typeface="Libre Baskerville"/>
                <a:sym typeface="Libre Baskerville"/>
              </a:rPr>
              <a:t>McKinney Vento: Ensured access to distance learning</a:t>
            </a:r>
            <a:endParaRPr/>
          </a:p>
          <a:p>
            <a:pPr marL="285750" lvl="0" indent="-285750" algn="l" rtl="0">
              <a:spcBef>
                <a:spcPts val="1080"/>
              </a:spcBef>
              <a:spcAft>
                <a:spcPts val="0"/>
              </a:spcAft>
              <a:buSzPts val="1920"/>
              <a:buChar char="▶"/>
            </a:pPr>
            <a:r>
              <a:rPr lang="en-US" sz="2400">
                <a:solidFill>
                  <a:schemeClr val="dk1"/>
                </a:solidFill>
                <a:latin typeface="Libre Baskerville"/>
                <a:ea typeface="Libre Baskerville"/>
                <a:cs typeface="Libre Baskerville"/>
                <a:sym typeface="Libre Baskerville"/>
              </a:rPr>
              <a:t>Foster Youth- surrogate support to access Mental Health</a:t>
            </a:r>
            <a:endParaRPr/>
          </a:p>
        </p:txBody>
      </p:sp>
      <p:pic>
        <p:nvPicPr>
          <p:cNvPr id="237" name="Google Shape;237;p6"/>
          <p:cNvPicPr preferRelativeResize="0"/>
          <p:nvPr/>
        </p:nvPicPr>
        <p:blipFill rotWithShape="1">
          <a:blip r:embed="rId3">
            <a:alphaModFix/>
          </a:blip>
          <a:srcRect/>
          <a:stretch/>
        </p:blipFill>
        <p:spPr>
          <a:xfrm>
            <a:off x="9586946" y="1440229"/>
            <a:ext cx="2199593" cy="3035152"/>
          </a:xfrm>
          <a:prstGeom prst="rect">
            <a:avLst/>
          </a:prstGeom>
          <a:noFill/>
          <a:ln>
            <a:noFill/>
          </a:ln>
        </p:spPr>
      </p:pic>
      <p:pic>
        <p:nvPicPr>
          <p:cNvPr id="238" name="Google Shape;238;p6"/>
          <p:cNvPicPr preferRelativeResize="0"/>
          <p:nvPr/>
        </p:nvPicPr>
        <p:blipFill rotWithShape="1">
          <a:blip r:embed="rId4">
            <a:alphaModFix/>
          </a:blip>
          <a:srcRect/>
          <a:stretch/>
        </p:blipFill>
        <p:spPr>
          <a:xfrm>
            <a:off x="8062246" y="4767146"/>
            <a:ext cx="2882598" cy="1778466"/>
          </a:xfrm>
          <a:prstGeom prst="rect">
            <a:avLst/>
          </a:prstGeom>
          <a:noFill/>
          <a:ln>
            <a:noFill/>
          </a:ln>
        </p:spPr>
      </p:pic>
    </p:spTree>
    <p:extLst>
      <p:ext uri="{BB962C8B-B14F-4D97-AF65-F5344CB8AC3E}">
        <p14:creationId xmlns:p14="http://schemas.microsoft.com/office/powerpoint/2010/main" val="4200905120"/>
      </p:ext>
    </p:extLst>
  </p:cSld>
  <p:clrMapOvr>
    <a:masterClrMapping/>
  </p:clrMapOvr>
  <mc:AlternateContent xmlns:mc="http://schemas.openxmlformats.org/markup-compatibility/2006" xmlns:p14="http://schemas.microsoft.com/office/powerpoint/2010/main">
    <mc:Choice Requires="p14">
      <p:transition spd="med" p14:dur="6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BEB9A0-8196-43C5-BDCB-895E5B28E83E}"/>
              </a:ext>
            </a:extLst>
          </p:cNvPr>
          <p:cNvSpPr>
            <a:spLocks noGrp="1"/>
          </p:cNvSpPr>
          <p:nvPr>
            <p:ph type="ctrTitle"/>
          </p:nvPr>
        </p:nvSpPr>
        <p:spPr>
          <a:xfrm>
            <a:off x="836341" y="627849"/>
            <a:ext cx="6073698" cy="2482580"/>
          </a:xfrm>
        </p:spPr>
        <p:txBody>
          <a:bodyPr>
            <a:normAutofit/>
          </a:bodyPr>
          <a:lstStyle/>
          <a:p>
            <a:r>
              <a:rPr lang="en-US" b="1" i="1" dirty="0"/>
              <a:t>California Laws Relating to Minors</a:t>
            </a:r>
            <a:br>
              <a:rPr lang="en-US" b="1" i="1" dirty="0"/>
            </a:br>
            <a:r>
              <a:rPr lang="en-US" sz="4000" b="1" i="1" dirty="0">
                <a:solidFill>
                  <a:srgbClr val="C00000"/>
                </a:solidFill>
              </a:rPr>
              <a:t>(2022 Edition)</a:t>
            </a:r>
            <a:endParaRPr lang="en-US" b="1" i="1" dirty="0">
              <a:solidFill>
                <a:srgbClr val="C00000"/>
              </a:solidFill>
            </a:endParaRPr>
          </a:p>
        </p:txBody>
      </p:sp>
      <p:sp>
        <p:nvSpPr>
          <p:cNvPr id="14" name="Subtitle 13">
            <a:extLst>
              <a:ext uri="{FF2B5EF4-FFF2-40B4-BE49-F238E27FC236}">
                <a16:creationId xmlns:a16="http://schemas.microsoft.com/office/drawing/2014/main" id="{B649D4AE-0E12-4702-A140-CD7EBF567403}"/>
              </a:ext>
            </a:extLst>
          </p:cNvPr>
          <p:cNvSpPr>
            <a:spLocks noGrp="1"/>
          </p:cNvSpPr>
          <p:nvPr>
            <p:ph type="subTitle" idx="1"/>
          </p:nvPr>
        </p:nvSpPr>
        <p:spPr>
          <a:xfrm>
            <a:off x="1524000" y="3353324"/>
            <a:ext cx="4698380" cy="1131849"/>
          </a:xfrm>
        </p:spPr>
        <p:txBody>
          <a:bodyPr/>
          <a:lstStyle/>
          <a:p>
            <a:r>
              <a:rPr lang="en-US" dirty="0"/>
              <a:t>One-time 20% discount code</a:t>
            </a:r>
          </a:p>
          <a:p>
            <a:r>
              <a:rPr lang="en-US" sz="2800" b="1" i="0" dirty="0">
                <a:solidFill>
                  <a:srgbClr val="222222"/>
                </a:solidFill>
                <a:effectLst/>
              </a:rPr>
              <a:t>S4DISC0331</a:t>
            </a:r>
            <a:endParaRPr lang="en-US" sz="2800" b="1" dirty="0"/>
          </a:p>
        </p:txBody>
      </p:sp>
      <p:pic>
        <p:nvPicPr>
          <p:cNvPr id="15" name="Content Placeholder 5" descr="Timeline&#10;&#10;Description automatically generated">
            <a:extLst>
              <a:ext uri="{FF2B5EF4-FFF2-40B4-BE49-F238E27FC236}">
                <a16:creationId xmlns:a16="http://schemas.microsoft.com/office/drawing/2014/main" id="{D0AC6EED-A661-4703-8F0C-A6ADAF78CA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70709" y="812268"/>
            <a:ext cx="4044040" cy="5233464"/>
          </a:xfrm>
          <a:prstGeom prst="rect">
            <a:avLst/>
          </a:prstGeom>
        </p:spPr>
      </p:pic>
      <p:pic>
        <p:nvPicPr>
          <p:cNvPr id="17" name="Picture 16" descr="Logo&#10;&#10;Description automatically generated">
            <a:extLst>
              <a:ext uri="{FF2B5EF4-FFF2-40B4-BE49-F238E27FC236}">
                <a16:creationId xmlns:a16="http://schemas.microsoft.com/office/drawing/2014/main" id="{8BB0C72A-A17B-4CFE-BC50-292C43C15B2C}"/>
              </a:ext>
            </a:extLst>
          </p:cNvPr>
          <p:cNvPicPr>
            <a:picLocks noChangeAspect="1"/>
          </p:cNvPicPr>
          <p:nvPr/>
        </p:nvPicPr>
        <p:blipFill rotWithShape="1">
          <a:blip r:embed="rId4">
            <a:extLst>
              <a:ext uri="{28A0092B-C50C-407E-A947-70E740481C1C}">
                <a14:useLocalDpi xmlns:a14="http://schemas.microsoft.com/office/drawing/2010/main" val="0"/>
              </a:ext>
            </a:extLst>
          </a:blip>
          <a:srcRect t="11468"/>
          <a:stretch/>
        </p:blipFill>
        <p:spPr>
          <a:xfrm>
            <a:off x="836341" y="4621457"/>
            <a:ext cx="1527243" cy="1422456"/>
          </a:xfrm>
          <a:prstGeom prst="rect">
            <a:avLst/>
          </a:prstGeom>
        </p:spPr>
      </p:pic>
      <p:sp>
        <p:nvSpPr>
          <p:cNvPr id="18" name="TextBox 17">
            <a:extLst>
              <a:ext uri="{FF2B5EF4-FFF2-40B4-BE49-F238E27FC236}">
                <a16:creationId xmlns:a16="http://schemas.microsoft.com/office/drawing/2014/main" id="{C0F894A1-F147-4CEF-8C0D-FDF692FD7E6C}"/>
              </a:ext>
            </a:extLst>
          </p:cNvPr>
          <p:cNvSpPr txBox="1"/>
          <p:nvPr/>
        </p:nvSpPr>
        <p:spPr>
          <a:xfrm>
            <a:off x="2375210" y="4594912"/>
            <a:ext cx="4783873"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Review available selections and order publications from:</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hlinkClick r:id="rId5"/>
              </a:rPr>
              <a:t>https://legalbooksdistributing.com/</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hlinkClick r:id="rId6"/>
              </a:rPr>
              <a:t>http://s4edconsultants.org/resources.html</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211856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570"/>
        <p:cNvGrpSpPr/>
        <p:nvPr/>
      </p:nvGrpSpPr>
      <p:grpSpPr>
        <a:xfrm>
          <a:off x="0" y="0"/>
          <a:ext cx="0" cy="0"/>
          <a:chOff x="0" y="0"/>
          <a:chExt cx="0" cy="0"/>
        </a:xfrm>
      </p:grpSpPr>
      <p:sp>
        <p:nvSpPr>
          <p:cNvPr id="1571" name="Google Shape;1571;p13"/>
          <p:cNvSpPr txBox="1">
            <a:spLocks noGrp="1"/>
          </p:cNvSpPr>
          <p:nvPr>
            <p:ph type="ctrTitle"/>
          </p:nvPr>
        </p:nvSpPr>
        <p:spPr>
          <a:xfrm>
            <a:off x="1954306" y="3926541"/>
            <a:ext cx="8389082" cy="1166735"/>
          </a:xfrm>
          <a:prstGeom prst="rect">
            <a:avLst/>
          </a:prstGeom>
        </p:spPr>
        <p:txBody>
          <a:bodyPr spcFirstLastPara="1" wrap="square" lIns="0" tIns="0" rIns="0" bIns="0" anchor="t" anchorCtr="0">
            <a:noAutofit/>
          </a:bodyPr>
          <a:lstStyle/>
          <a:p>
            <a:r>
              <a:rPr lang="en" sz="6000" dirty="0"/>
              <a:t>Supporting Staff &amp; Students Through a Trauma Informed Lens</a:t>
            </a:r>
            <a:endParaRPr sz="6000" dirty="0"/>
          </a:p>
        </p:txBody>
      </p:sp>
    </p:spTree>
    <p:extLst>
      <p:ext uri="{BB962C8B-B14F-4D97-AF65-F5344CB8AC3E}">
        <p14:creationId xmlns:p14="http://schemas.microsoft.com/office/powerpoint/2010/main" val="426938448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1575"/>
        <p:cNvGrpSpPr/>
        <p:nvPr/>
      </p:nvGrpSpPr>
      <p:grpSpPr>
        <a:xfrm>
          <a:off x="0" y="0"/>
          <a:ext cx="0" cy="0"/>
          <a:chOff x="0" y="0"/>
          <a:chExt cx="0" cy="0"/>
        </a:xfrm>
      </p:grpSpPr>
      <p:sp>
        <p:nvSpPr>
          <p:cNvPr id="1576" name="Google Shape;1576;p14"/>
          <p:cNvSpPr txBox="1">
            <a:spLocks noGrp="1"/>
          </p:cNvSpPr>
          <p:nvPr>
            <p:ph type="ctrTitle" idx="4294967295"/>
          </p:nvPr>
        </p:nvSpPr>
        <p:spPr>
          <a:xfrm>
            <a:off x="3894867" y="1505133"/>
            <a:ext cx="4715600" cy="1546400"/>
          </a:xfrm>
          <a:prstGeom prst="rect">
            <a:avLst/>
          </a:prstGeom>
        </p:spPr>
        <p:txBody>
          <a:bodyPr spcFirstLastPara="1" wrap="square" lIns="0" tIns="0" rIns="0" bIns="0" anchor="b" anchorCtr="0">
            <a:noAutofit/>
          </a:bodyPr>
          <a:lstStyle/>
          <a:p>
            <a:r>
              <a:rPr lang="en" sz="9600">
                <a:solidFill>
                  <a:schemeClr val="lt1"/>
                </a:solidFill>
              </a:rPr>
              <a:t>Hello!</a:t>
            </a:r>
            <a:endParaRPr sz="9600">
              <a:solidFill>
                <a:schemeClr val="lt1"/>
              </a:solidFill>
            </a:endParaRPr>
          </a:p>
        </p:txBody>
      </p:sp>
      <p:sp>
        <p:nvSpPr>
          <p:cNvPr id="1577" name="Google Shape;1577;p14"/>
          <p:cNvSpPr txBox="1">
            <a:spLocks noGrp="1"/>
          </p:cNvSpPr>
          <p:nvPr>
            <p:ph type="subTitle" idx="4294967295"/>
          </p:nvPr>
        </p:nvSpPr>
        <p:spPr>
          <a:xfrm>
            <a:off x="3918867" y="3096633"/>
            <a:ext cx="4667600" cy="2216400"/>
          </a:xfrm>
          <a:prstGeom prst="rect">
            <a:avLst/>
          </a:prstGeom>
        </p:spPr>
        <p:txBody>
          <a:bodyPr spcFirstLastPara="1" wrap="square" lIns="0" tIns="0" rIns="0" bIns="0" anchor="t" anchorCtr="0">
            <a:noAutofit/>
          </a:bodyPr>
          <a:lstStyle/>
          <a:p>
            <a:pPr marL="0" indent="0">
              <a:buNone/>
            </a:pPr>
            <a:r>
              <a:rPr lang="en" sz="2667" b="1"/>
              <a:t>Yvette Magaña</a:t>
            </a:r>
            <a:endParaRPr sz="2667" b="1"/>
          </a:p>
          <a:p>
            <a:pPr marL="0" indent="0">
              <a:lnSpc>
                <a:spcPct val="150000"/>
              </a:lnSpc>
              <a:spcBef>
                <a:spcPts val="1067"/>
              </a:spcBef>
              <a:buNone/>
            </a:pPr>
            <a:r>
              <a:rPr lang="en" sz="1867"/>
              <a:t>CWA Coordinator</a:t>
            </a:r>
            <a:endParaRPr sz="1867"/>
          </a:p>
          <a:p>
            <a:pPr marL="0" indent="0">
              <a:lnSpc>
                <a:spcPct val="150000"/>
              </a:lnSpc>
              <a:buNone/>
            </a:pPr>
            <a:r>
              <a:rPr lang="en" sz="1867"/>
              <a:t>Anaheim Elementary School District</a:t>
            </a:r>
            <a:endParaRPr sz="1867"/>
          </a:p>
          <a:p>
            <a:pPr marL="0" indent="0">
              <a:lnSpc>
                <a:spcPct val="150000"/>
              </a:lnSpc>
              <a:buNone/>
            </a:pPr>
            <a:r>
              <a:rPr lang="en" sz="1867" u="sng">
                <a:solidFill>
                  <a:schemeClr val="hlink"/>
                </a:solidFill>
                <a:hlinkClick r:id="rId3"/>
              </a:rPr>
              <a:t>ymagana@aesd.org</a:t>
            </a:r>
            <a:endParaRPr sz="1867"/>
          </a:p>
          <a:p>
            <a:pPr marL="0" indent="0">
              <a:lnSpc>
                <a:spcPct val="150000"/>
              </a:lnSpc>
              <a:buNone/>
            </a:pPr>
            <a:r>
              <a:rPr lang="en" sz="1867"/>
              <a:t>714-517-7526</a:t>
            </a:r>
            <a:endParaRPr sz="1867"/>
          </a:p>
        </p:txBody>
      </p:sp>
      <p:sp>
        <p:nvSpPr>
          <p:cNvPr id="1578" name="Google Shape;1578;p14"/>
          <p:cNvSpPr txBox="1">
            <a:spLocks noGrp="1"/>
          </p:cNvSpPr>
          <p:nvPr>
            <p:ph type="sldNum" idx="12"/>
          </p:nvPr>
        </p:nvSpPr>
        <p:spPr>
          <a:xfrm>
            <a:off x="11595204" y="6231533"/>
            <a:ext cx="444000" cy="524800"/>
          </a:xfrm>
          <a:prstGeom prst="rect">
            <a:avLst/>
          </a:prstGeom>
        </p:spPr>
        <p:txBody>
          <a:bodyPr spcFirstLastPara="1" wrap="square" lIns="0" tIns="0" rIns="0" bIns="0" anchor="ctr" anchorCtr="0">
            <a:noAutofit/>
          </a:bodyPr>
          <a:lstStyle/>
          <a:p>
            <a:pPr defTabSz="1219170">
              <a:buClr>
                <a:srgbClr val="000000"/>
              </a:buClr>
            </a:pPr>
            <a:fld id="{00000000-1234-1234-1234-123412341234}" type="slidenum">
              <a:rPr lang="en" kern="0">
                <a:solidFill>
                  <a:srgbClr val="FFFFFF"/>
                </a:solidFill>
              </a:rPr>
              <a:pPr defTabSz="1219170">
                <a:buClr>
                  <a:srgbClr val="000000"/>
                </a:buClr>
              </a:pPr>
              <a:t>61</a:t>
            </a:fld>
            <a:endParaRPr kern="0">
              <a:solidFill>
                <a:srgbClr val="FFFFFF"/>
              </a:solidFill>
            </a:endParaRPr>
          </a:p>
        </p:txBody>
      </p:sp>
      <p:pic>
        <p:nvPicPr>
          <p:cNvPr id="1579" name="Google Shape;1579;p14"/>
          <p:cNvPicPr preferRelativeResize="0"/>
          <p:nvPr/>
        </p:nvPicPr>
        <p:blipFill>
          <a:blip r:embed="rId4">
            <a:alphaModFix/>
          </a:blip>
          <a:stretch>
            <a:fillRect/>
          </a:stretch>
        </p:blipFill>
        <p:spPr>
          <a:xfrm>
            <a:off x="179301" y="2035201"/>
            <a:ext cx="3369100" cy="2560700"/>
          </a:xfrm>
          <a:prstGeom prst="rect">
            <a:avLst/>
          </a:prstGeom>
          <a:noFill/>
          <a:ln>
            <a:noFill/>
          </a:ln>
        </p:spPr>
      </p:pic>
    </p:spTree>
    <p:extLst>
      <p:ext uri="{BB962C8B-B14F-4D97-AF65-F5344CB8AC3E}">
        <p14:creationId xmlns:p14="http://schemas.microsoft.com/office/powerpoint/2010/main" val="223000774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583"/>
        <p:cNvGrpSpPr/>
        <p:nvPr/>
      </p:nvGrpSpPr>
      <p:grpSpPr>
        <a:xfrm>
          <a:off x="0" y="0"/>
          <a:ext cx="0" cy="0"/>
          <a:chOff x="0" y="0"/>
          <a:chExt cx="0" cy="0"/>
        </a:xfrm>
      </p:grpSpPr>
      <p:sp>
        <p:nvSpPr>
          <p:cNvPr id="1584" name="Google Shape;1584;p15"/>
          <p:cNvSpPr txBox="1">
            <a:spLocks noGrp="1"/>
          </p:cNvSpPr>
          <p:nvPr>
            <p:ph type="ctrTitle"/>
          </p:nvPr>
        </p:nvSpPr>
        <p:spPr>
          <a:xfrm>
            <a:off x="2114433" y="2055000"/>
            <a:ext cx="6194800" cy="1792000"/>
          </a:xfrm>
          <a:prstGeom prst="rect">
            <a:avLst/>
          </a:prstGeom>
        </p:spPr>
        <p:txBody>
          <a:bodyPr spcFirstLastPara="1" wrap="square" lIns="0" tIns="0" rIns="0" bIns="0" anchor="b" anchorCtr="0">
            <a:noAutofit/>
          </a:bodyPr>
          <a:lstStyle/>
          <a:p>
            <a:r>
              <a:rPr lang="en"/>
              <a:t>Vicarious Trauma </a:t>
            </a:r>
            <a:endParaRPr/>
          </a:p>
        </p:txBody>
      </p:sp>
      <p:sp>
        <p:nvSpPr>
          <p:cNvPr id="1585" name="Google Shape;1585;p15"/>
          <p:cNvSpPr txBox="1"/>
          <p:nvPr/>
        </p:nvSpPr>
        <p:spPr>
          <a:xfrm>
            <a:off x="0" y="2566867"/>
            <a:ext cx="1662000" cy="1716400"/>
          </a:xfrm>
          <a:prstGeom prst="rect">
            <a:avLst/>
          </a:prstGeom>
          <a:noFill/>
          <a:ln>
            <a:noFill/>
          </a:ln>
        </p:spPr>
        <p:txBody>
          <a:bodyPr spcFirstLastPara="1" wrap="square" lIns="121900" tIns="121900" rIns="121900" bIns="121900" anchor="ctr" anchorCtr="0">
            <a:noAutofit/>
          </a:bodyPr>
          <a:lstStyle/>
          <a:p>
            <a:pPr algn="ctr" defTabSz="1219170">
              <a:buClr>
                <a:srgbClr val="000000"/>
              </a:buClr>
            </a:pPr>
            <a:endParaRPr sz="9600" b="1" kern="0">
              <a:solidFill>
                <a:srgbClr val="EBDE4F"/>
              </a:solidFill>
              <a:latin typeface="Encode Sans Semi Condensed"/>
              <a:ea typeface="Encode Sans Semi Condensed"/>
              <a:cs typeface="Encode Sans Semi Condensed"/>
              <a:sym typeface="Encode Sans Semi Condensed"/>
            </a:endParaRPr>
          </a:p>
        </p:txBody>
      </p:sp>
    </p:spTree>
    <p:extLst>
      <p:ext uri="{BB962C8B-B14F-4D97-AF65-F5344CB8AC3E}">
        <p14:creationId xmlns:p14="http://schemas.microsoft.com/office/powerpoint/2010/main" val="108077566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589"/>
        <p:cNvGrpSpPr/>
        <p:nvPr/>
      </p:nvGrpSpPr>
      <p:grpSpPr>
        <a:xfrm>
          <a:off x="0" y="0"/>
          <a:ext cx="0" cy="0"/>
          <a:chOff x="0" y="0"/>
          <a:chExt cx="0" cy="0"/>
        </a:xfrm>
      </p:grpSpPr>
      <p:sp>
        <p:nvSpPr>
          <p:cNvPr id="1590" name="Google Shape;1590;p16"/>
          <p:cNvSpPr txBox="1">
            <a:spLocks noGrp="1"/>
          </p:cNvSpPr>
          <p:nvPr>
            <p:ph type="body" idx="1"/>
          </p:nvPr>
        </p:nvSpPr>
        <p:spPr>
          <a:xfrm>
            <a:off x="1078633" y="1253800"/>
            <a:ext cx="6846400" cy="4680000"/>
          </a:xfrm>
          <a:prstGeom prst="rect">
            <a:avLst/>
          </a:prstGeom>
        </p:spPr>
        <p:txBody>
          <a:bodyPr spcFirstLastPara="1" wrap="square" lIns="0" tIns="0" rIns="0" bIns="0" anchor="t" anchorCtr="0">
            <a:noAutofit/>
          </a:bodyPr>
          <a:lstStyle/>
          <a:p>
            <a:pPr marL="0" indent="0">
              <a:buNone/>
            </a:pPr>
            <a:r>
              <a:rPr lang="en"/>
              <a:t>Research has shown that the nervous system of the helper can respond in ways that are similar to the direct trauma victim.</a:t>
            </a:r>
            <a:endParaRPr/>
          </a:p>
          <a:p>
            <a:pPr marL="0" indent="0">
              <a:spcBef>
                <a:spcPts val="1067"/>
              </a:spcBef>
              <a:spcAft>
                <a:spcPts val="1067"/>
              </a:spcAft>
              <a:buNone/>
            </a:pPr>
            <a:r>
              <a:rPr lang="en" sz="1333"/>
              <a:t>Rothschild, B. (2006)</a:t>
            </a:r>
            <a:endParaRPr sz="1333"/>
          </a:p>
        </p:txBody>
      </p:sp>
      <p:sp>
        <p:nvSpPr>
          <p:cNvPr id="1591" name="Google Shape;1591;p16"/>
          <p:cNvSpPr txBox="1">
            <a:spLocks noGrp="1"/>
          </p:cNvSpPr>
          <p:nvPr>
            <p:ph type="sldNum" idx="12"/>
          </p:nvPr>
        </p:nvSpPr>
        <p:spPr>
          <a:xfrm>
            <a:off x="11595204" y="6231533"/>
            <a:ext cx="444000" cy="524800"/>
          </a:xfrm>
          <a:prstGeom prst="rect">
            <a:avLst/>
          </a:prstGeom>
        </p:spPr>
        <p:txBody>
          <a:bodyPr spcFirstLastPara="1" wrap="square" lIns="0" tIns="0" rIns="0" bIns="0" anchor="ctr" anchorCtr="0">
            <a:noAutofit/>
          </a:bodyPr>
          <a:lstStyle/>
          <a:p>
            <a:pPr defTabSz="1219170">
              <a:buClr>
                <a:srgbClr val="000000"/>
              </a:buClr>
            </a:pPr>
            <a:fld id="{00000000-1234-1234-1234-123412341234}" type="slidenum">
              <a:rPr lang="en" kern="0">
                <a:solidFill>
                  <a:srgbClr val="26303D"/>
                </a:solidFill>
              </a:rPr>
              <a:pPr defTabSz="1219170">
                <a:buClr>
                  <a:srgbClr val="000000"/>
                </a:buClr>
              </a:pPr>
              <a:t>63</a:t>
            </a:fld>
            <a:endParaRPr kern="0">
              <a:solidFill>
                <a:srgbClr val="26303D"/>
              </a:solidFill>
            </a:endParaRPr>
          </a:p>
        </p:txBody>
      </p:sp>
    </p:spTree>
    <p:extLst>
      <p:ext uri="{BB962C8B-B14F-4D97-AF65-F5344CB8AC3E}">
        <p14:creationId xmlns:p14="http://schemas.microsoft.com/office/powerpoint/2010/main" val="171427806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595"/>
        <p:cNvGrpSpPr/>
        <p:nvPr/>
      </p:nvGrpSpPr>
      <p:grpSpPr>
        <a:xfrm>
          <a:off x="0" y="0"/>
          <a:ext cx="0" cy="0"/>
          <a:chOff x="0" y="0"/>
          <a:chExt cx="0" cy="0"/>
        </a:xfrm>
      </p:grpSpPr>
      <p:sp>
        <p:nvSpPr>
          <p:cNvPr id="1596" name="Google Shape;1596;p17"/>
          <p:cNvSpPr txBox="1">
            <a:spLocks noGrp="1"/>
          </p:cNvSpPr>
          <p:nvPr>
            <p:ph type="body" idx="1"/>
          </p:nvPr>
        </p:nvSpPr>
        <p:spPr>
          <a:xfrm>
            <a:off x="461967" y="1906867"/>
            <a:ext cx="3767600" cy="4034800"/>
          </a:xfrm>
          <a:prstGeom prst="rect">
            <a:avLst/>
          </a:prstGeom>
        </p:spPr>
        <p:txBody>
          <a:bodyPr spcFirstLastPara="1" wrap="square" lIns="0" tIns="0" rIns="0" bIns="0" anchor="t" anchorCtr="0">
            <a:noAutofit/>
          </a:bodyPr>
          <a:lstStyle/>
          <a:p>
            <a:pPr marL="0" indent="0">
              <a:buNone/>
            </a:pPr>
            <a:r>
              <a:rPr lang="en" b="1"/>
              <a:t>Empathy- </a:t>
            </a:r>
            <a:r>
              <a:rPr lang="en" sz="1600" b="1"/>
              <a:t>Feeling the Same Emotion</a:t>
            </a:r>
            <a:endParaRPr sz="1600" b="1"/>
          </a:p>
          <a:p>
            <a:pPr marL="0" indent="0">
              <a:spcBef>
                <a:spcPts val="1067"/>
              </a:spcBef>
              <a:buNone/>
            </a:pPr>
            <a:endParaRPr sz="533" b="1"/>
          </a:p>
          <a:p>
            <a:pPr indent="-440256">
              <a:spcBef>
                <a:spcPts val="1067"/>
              </a:spcBef>
              <a:buSzPts val="1600"/>
            </a:pPr>
            <a:r>
              <a:rPr lang="en" sz="2133"/>
              <a:t>Often happens without conscious awareness</a:t>
            </a:r>
            <a:endParaRPr sz="2133"/>
          </a:p>
          <a:p>
            <a:pPr indent="-440256">
              <a:buSzPts val="1600"/>
            </a:pPr>
            <a:r>
              <a:rPr lang="en" sz="2133"/>
              <a:t>May be overwhelming and lead to feelings of distress </a:t>
            </a:r>
            <a:endParaRPr sz="2133"/>
          </a:p>
          <a:p>
            <a:pPr indent="-440256">
              <a:buSzPts val="1600"/>
            </a:pPr>
            <a:r>
              <a:rPr lang="en" sz="2133"/>
              <a:t>Can lead to withdraw from the person in need of help</a:t>
            </a:r>
            <a:endParaRPr sz="2133"/>
          </a:p>
        </p:txBody>
      </p:sp>
      <p:sp>
        <p:nvSpPr>
          <p:cNvPr id="1597" name="Google Shape;1597;p17"/>
          <p:cNvSpPr txBox="1">
            <a:spLocks noGrp="1"/>
          </p:cNvSpPr>
          <p:nvPr>
            <p:ph type="title"/>
          </p:nvPr>
        </p:nvSpPr>
        <p:spPr>
          <a:xfrm>
            <a:off x="937200" y="1014567"/>
            <a:ext cx="7546800" cy="628400"/>
          </a:xfrm>
          <a:prstGeom prst="rect">
            <a:avLst/>
          </a:prstGeom>
        </p:spPr>
        <p:txBody>
          <a:bodyPr spcFirstLastPara="1" wrap="square" lIns="0" tIns="0" rIns="0" bIns="0" anchor="b" anchorCtr="0">
            <a:noAutofit/>
          </a:bodyPr>
          <a:lstStyle/>
          <a:p>
            <a:r>
              <a:rPr lang="en"/>
              <a:t>Empathy vs. Compassion</a:t>
            </a:r>
            <a:endParaRPr/>
          </a:p>
        </p:txBody>
      </p:sp>
      <p:sp>
        <p:nvSpPr>
          <p:cNvPr id="1598" name="Google Shape;1598;p17"/>
          <p:cNvSpPr txBox="1">
            <a:spLocks noGrp="1"/>
          </p:cNvSpPr>
          <p:nvPr>
            <p:ph type="body" idx="2"/>
          </p:nvPr>
        </p:nvSpPr>
        <p:spPr>
          <a:xfrm>
            <a:off x="4716333" y="1906867"/>
            <a:ext cx="3767600" cy="4034800"/>
          </a:xfrm>
          <a:prstGeom prst="rect">
            <a:avLst/>
          </a:prstGeom>
        </p:spPr>
        <p:txBody>
          <a:bodyPr spcFirstLastPara="1" wrap="square" lIns="0" tIns="0" rIns="0" bIns="0" anchor="t" anchorCtr="0">
            <a:noAutofit/>
          </a:bodyPr>
          <a:lstStyle/>
          <a:p>
            <a:pPr marL="0" indent="0">
              <a:buNone/>
            </a:pPr>
            <a:r>
              <a:rPr lang="en" b="1"/>
              <a:t>Compassion - </a:t>
            </a:r>
            <a:r>
              <a:rPr lang="en" sz="1600" b="1"/>
              <a:t>Feeling Care and Concern</a:t>
            </a:r>
            <a:endParaRPr sz="1600" b="1"/>
          </a:p>
          <a:p>
            <a:pPr indent="-440256">
              <a:spcBef>
                <a:spcPts val="1067"/>
              </a:spcBef>
              <a:buSzPts val="1600"/>
            </a:pPr>
            <a:r>
              <a:rPr lang="en" sz="2133"/>
              <a:t>Requires conscious awareness</a:t>
            </a:r>
            <a:endParaRPr sz="2133"/>
          </a:p>
          <a:p>
            <a:pPr indent="-440256">
              <a:buSzPts val="1600"/>
            </a:pPr>
            <a:r>
              <a:rPr lang="en" sz="2133"/>
              <a:t>Leads to positive emotions</a:t>
            </a:r>
            <a:endParaRPr sz="2133"/>
          </a:p>
          <a:p>
            <a:pPr indent="-440256">
              <a:buSzPts val="1600"/>
            </a:pPr>
            <a:r>
              <a:rPr lang="en" sz="2133"/>
              <a:t>Involves a focus on being helpful</a:t>
            </a:r>
            <a:endParaRPr sz="2133"/>
          </a:p>
          <a:p>
            <a:pPr indent="-440256">
              <a:buSzPts val="1600"/>
            </a:pPr>
            <a:r>
              <a:rPr lang="en" sz="2133"/>
              <a:t>Is more sustainable</a:t>
            </a:r>
            <a:endParaRPr sz="2133"/>
          </a:p>
        </p:txBody>
      </p:sp>
      <p:sp>
        <p:nvSpPr>
          <p:cNvPr id="1599" name="Google Shape;1599;p17"/>
          <p:cNvSpPr txBox="1">
            <a:spLocks noGrp="1"/>
          </p:cNvSpPr>
          <p:nvPr>
            <p:ph type="sldNum" idx="12"/>
          </p:nvPr>
        </p:nvSpPr>
        <p:spPr>
          <a:xfrm>
            <a:off x="11595204" y="6231533"/>
            <a:ext cx="444000" cy="524800"/>
          </a:xfrm>
          <a:prstGeom prst="rect">
            <a:avLst/>
          </a:prstGeom>
        </p:spPr>
        <p:txBody>
          <a:bodyPr spcFirstLastPara="1" wrap="square" lIns="0" tIns="0" rIns="0" bIns="0" anchor="ctr" anchorCtr="0">
            <a:noAutofit/>
          </a:bodyPr>
          <a:lstStyle/>
          <a:p>
            <a:pPr defTabSz="1219170">
              <a:buClr>
                <a:srgbClr val="000000"/>
              </a:buClr>
            </a:pPr>
            <a:fld id="{00000000-1234-1234-1234-123412341234}" type="slidenum">
              <a:rPr lang="en" kern="0">
                <a:solidFill>
                  <a:srgbClr val="26303D"/>
                </a:solidFill>
              </a:rPr>
              <a:pPr defTabSz="1219170">
                <a:buClr>
                  <a:srgbClr val="000000"/>
                </a:buClr>
              </a:pPr>
              <a:t>64</a:t>
            </a:fld>
            <a:endParaRPr kern="0">
              <a:solidFill>
                <a:srgbClr val="26303D"/>
              </a:solidFill>
            </a:endParaRPr>
          </a:p>
        </p:txBody>
      </p:sp>
    </p:spTree>
    <p:extLst>
      <p:ext uri="{BB962C8B-B14F-4D97-AF65-F5344CB8AC3E}">
        <p14:creationId xmlns:p14="http://schemas.microsoft.com/office/powerpoint/2010/main" val="127560173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603"/>
        <p:cNvGrpSpPr/>
        <p:nvPr/>
      </p:nvGrpSpPr>
      <p:grpSpPr>
        <a:xfrm>
          <a:off x="0" y="0"/>
          <a:ext cx="0" cy="0"/>
          <a:chOff x="0" y="0"/>
          <a:chExt cx="0" cy="0"/>
        </a:xfrm>
      </p:grpSpPr>
      <p:sp>
        <p:nvSpPr>
          <p:cNvPr id="1604" name="Google Shape;1604;p18"/>
          <p:cNvSpPr txBox="1">
            <a:spLocks noGrp="1"/>
          </p:cNvSpPr>
          <p:nvPr>
            <p:ph type="title"/>
          </p:nvPr>
        </p:nvSpPr>
        <p:spPr>
          <a:xfrm>
            <a:off x="937200" y="1014567"/>
            <a:ext cx="7546800" cy="628400"/>
          </a:xfrm>
          <a:prstGeom prst="rect">
            <a:avLst/>
          </a:prstGeom>
        </p:spPr>
        <p:txBody>
          <a:bodyPr spcFirstLastPara="1" wrap="square" lIns="0" tIns="0" rIns="0" bIns="0" anchor="b" anchorCtr="0">
            <a:noAutofit/>
          </a:bodyPr>
          <a:lstStyle/>
          <a:p>
            <a:r>
              <a:rPr lang="en"/>
              <a:t>Turning Empathy Into Compassion</a:t>
            </a:r>
            <a:endParaRPr/>
          </a:p>
        </p:txBody>
      </p:sp>
      <p:sp>
        <p:nvSpPr>
          <p:cNvPr id="1605" name="Google Shape;1605;p18"/>
          <p:cNvSpPr txBox="1">
            <a:spLocks noGrp="1"/>
          </p:cNvSpPr>
          <p:nvPr>
            <p:ph type="body" idx="1"/>
          </p:nvPr>
        </p:nvSpPr>
        <p:spPr>
          <a:xfrm>
            <a:off x="937200" y="1906867"/>
            <a:ext cx="7546800" cy="4581200"/>
          </a:xfrm>
          <a:prstGeom prst="rect">
            <a:avLst/>
          </a:prstGeom>
        </p:spPr>
        <p:txBody>
          <a:bodyPr spcFirstLastPara="1" wrap="square" lIns="0" tIns="0" rIns="0" bIns="0" anchor="t" anchorCtr="0">
            <a:noAutofit/>
          </a:bodyPr>
          <a:lstStyle/>
          <a:p>
            <a:r>
              <a:rPr lang="en" sz="2933"/>
              <a:t>Self-Monitor</a:t>
            </a:r>
            <a:r>
              <a:rPr lang="en"/>
              <a:t> </a:t>
            </a:r>
            <a:r>
              <a:rPr lang="en" sz="2133"/>
              <a:t>for signs of emotional overwhelm, what tends to overwhelm you?</a:t>
            </a:r>
            <a:endParaRPr sz="2133"/>
          </a:p>
          <a:p>
            <a:r>
              <a:rPr lang="en" sz="2933"/>
              <a:t>Stay Calm</a:t>
            </a:r>
            <a:r>
              <a:rPr lang="en"/>
              <a:t> - </a:t>
            </a:r>
            <a:r>
              <a:rPr lang="en" sz="2133"/>
              <a:t>slow down, deepen your breath, say something reassuring, use imagery (mindfulness)</a:t>
            </a:r>
            <a:endParaRPr sz="2133"/>
          </a:p>
          <a:p>
            <a:pPr indent="-491054">
              <a:buSzPts val="2200"/>
            </a:pPr>
            <a:r>
              <a:rPr lang="en" sz="2933"/>
              <a:t>Be conscious of mirroring the emotions of others, use it to a positive advantage</a:t>
            </a:r>
            <a:endParaRPr sz="2933"/>
          </a:p>
          <a:p>
            <a:pPr indent="-491054">
              <a:buSzPts val="2200"/>
            </a:pPr>
            <a:r>
              <a:rPr lang="en" sz="2933"/>
              <a:t>Don’t forget to take care of your physical, emotional, spiritual and social needs on an ongoing basis</a:t>
            </a:r>
            <a:endParaRPr sz="2933"/>
          </a:p>
          <a:p>
            <a:pPr marL="0" indent="0">
              <a:spcBef>
                <a:spcPts val="1067"/>
              </a:spcBef>
              <a:spcAft>
                <a:spcPts val="1067"/>
              </a:spcAft>
              <a:buNone/>
            </a:pPr>
            <a:endParaRPr/>
          </a:p>
        </p:txBody>
      </p:sp>
      <p:sp>
        <p:nvSpPr>
          <p:cNvPr id="1606" name="Google Shape;1606;p18"/>
          <p:cNvSpPr txBox="1">
            <a:spLocks noGrp="1"/>
          </p:cNvSpPr>
          <p:nvPr>
            <p:ph type="sldNum" idx="12"/>
          </p:nvPr>
        </p:nvSpPr>
        <p:spPr>
          <a:xfrm>
            <a:off x="11595204" y="6231533"/>
            <a:ext cx="444000" cy="524800"/>
          </a:xfrm>
          <a:prstGeom prst="rect">
            <a:avLst/>
          </a:prstGeom>
        </p:spPr>
        <p:txBody>
          <a:bodyPr spcFirstLastPara="1" wrap="square" lIns="0" tIns="0" rIns="0" bIns="0" anchor="ctr" anchorCtr="0">
            <a:noAutofit/>
          </a:bodyPr>
          <a:lstStyle/>
          <a:p>
            <a:pPr defTabSz="1219170">
              <a:buClr>
                <a:srgbClr val="000000"/>
              </a:buClr>
            </a:pPr>
            <a:fld id="{00000000-1234-1234-1234-123412341234}" type="slidenum">
              <a:rPr lang="en" kern="0">
                <a:solidFill>
                  <a:srgbClr val="26303D"/>
                </a:solidFill>
              </a:rPr>
              <a:pPr defTabSz="1219170">
                <a:buClr>
                  <a:srgbClr val="000000"/>
                </a:buClr>
              </a:pPr>
              <a:t>65</a:t>
            </a:fld>
            <a:endParaRPr kern="0">
              <a:solidFill>
                <a:srgbClr val="26303D"/>
              </a:solidFill>
            </a:endParaRPr>
          </a:p>
        </p:txBody>
      </p:sp>
    </p:spTree>
    <p:extLst>
      <p:ext uri="{BB962C8B-B14F-4D97-AF65-F5344CB8AC3E}">
        <p14:creationId xmlns:p14="http://schemas.microsoft.com/office/powerpoint/2010/main" val="338793562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1610"/>
        <p:cNvGrpSpPr/>
        <p:nvPr/>
      </p:nvGrpSpPr>
      <p:grpSpPr>
        <a:xfrm>
          <a:off x="0" y="0"/>
          <a:ext cx="0" cy="0"/>
          <a:chOff x="0" y="0"/>
          <a:chExt cx="0" cy="0"/>
        </a:xfrm>
      </p:grpSpPr>
      <p:sp>
        <p:nvSpPr>
          <p:cNvPr id="1611" name="Google Shape;1611;p19"/>
          <p:cNvSpPr txBox="1">
            <a:spLocks noGrp="1"/>
          </p:cNvSpPr>
          <p:nvPr>
            <p:ph type="title"/>
          </p:nvPr>
        </p:nvSpPr>
        <p:spPr>
          <a:xfrm>
            <a:off x="937200" y="278600"/>
            <a:ext cx="7546800" cy="628400"/>
          </a:xfrm>
          <a:prstGeom prst="rect">
            <a:avLst/>
          </a:prstGeom>
        </p:spPr>
        <p:txBody>
          <a:bodyPr spcFirstLastPara="1" wrap="square" lIns="0" tIns="0" rIns="0" bIns="0" anchor="b" anchorCtr="0">
            <a:noAutofit/>
          </a:bodyPr>
          <a:lstStyle/>
          <a:p>
            <a:pPr algn="ctr"/>
            <a:r>
              <a:rPr lang="en"/>
              <a:t>Why is Self Care so Important</a:t>
            </a:r>
            <a:endParaRPr/>
          </a:p>
        </p:txBody>
      </p:sp>
      <p:sp>
        <p:nvSpPr>
          <p:cNvPr id="1612" name="Google Shape;1612;p19"/>
          <p:cNvSpPr txBox="1">
            <a:spLocks noGrp="1"/>
          </p:cNvSpPr>
          <p:nvPr>
            <p:ph type="sldNum" idx="12"/>
          </p:nvPr>
        </p:nvSpPr>
        <p:spPr>
          <a:xfrm>
            <a:off x="11595204" y="6231533"/>
            <a:ext cx="444000" cy="524800"/>
          </a:xfrm>
          <a:prstGeom prst="rect">
            <a:avLst/>
          </a:prstGeom>
        </p:spPr>
        <p:txBody>
          <a:bodyPr spcFirstLastPara="1" wrap="square" lIns="0" tIns="0" rIns="0" bIns="0" anchor="ctr" anchorCtr="0">
            <a:noAutofit/>
          </a:bodyPr>
          <a:lstStyle/>
          <a:p>
            <a:pPr defTabSz="1219170">
              <a:buClr>
                <a:srgbClr val="000000"/>
              </a:buClr>
            </a:pPr>
            <a:fld id="{00000000-1234-1234-1234-123412341234}" type="slidenum">
              <a:rPr lang="en" kern="0">
                <a:solidFill>
                  <a:srgbClr val="26303D"/>
                </a:solidFill>
              </a:rPr>
              <a:pPr defTabSz="1219170">
                <a:buClr>
                  <a:srgbClr val="000000"/>
                </a:buClr>
              </a:pPr>
              <a:t>66</a:t>
            </a:fld>
            <a:endParaRPr kern="0">
              <a:solidFill>
                <a:srgbClr val="26303D"/>
              </a:solidFill>
            </a:endParaRPr>
          </a:p>
        </p:txBody>
      </p:sp>
      <p:pic>
        <p:nvPicPr>
          <p:cNvPr id="1613" name="Google Shape;1613;p19"/>
          <p:cNvPicPr preferRelativeResize="0"/>
          <p:nvPr/>
        </p:nvPicPr>
        <p:blipFill>
          <a:blip r:embed="rId3">
            <a:alphaModFix/>
          </a:blip>
          <a:stretch>
            <a:fillRect/>
          </a:stretch>
        </p:blipFill>
        <p:spPr>
          <a:xfrm>
            <a:off x="1908301" y="955433"/>
            <a:ext cx="5474500" cy="5508200"/>
          </a:xfrm>
          <a:prstGeom prst="rect">
            <a:avLst/>
          </a:prstGeom>
          <a:noFill/>
          <a:ln>
            <a:noFill/>
          </a:ln>
        </p:spPr>
      </p:pic>
    </p:spTree>
    <p:extLst>
      <p:ext uri="{BB962C8B-B14F-4D97-AF65-F5344CB8AC3E}">
        <p14:creationId xmlns:p14="http://schemas.microsoft.com/office/powerpoint/2010/main" val="80613927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1617"/>
        <p:cNvGrpSpPr/>
        <p:nvPr/>
      </p:nvGrpSpPr>
      <p:grpSpPr>
        <a:xfrm>
          <a:off x="0" y="0"/>
          <a:ext cx="0" cy="0"/>
          <a:chOff x="0" y="0"/>
          <a:chExt cx="0" cy="0"/>
        </a:xfrm>
      </p:grpSpPr>
      <p:sp>
        <p:nvSpPr>
          <p:cNvPr id="1618" name="Google Shape;1618;p20"/>
          <p:cNvSpPr txBox="1">
            <a:spLocks noGrp="1"/>
          </p:cNvSpPr>
          <p:nvPr>
            <p:ph type="title" idx="4294967295"/>
          </p:nvPr>
        </p:nvSpPr>
        <p:spPr>
          <a:xfrm>
            <a:off x="3783433" y="360333"/>
            <a:ext cx="5464000" cy="754800"/>
          </a:xfrm>
          <a:prstGeom prst="rect">
            <a:avLst/>
          </a:prstGeom>
        </p:spPr>
        <p:txBody>
          <a:bodyPr spcFirstLastPara="1" wrap="square" lIns="0" tIns="0" rIns="0" bIns="0" anchor="b" anchorCtr="0">
            <a:noAutofit/>
          </a:bodyPr>
          <a:lstStyle/>
          <a:p>
            <a:pPr algn="ctr"/>
            <a:r>
              <a:rPr lang="en"/>
              <a:t>Co-Regulation 101</a:t>
            </a:r>
            <a:endParaRPr/>
          </a:p>
        </p:txBody>
      </p:sp>
      <p:sp>
        <p:nvSpPr>
          <p:cNvPr id="1619" name="Google Shape;1619;p20"/>
          <p:cNvSpPr txBox="1">
            <a:spLocks noGrp="1"/>
          </p:cNvSpPr>
          <p:nvPr>
            <p:ph type="sldNum" idx="12"/>
          </p:nvPr>
        </p:nvSpPr>
        <p:spPr>
          <a:xfrm>
            <a:off x="11595204" y="6231533"/>
            <a:ext cx="444000" cy="524800"/>
          </a:xfrm>
          <a:prstGeom prst="rect">
            <a:avLst/>
          </a:prstGeom>
        </p:spPr>
        <p:txBody>
          <a:bodyPr spcFirstLastPara="1" wrap="square" lIns="0" tIns="0" rIns="0" bIns="0" anchor="ctr" anchorCtr="0">
            <a:noAutofit/>
          </a:bodyPr>
          <a:lstStyle/>
          <a:p>
            <a:pPr defTabSz="1219170">
              <a:buClr>
                <a:srgbClr val="000000"/>
              </a:buClr>
            </a:pPr>
            <a:fld id="{00000000-1234-1234-1234-123412341234}" type="slidenum">
              <a:rPr lang="en" kern="0">
                <a:solidFill>
                  <a:srgbClr val="26303D"/>
                </a:solidFill>
              </a:rPr>
              <a:pPr defTabSz="1219170">
                <a:buClr>
                  <a:srgbClr val="000000"/>
                </a:buClr>
              </a:pPr>
              <a:t>67</a:t>
            </a:fld>
            <a:endParaRPr kern="0">
              <a:solidFill>
                <a:srgbClr val="26303D"/>
              </a:solidFill>
            </a:endParaRPr>
          </a:p>
        </p:txBody>
      </p:sp>
      <p:pic>
        <p:nvPicPr>
          <p:cNvPr id="1620" name="Google Shape;1620;p20"/>
          <p:cNvPicPr preferRelativeResize="0"/>
          <p:nvPr/>
        </p:nvPicPr>
        <p:blipFill rotWithShape="1">
          <a:blip r:embed="rId3">
            <a:alphaModFix/>
          </a:blip>
          <a:srcRect l="5962" t="12189" b="13027"/>
          <a:stretch/>
        </p:blipFill>
        <p:spPr>
          <a:xfrm>
            <a:off x="-530699" y="1155000"/>
            <a:ext cx="4548000" cy="4548000"/>
          </a:xfrm>
          <a:prstGeom prst="chord">
            <a:avLst>
              <a:gd name="adj1" fmla="val 13174523"/>
              <a:gd name="adj2" fmla="val 8428124"/>
            </a:avLst>
          </a:prstGeom>
          <a:noFill/>
          <a:ln>
            <a:noFill/>
          </a:ln>
        </p:spPr>
      </p:pic>
      <p:pic>
        <p:nvPicPr>
          <p:cNvPr id="1621" name="Google Shape;1621;p20"/>
          <p:cNvPicPr preferRelativeResize="0"/>
          <p:nvPr/>
        </p:nvPicPr>
        <p:blipFill>
          <a:blip r:embed="rId4">
            <a:alphaModFix/>
          </a:blip>
          <a:stretch>
            <a:fillRect/>
          </a:stretch>
        </p:blipFill>
        <p:spPr>
          <a:xfrm>
            <a:off x="4017302" y="1262534"/>
            <a:ext cx="5169265" cy="5169265"/>
          </a:xfrm>
          <a:prstGeom prst="rect">
            <a:avLst/>
          </a:prstGeom>
          <a:noFill/>
          <a:ln>
            <a:noFill/>
          </a:ln>
        </p:spPr>
      </p:pic>
    </p:spTree>
    <p:extLst>
      <p:ext uri="{BB962C8B-B14F-4D97-AF65-F5344CB8AC3E}">
        <p14:creationId xmlns:p14="http://schemas.microsoft.com/office/powerpoint/2010/main" val="181482270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1625"/>
        <p:cNvGrpSpPr/>
        <p:nvPr/>
      </p:nvGrpSpPr>
      <p:grpSpPr>
        <a:xfrm>
          <a:off x="0" y="0"/>
          <a:ext cx="0" cy="0"/>
          <a:chOff x="0" y="0"/>
          <a:chExt cx="0" cy="0"/>
        </a:xfrm>
      </p:grpSpPr>
      <p:sp>
        <p:nvSpPr>
          <p:cNvPr id="1626" name="Google Shape;1626;p21"/>
          <p:cNvSpPr txBox="1">
            <a:spLocks noGrp="1"/>
          </p:cNvSpPr>
          <p:nvPr>
            <p:ph type="title"/>
          </p:nvPr>
        </p:nvSpPr>
        <p:spPr>
          <a:xfrm>
            <a:off x="937200" y="1014567"/>
            <a:ext cx="7546800" cy="628400"/>
          </a:xfrm>
          <a:prstGeom prst="rect">
            <a:avLst/>
          </a:prstGeom>
        </p:spPr>
        <p:txBody>
          <a:bodyPr spcFirstLastPara="1" wrap="square" lIns="0" tIns="0" rIns="0" bIns="0" anchor="b" anchorCtr="0">
            <a:noAutofit/>
          </a:bodyPr>
          <a:lstStyle/>
          <a:p>
            <a:r>
              <a:rPr lang="en" sz="3867"/>
              <a:t>Trauma Informed Practices for Supporting Students</a:t>
            </a:r>
            <a:r>
              <a:rPr lang="en"/>
              <a:t>  </a:t>
            </a:r>
            <a:endParaRPr/>
          </a:p>
        </p:txBody>
      </p:sp>
      <p:sp>
        <p:nvSpPr>
          <p:cNvPr id="1627" name="Google Shape;1627;p21"/>
          <p:cNvSpPr txBox="1">
            <a:spLocks noGrp="1"/>
          </p:cNvSpPr>
          <p:nvPr>
            <p:ph type="body" idx="1"/>
          </p:nvPr>
        </p:nvSpPr>
        <p:spPr>
          <a:xfrm>
            <a:off x="937200" y="1906867"/>
            <a:ext cx="3993200" cy="3158800"/>
          </a:xfrm>
          <a:prstGeom prst="rect">
            <a:avLst/>
          </a:prstGeom>
        </p:spPr>
        <p:txBody>
          <a:bodyPr spcFirstLastPara="1" wrap="square" lIns="0" tIns="0" rIns="0" bIns="0" anchor="t" anchorCtr="0">
            <a:noAutofit/>
          </a:bodyPr>
          <a:lstStyle/>
          <a:p>
            <a:pPr marL="0" indent="0">
              <a:buNone/>
            </a:pPr>
            <a:r>
              <a:rPr lang="en" b="1"/>
              <a:t>Soothing the Survival Brain</a:t>
            </a:r>
            <a:endParaRPr b="1"/>
          </a:p>
          <a:p>
            <a:pPr indent="-406390">
              <a:lnSpc>
                <a:spcPct val="100000"/>
              </a:lnSpc>
              <a:spcBef>
                <a:spcPts val="1067"/>
              </a:spcBef>
              <a:buSzPts val="1200"/>
            </a:pPr>
            <a:r>
              <a:rPr lang="en" sz="1600"/>
              <a:t>Music, dance, drumming, rhythm</a:t>
            </a:r>
            <a:endParaRPr sz="1600"/>
          </a:p>
          <a:p>
            <a:pPr indent="-406390">
              <a:lnSpc>
                <a:spcPct val="100000"/>
              </a:lnSpc>
              <a:buSzPts val="1200"/>
            </a:pPr>
            <a:r>
              <a:rPr lang="en" sz="1600"/>
              <a:t>Movement</a:t>
            </a:r>
            <a:endParaRPr sz="1600"/>
          </a:p>
          <a:p>
            <a:pPr indent="-406390">
              <a:lnSpc>
                <a:spcPct val="100000"/>
              </a:lnSpc>
              <a:buSzPts val="1200"/>
            </a:pPr>
            <a:r>
              <a:rPr lang="en" sz="1600"/>
              <a:t>Sensory experiences/opportunities</a:t>
            </a:r>
            <a:endParaRPr sz="1600"/>
          </a:p>
          <a:p>
            <a:pPr indent="-406390">
              <a:lnSpc>
                <a:spcPct val="100000"/>
              </a:lnSpc>
              <a:buSzPts val="1200"/>
            </a:pPr>
            <a:r>
              <a:rPr lang="en" sz="1600"/>
              <a:t>Breathing, mindfulness, relaxation strategies</a:t>
            </a:r>
            <a:endParaRPr sz="1600"/>
          </a:p>
        </p:txBody>
      </p:sp>
      <p:sp>
        <p:nvSpPr>
          <p:cNvPr id="1628" name="Google Shape;1628;p21"/>
          <p:cNvSpPr txBox="1">
            <a:spLocks noGrp="1"/>
          </p:cNvSpPr>
          <p:nvPr>
            <p:ph type="body" idx="3"/>
          </p:nvPr>
        </p:nvSpPr>
        <p:spPr>
          <a:xfrm>
            <a:off x="5328567" y="1906867"/>
            <a:ext cx="3792800" cy="4186400"/>
          </a:xfrm>
          <a:prstGeom prst="rect">
            <a:avLst/>
          </a:prstGeom>
        </p:spPr>
        <p:txBody>
          <a:bodyPr spcFirstLastPara="1" wrap="square" lIns="0" tIns="0" rIns="0" bIns="0" anchor="t" anchorCtr="0">
            <a:noAutofit/>
          </a:bodyPr>
          <a:lstStyle/>
          <a:p>
            <a:pPr marL="0" indent="0">
              <a:buNone/>
            </a:pPr>
            <a:r>
              <a:rPr lang="en" b="1"/>
              <a:t>Soothing the Emotional Brain</a:t>
            </a:r>
            <a:endParaRPr b="1"/>
          </a:p>
          <a:p>
            <a:pPr indent="-406390">
              <a:spcBef>
                <a:spcPts val="1067"/>
              </a:spcBef>
              <a:buSzPts val="1200"/>
            </a:pPr>
            <a:r>
              <a:rPr lang="en" sz="1600"/>
              <a:t>Focus on safety</a:t>
            </a:r>
            <a:endParaRPr sz="1600"/>
          </a:p>
          <a:p>
            <a:pPr indent="-406390">
              <a:buSzPts val="1200"/>
            </a:pPr>
            <a:r>
              <a:rPr lang="en" sz="1600"/>
              <a:t>Predictability, routines and expectations</a:t>
            </a:r>
            <a:endParaRPr sz="1600"/>
          </a:p>
          <a:p>
            <a:pPr indent="-406390">
              <a:buSzPts val="1200"/>
            </a:pPr>
            <a:r>
              <a:rPr lang="en" sz="1600"/>
              <a:t>Increase opportunities for special relationship building with caring adults (</a:t>
            </a:r>
            <a:r>
              <a:rPr lang="en" sz="1600" b="1">
                <a:latin typeface="Encode Sans Semi Condensed"/>
                <a:ea typeface="Encode Sans Semi Condensed"/>
                <a:cs typeface="Encode Sans Semi Condensed"/>
                <a:sym typeface="Encode Sans Semi Condensed"/>
              </a:rPr>
              <a:t>not tied to academics</a:t>
            </a:r>
            <a:r>
              <a:rPr lang="en" sz="1600"/>
              <a:t>)</a:t>
            </a:r>
            <a:endParaRPr sz="1600"/>
          </a:p>
          <a:p>
            <a:pPr indent="-406390">
              <a:buSzPts val="1200"/>
            </a:pPr>
            <a:r>
              <a:rPr lang="en" sz="1600"/>
              <a:t>Primarily positive reinforcement; minimize punitive interventions</a:t>
            </a:r>
            <a:endParaRPr sz="1600"/>
          </a:p>
          <a:p>
            <a:pPr indent="-406390">
              <a:buSzPts val="1200"/>
              <a:buFont typeface="Encode Sans Semi Condensed"/>
              <a:buChar char="⊹"/>
            </a:pPr>
            <a:r>
              <a:rPr lang="en" sz="1600" b="1">
                <a:latin typeface="Encode Sans Semi Condensed"/>
                <a:ea typeface="Encode Sans Semi Condensed"/>
                <a:cs typeface="Encode Sans Semi Condensed"/>
                <a:sym typeface="Encode Sans Semi Condensed"/>
              </a:rPr>
              <a:t>Ample opportunities for creative self expression</a:t>
            </a:r>
            <a:endParaRPr sz="1600" b="1">
              <a:latin typeface="Encode Sans Semi Condensed"/>
              <a:ea typeface="Encode Sans Semi Condensed"/>
              <a:cs typeface="Encode Sans Semi Condensed"/>
              <a:sym typeface="Encode Sans Semi Condensed"/>
            </a:endParaRPr>
          </a:p>
          <a:p>
            <a:pPr indent="-406390">
              <a:buSzPts val="1200"/>
              <a:buFont typeface="Encode Sans Semi Condensed"/>
              <a:buChar char="⊹"/>
            </a:pPr>
            <a:r>
              <a:rPr lang="en" sz="1600" b="1">
                <a:latin typeface="Encode Sans Semi Condensed"/>
                <a:ea typeface="Encode Sans Semi Condensed"/>
                <a:cs typeface="Encode Sans Semi Condensed"/>
                <a:sym typeface="Encode Sans Semi Condensed"/>
              </a:rPr>
              <a:t>Have Fun!</a:t>
            </a:r>
            <a:endParaRPr sz="1600" b="1">
              <a:latin typeface="Encode Sans Semi Condensed"/>
              <a:ea typeface="Encode Sans Semi Condensed"/>
              <a:cs typeface="Encode Sans Semi Condensed"/>
              <a:sym typeface="Encode Sans Semi Condensed"/>
            </a:endParaRPr>
          </a:p>
          <a:p>
            <a:pPr marL="0" indent="0">
              <a:buNone/>
            </a:pPr>
            <a:endParaRPr sz="1600" b="1">
              <a:latin typeface="Encode Sans Semi Condensed"/>
              <a:ea typeface="Encode Sans Semi Condensed"/>
              <a:cs typeface="Encode Sans Semi Condensed"/>
              <a:sym typeface="Encode Sans Semi Condensed"/>
            </a:endParaRPr>
          </a:p>
          <a:p>
            <a:pPr marL="0" indent="0">
              <a:buNone/>
            </a:pPr>
            <a:endParaRPr sz="1600"/>
          </a:p>
          <a:p>
            <a:pPr marL="0" indent="0">
              <a:spcBef>
                <a:spcPts val="1067"/>
              </a:spcBef>
              <a:spcAft>
                <a:spcPts val="1067"/>
              </a:spcAft>
              <a:buNone/>
            </a:pPr>
            <a:endParaRPr sz="1600"/>
          </a:p>
        </p:txBody>
      </p:sp>
      <p:sp>
        <p:nvSpPr>
          <p:cNvPr id="1629" name="Google Shape;1629;p21"/>
          <p:cNvSpPr txBox="1">
            <a:spLocks noGrp="1"/>
          </p:cNvSpPr>
          <p:nvPr>
            <p:ph type="sldNum" idx="12"/>
          </p:nvPr>
        </p:nvSpPr>
        <p:spPr>
          <a:xfrm>
            <a:off x="11595204" y="6231533"/>
            <a:ext cx="444000" cy="524800"/>
          </a:xfrm>
          <a:prstGeom prst="rect">
            <a:avLst/>
          </a:prstGeom>
        </p:spPr>
        <p:txBody>
          <a:bodyPr spcFirstLastPara="1" wrap="square" lIns="0" tIns="0" rIns="0" bIns="0" anchor="ctr" anchorCtr="0">
            <a:noAutofit/>
          </a:bodyPr>
          <a:lstStyle/>
          <a:p>
            <a:pPr defTabSz="1219170">
              <a:buClr>
                <a:srgbClr val="000000"/>
              </a:buClr>
            </a:pPr>
            <a:fld id="{00000000-1234-1234-1234-123412341234}" type="slidenum">
              <a:rPr lang="en" kern="0">
                <a:solidFill>
                  <a:srgbClr val="26303D"/>
                </a:solidFill>
              </a:rPr>
              <a:pPr defTabSz="1219170">
                <a:buClr>
                  <a:srgbClr val="000000"/>
                </a:buClr>
              </a:pPr>
              <a:t>68</a:t>
            </a:fld>
            <a:endParaRPr kern="0">
              <a:solidFill>
                <a:srgbClr val="26303D"/>
              </a:solidFill>
            </a:endParaRPr>
          </a:p>
        </p:txBody>
      </p:sp>
    </p:spTree>
    <p:extLst>
      <p:ext uri="{BB962C8B-B14F-4D97-AF65-F5344CB8AC3E}">
        <p14:creationId xmlns:p14="http://schemas.microsoft.com/office/powerpoint/2010/main" val="377279295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1633"/>
        <p:cNvGrpSpPr/>
        <p:nvPr/>
      </p:nvGrpSpPr>
      <p:grpSpPr>
        <a:xfrm>
          <a:off x="0" y="0"/>
          <a:ext cx="0" cy="0"/>
          <a:chOff x="0" y="0"/>
          <a:chExt cx="0" cy="0"/>
        </a:xfrm>
      </p:grpSpPr>
      <p:sp>
        <p:nvSpPr>
          <p:cNvPr id="1634" name="Google Shape;1634;p22"/>
          <p:cNvSpPr txBox="1">
            <a:spLocks noGrp="1"/>
          </p:cNvSpPr>
          <p:nvPr>
            <p:ph type="ctrTitle" idx="4294967295"/>
          </p:nvPr>
        </p:nvSpPr>
        <p:spPr>
          <a:xfrm>
            <a:off x="1230047" y="1969638"/>
            <a:ext cx="9911200" cy="1306400"/>
          </a:xfrm>
          <a:prstGeom prst="rect">
            <a:avLst/>
          </a:prstGeom>
        </p:spPr>
        <p:txBody>
          <a:bodyPr spcFirstLastPara="1" wrap="square" lIns="0" tIns="0" rIns="0" bIns="0" anchor="b" anchorCtr="0">
            <a:noAutofit/>
          </a:bodyPr>
          <a:lstStyle/>
          <a:p>
            <a:pPr algn="ctr"/>
            <a:r>
              <a:rPr lang="en" sz="6400" dirty="0"/>
              <a:t>Strengthening the Thinking Brain</a:t>
            </a:r>
            <a:endParaRPr sz="6400" dirty="0"/>
          </a:p>
        </p:txBody>
      </p:sp>
      <p:sp>
        <p:nvSpPr>
          <p:cNvPr id="1635" name="Google Shape;1635;p22"/>
          <p:cNvSpPr txBox="1">
            <a:spLocks noGrp="1"/>
          </p:cNvSpPr>
          <p:nvPr>
            <p:ph type="sldNum" idx="12"/>
          </p:nvPr>
        </p:nvSpPr>
        <p:spPr>
          <a:xfrm>
            <a:off x="11595204" y="6231533"/>
            <a:ext cx="444000" cy="524800"/>
          </a:xfrm>
          <a:prstGeom prst="rect">
            <a:avLst/>
          </a:prstGeom>
        </p:spPr>
        <p:txBody>
          <a:bodyPr spcFirstLastPara="1" wrap="square" lIns="0" tIns="0" rIns="0" bIns="0" anchor="ctr" anchorCtr="0">
            <a:noAutofit/>
          </a:bodyPr>
          <a:lstStyle/>
          <a:p>
            <a:pPr defTabSz="1219170">
              <a:buClr>
                <a:srgbClr val="000000"/>
              </a:buClr>
            </a:pPr>
            <a:fld id="{00000000-1234-1234-1234-123412341234}" type="slidenum">
              <a:rPr lang="en" kern="0">
                <a:solidFill>
                  <a:srgbClr val="26303D"/>
                </a:solidFill>
              </a:rPr>
              <a:pPr defTabSz="1219170">
                <a:buClr>
                  <a:srgbClr val="000000"/>
                </a:buClr>
              </a:pPr>
              <a:t>69</a:t>
            </a:fld>
            <a:endParaRPr kern="0">
              <a:solidFill>
                <a:srgbClr val="26303D"/>
              </a:solidFill>
            </a:endParaRPr>
          </a:p>
        </p:txBody>
      </p:sp>
      <p:sp>
        <p:nvSpPr>
          <p:cNvPr id="1636" name="Google Shape;1636;p22"/>
          <p:cNvSpPr txBox="1"/>
          <p:nvPr/>
        </p:nvSpPr>
        <p:spPr>
          <a:xfrm>
            <a:off x="1140400" y="3471307"/>
            <a:ext cx="9740400" cy="3285026"/>
          </a:xfrm>
          <a:prstGeom prst="rect">
            <a:avLst/>
          </a:prstGeom>
          <a:noFill/>
          <a:ln>
            <a:noFill/>
          </a:ln>
        </p:spPr>
        <p:txBody>
          <a:bodyPr spcFirstLastPara="1" wrap="square" lIns="121900" tIns="121900" rIns="121900" bIns="121900" anchor="t" anchorCtr="0">
            <a:spAutoFit/>
          </a:bodyPr>
          <a:lstStyle/>
          <a:p>
            <a:pPr defTabSz="1219170">
              <a:lnSpc>
                <a:spcPct val="115000"/>
              </a:lnSpc>
              <a:buClr>
                <a:srgbClr val="000000"/>
              </a:buClr>
            </a:pPr>
            <a:r>
              <a:rPr lang="en" sz="2133" b="1" kern="0" dirty="0">
                <a:solidFill>
                  <a:srgbClr val="26303D"/>
                </a:solidFill>
                <a:latin typeface="Encode Sans Semi Condensed Light"/>
                <a:ea typeface="Encode Sans Semi Condensed Light"/>
                <a:cs typeface="Encode Sans Semi Condensed Light"/>
                <a:sym typeface="Encode Sans Semi Condensed Light"/>
              </a:rPr>
              <a:t>Help children form positive ideas about themselves, others, and the world</a:t>
            </a:r>
            <a:r>
              <a:rPr lang="en" sz="2933" b="1" kern="0" dirty="0">
                <a:solidFill>
                  <a:srgbClr val="26303D"/>
                </a:solidFill>
                <a:latin typeface="Encode Sans Semi Condensed Light"/>
                <a:ea typeface="Encode Sans Semi Condensed Light"/>
                <a:cs typeface="Encode Sans Semi Condensed Light"/>
                <a:sym typeface="Encode Sans Semi Condensed Light"/>
              </a:rPr>
              <a:t> </a:t>
            </a:r>
            <a:endParaRPr sz="2933" b="1" kern="0" dirty="0">
              <a:solidFill>
                <a:srgbClr val="26303D"/>
              </a:solidFill>
              <a:latin typeface="Encode Sans Semi Condensed Light"/>
              <a:ea typeface="Encode Sans Semi Condensed Light"/>
              <a:cs typeface="Encode Sans Semi Condensed Light"/>
              <a:sym typeface="Encode Sans Semi Condensed Light"/>
            </a:endParaRPr>
          </a:p>
          <a:p>
            <a:pPr marL="609585" indent="-406390" defTabSz="1219170">
              <a:lnSpc>
                <a:spcPct val="115000"/>
              </a:lnSpc>
              <a:buClr>
                <a:srgbClr val="26303D"/>
              </a:buClr>
              <a:buSzPts val="1200"/>
              <a:buFont typeface="Encode Sans Semi Condensed Light"/>
              <a:buChar char="●"/>
            </a:pPr>
            <a:r>
              <a:rPr lang="en" sz="1600" b="1" kern="0" dirty="0">
                <a:solidFill>
                  <a:srgbClr val="26303D"/>
                </a:solidFill>
                <a:latin typeface="Encode Sans Semi Condensed Light"/>
                <a:ea typeface="Encode Sans Semi Condensed Light"/>
                <a:cs typeface="Encode Sans Semi Condensed Light"/>
                <a:sym typeface="Encode Sans Semi Condensed Light"/>
              </a:rPr>
              <a:t>Positive feedback &amp; opportunities for self-exploration</a:t>
            </a:r>
            <a:endParaRPr sz="1600" b="1" kern="0" dirty="0">
              <a:solidFill>
                <a:srgbClr val="26303D"/>
              </a:solidFill>
              <a:latin typeface="Encode Sans Semi Condensed Light"/>
              <a:ea typeface="Encode Sans Semi Condensed Light"/>
              <a:cs typeface="Encode Sans Semi Condensed Light"/>
              <a:sym typeface="Encode Sans Semi Condensed Light"/>
            </a:endParaRPr>
          </a:p>
          <a:p>
            <a:pPr marL="609585" indent="-406390" defTabSz="1219170">
              <a:buClr>
                <a:srgbClr val="26303D"/>
              </a:buClr>
              <a:buSzPts val="1200"/>
              <a:buFont typeface="Encode Sans Semi Condensed Light"/>
              <a:buChar char="●"/>
            </a:pPr>
            <a:r>
              <a:rPr lang="en" sz="1600" b="1" kern="0" dirty="0">
                <a:solidFill>
                  <a:srgbClr val="26303D"/>
                </a:solidFill>
                <a:latin typeface="Encode Sans Semi Condensed Light"/>
                <a:ea typeface="Encode Sans Semi Condensed Light"/>
                <a:cs typeface="Encode Sans Semi Condensed Light"/>
                <a:sym typeface="Encode Sans Semi Condensed Light"/>
              </a:rPr>
              <a:t>Develop &amp; teach appreciation for positive relationships</a:t>
            </a:r>
            <a:endParaRPr sz="1600" b="1" kern="0" dirty="0">
              <a:solidFill>
                <a:srgbClr val="26303D"/>
              </a:solidFill>
              <a:latin typeface="Encode Sans Semi Condensed Light"/>
              <a:ea typeface="Encode Sans Semi Condensed Light"/>
              <a:cs typeface="Encode Sans Semi Condensed Light"/>
              <a:sym typeface="Encode Sans Semi Condensed Light"/>
            </a:endParaRPr>
          </a:p>
          <a:p>
            <a:pPr marL="609585" indent="-406390" defTabSz="1219170">
              <a:buClr>
                <a:srgbClr val="26303D"/>
              </a:buClr>
              <a:buSzPts val="1200"/>
              <a:buFont typeface="Encode Sans Semi Condensed Light"/>
              <a:buChar char="●"/>
            </a:pPr>
            <a:r>
              <a:rPr lang="en" sz="1600" b="1" kern="0" dirty="0">
                <a:solidFill>
                  <a:srgbClr val="26303D"/>
                </a:solidFill>
                <a:latin typeface="Encode Sans Semi Condensed Light"/>
                <a:ea typeface="Encode Sans Semi Condensed Light"/>
                <a:cs typeface="Encode Sans Semi Condensed Light"/>
                <a:sym typeface="Encode Sans Semi Condensed Light"/>
              </a:rPr>
              <a:t>Increase exposure to interesting experiences, individual interests &amp; extracurricular activities</a:t>
            </a:r>
            <a:endParaRPr sz="1600" b="1" kern="0" dirty="0">
              <a:solidFill>
                <a:srgbClr val="26303D"/>
              </a:solidFill>
              <a:latin typeface="Encode Sans Semi Condensed Light"/>
              <a:ea typeface="Encode Sans Semi Condensed Light"/>
              <a:cs typeface="Encode Sans Semi Condensed Light"/>
              <a:sym typeface="Encode Sans Semi Condensed Light"/>
            </a:endParaRPr>
          </a:p>
          <a:p>
            <a:pPr marL="609585" defTabSz="1219170">
              <a:buClr>
                <a:srgbClr val="000000"/>
              </a:buClr>
            </a:pPr>
            <a:endParaRPr sz="1600" b="1" kern="0" dirty="0">
              <a:solidFill>
                <a:srgbClr val="26303D"/>
              </a:solidFill>
              <a:latin typeface="Encode Sans Semi Condensed Light"/>
              <a:ea typeface="Encode Sans Semi Condensed Light"/>
              <a:cs typeface="Encode Sans Semi Condensed Light"/>
              <a:sym typeface="Encode Sans Semi Condensed Light"/>
            </a:endParaRPr>
          </a:p>
          <a:p>
            <a:pPr defTabSz="1219170">
              <a:buClr>
                <a:srgbClr val="000000"/>
              </a:buClr>
            </a:pPr>
            <a:r>
              <a:rPr lang="en" sz="2133" b="1" kern="0" dirty="0">
                <a:solidFill>
                  <a:srgbClr val="26303D"/>
                </a:solidFill>
                <a:latin typeface="Encode Sans Semi Condensed Light"/>
                <a:ea typeface="Encode Sans Semi Condensed Light"/>
                <a:cs typeface="Encode Sans Semi Condensed Light"/>
                <a:sym typeface="Encode Sans Semi Condensed Light"/>
              </a:rPr>
              <a:t>Explicitly teach how to manage learning </a:t>
            </a:r>
            <a:endParaRPr sz="2133" b="1" kern="0" dirty="0">
              <a:solidFill>
                <a:srgbClr val="26303D"/>
              </a:solidFill>
              <a:latin typeface="Encode Sans Semi Condensed Light"/>
              <a:ea typeface="Encode Sans Semi Condensed Light"/>
              <a:cs typeface="Encode Sans Semi Condensed Light"/>
              <a:sym typeface="Encode Sans Semi Condensed Light"/>
            </a:endParaRPr>
          </a:p>
          <a:p>
            <a:pPr marL="609585" indent="-423323" defTabSz="1219170">
              <a:buClr>
                <a:srgbClr val="26303D"/>
              </a:buClr>
              <a:buSzPts val="1400"/>
              <a:buFont typeface="Encode Sans Semi Condensed Light"/>
              <a:buChar char="●"/>
            </a:pPr>
            <a:r>
              <a:rPr lang="en" sz="1467" b="1" kern="0" dirty="0">
                <a:solidFill>
                  <a:srgbClr val="26303D"/>
                </a:solidFill>
                <a:latin typeface="Encode Sans Semi Condensed Light"/>
                <a:ea typeface="Encode Sans Semi Condensed Light"/>
                <a:cs typeface="Encode Sans Semi Condensed Light"/>
                <a:sym typeface="Encode Sans Semi Condensed Light"/>
              </a:rPr>
              <a:t>Break down assignments</a:t>
            </a:r>
            <a:endParaRPr sz="1467" b="1" kern="0" dirty="0">
              <a:solidFill>
                <a:srgbClr val="26303D"/>
              </a:solidFill>
              <a:latin typeface="Encode Sans Semi Condensed Light"/>
              <a:ea typeface="Encode Sans Semi Condensed Light"/>
              <a:cs typeface="Encode Sans Semi Condensed Light"/>
              <a:sym typeface="Encode Sans Semi Condensed Light"/>
            </a:endParaRPr>
          </a:p>
          <a:p>
            <a:pPr marL="609585" indent="-397923" defTabSz="1219170">
              <a:buClr>
                <a:srgbClr val="26303D"/>
              </a:buClr>
              <a:buSzPts val="1100"/>
              <a:buFont typeface="Encode Sans Semi Condensed Light"/>
              <a:buChar char="●"/>
            </a:pPr>
            <a:r>
              <a:rPr lang="en" sz="1467" b="1" kern="0" dirty="0">
                <a:solidFill>
                  <a:srgbClr val="26303D"/>
                </a:solidFill>
                <a:latin typeface="Encode Sans Semi Condensed Light"/>
                <a:ea typeface="Encode Sans Semi Condensed Light"/>
                <a:cs typeface="Encode Sans Semi Condensed Light"/>
                <a:sym typeface="Encode Sans Semi Condensed Light"/>
              </a:rPr>
              <a:t>Use planners and teach organizational skills  </a:t>
            </a:r>
            <a:endParaRPr sz="1467" b="1" kern="0" dirty="0">
              <a:solidFill>
                <a:srgbClr val="26303D"/>
              </a:solidFill>
              <a:latin typeface="Encode Sans Semi Condensed Light"/>
              <a:ea typeface="Encode Sans Semi Condensed Light"/>
              <a:cs typeface="Encode Sans Semi Condensed Light"/>
              <a:sym typeface="Encode Sans Semi Condensed Light"/>
            </a:endParaRPr>
          </a:p>
          <a:p>
            <a:pPr marL="609585" indent="-397923" defTabSz="1219170">
              <a:buClr>
                <a:srgbClr val="26303D"/>
              </a:buClr>
              <a:buSzPts val="1100"/>
              <a:buFont typeface="Encode Sans Semi Condensed Light"/>
              <a:buChar char="●"/>
            </a:pPr>
            <a:r>
              <a:rPr lang="en" sz="1467" b="1" kern="0" dirty="0">
                <a:solidFill>
                  <a:srgbClr val="26303D"/>
                </a:solidFill>
                <a:latin typeface="Encode Sans Semi Condensed Light"/>
                <a:ea typeface="Encode Sans Semi Condensed Light"/>
                <a:cs typeface="Encode Sans Semi Condensed Light"/>
                <a:sym typeface="Encode Sans Semi Condensed Light"/>
              </a:rPr>
              <a:t>Formulate goals and break them down into successive steps</a:t>
            </a:r>
            <a:endParaRPr sz="1467" b="1" kern="0" dirty="0">
              <a:solidFill>
                <a:srgbClr val="26303D"/>
              </a:solidFill>
              <a:latin typeface="Encode Sans Semi Condensed Light"/>
              <a:ea typeface="Encode Sans Semi Condensed Light"/>
              <a:cs typeface="Encode Sans Semi Condensed Light"/>
              <a:sym typeface="Encode Sans Semi Condensed Light"/>
            </a:endParaRPr>
          </a:p>
          <a:p>
            <a:pPr marL="1219170" defTabSz="1219170">
              <a:buClr>
                <a:srgbClr val="000000"/>
              </a:buClr>
            </a:pPr>
            <a:endParaRPr sz="1600" b="1" kern="0" dirty="0">
              <a:solidFill>
                <a:srgbClr val="26303D"/>
              </a:solidFill>
              <a:latin typeface="Encode Sans Semi Condensed Light"/>
              <a:ea typeface="Encode Sans Semi Condensed Light"/>
              <a:cs typeface="Encode Sans Semi Condensed Light"/>
              <a:sym typeface="Encode Sans Semi Condensed Light"/>
            </a:endParaRPr>
          </a:p>
        </p:txBody>
      </p:sp>
    </p:spTree>
    <p:extLst>
      <p:ext uri="{BB962C8B-B14F-4D97-AF65-F5344CB8AC3E}">
        <p14:creationId xmlns:p14="http://schemas.microsoft.com/office/powerpoint/2010/main" val="13323200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DEFF7"/>
        </a:solidFill>
        <a:effectLst/>
      </p:bgPr>
    </p:bg>
    <p:spTree>
      <p:nvGrpSpPr>
        <p:cNvPr id="1" name=""/>
        <p:cNvGrpSpPr/>
        <p:nvPr/>
      </p:nvGrpSpPr>
      <p:grpSpPr>
        <a:xfrm>
          <a:off x="0" y="0"/>
          <a:ext cx="0" cy="0"/>
          <a:chOff x="0" y="0"/>
          <a:chExt cx="0" cy="0"/>
        </a:xfrm>
      </p:grpSpPr>
      <p:sp>
        <p:nvSpPr>
          <p:cNvPr id="23" name="Text Placeholder 22">
            <a:extLst>
              <a:ext uri="{FF2B5EF4-FFF2-40B4-BE49-F238E27FC236}">
                <a16:creationId xmlns:a16="http://schemas.microsoft.com/office/drawing/2014/main" id="{2B0FE939-6135-8846-B579-79F696C454ED}"/>
              </a:ext>
            </a:extLst>
          </p:cNvPr>
          <p:cNvSpPr>
            <a:spLocks noGrp="1"/>
          </p:cNvSpPr>
          <p:nvPr>
            <p:ph type="body" sz="half" idx="16"/>
          </p:nvPr>
        </p:nvSpPr>
        <p:spPr>
          <a:xfrm>
            <a:off x="2008438" y="5539346"/>
            <a:ext cx="2919413" cy="583534"/>
          </a:xfrm>
        </p:spPr>
        <p:txBody>
          <a:bodyPr/>
          <a:lstStyle/>
          <a:p>
            <a:r>
              <a:rPr lang="en-US" b="1" dirty="0"/>
              <a:t>Ron wenkart</a:t>
            </a:r>
          </a:p>
        </p:txBody>
      </p:sp>
      <p:sp>
        <p:nvSpPr>
          <p:cNvPr id="5" name="TextBox 4"/>
          <p:cNvSpPr txBox="1"/>
          <p:nvPr/>
        </p:nvSpPr>
        <p:spPr>
          <a:xfrm>
            <a:off x="1006763" y="920596"/>
            <a:ext cx="10298545" cy="1323439"/>
          </a:xfrm>
          <a:prstGeom prst="rect">
            <a:avLst/>
          </a:prstGeom>
          <a:ln w="38100"/>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en-US" sz="3200" b="1" dirty="0">
                <a:solidFill>
                  <a:srgbClr val="FF0000"/>
                </a:solidFill>
              </a:rPr>
              <a:t>SESSION #1 </a:t>
            </a:r>
          </a:p>
          <a:p>
            <a:pPr algn="ctr"/>
            <a:r>
              <a:rPr lang="en-US" sz="2400" b="1" dirty="0">
                <a:solidFill>
                  <a:srgbClr val="191919"/>
                </a:solidFill>
              </a:rPr>
              <a:t>~Ron Wenkart &amp; Alefia Mithaiwala~</a:t>
            </a:r>
          </a:p>
          <a:p>
            <a:pPr algn="ctr"/>
            <a:r>
              <a:rPr lang="en-US" sz="2400" b="1" i="1" dirty="0">
                <a:solidFill>
                  <a:srgbClr val="191919"/>
                </a:solidFill>
              </a:rPr>
              <a:t>Educational Attorneys with Atkinson, Andelson, Loya, Ruud &amp; Romo</a:t>
            </a:r>
          </a:p>
        </p:txBody>
      </p:sp>
      <p:pic>
        <p:nvPicPr>
          <p:cNvPr id="2" name="Picture 1"/>
          <p:cNvPicPr>
            <a:picLocks noChangeAspect="1"/>
          </p:cNvPicPr>
          <p:nvPr/>
        </p:nvPicPr>
        <p:blipFill>
          <a:blip r:embed="rId2"/>
          <a:stretch>
            <a:fillRect/>
          </a:stretch>
        </p:blipFill>
        <p:spPr>
          <a:xfrm>
            <a:off x="1887462" y="2411976"/>
            <a:ext cx="3161363" cy="3127370"/>
          </a:xfrm>
          <a:prstGeom prst="rect">
            <a:avLst/>
          </a:prstGeom>
        </p:spPr>
      </p:pic>
      <p:sp>
        <p:nvSpPr>
          <p:cNvPr id="6" name="Text Placeholder 22">
            <a:extLst>
              <a:ext uri="{FF2B5EF4-FFF2-40B4-BE49-F238E27FC236}">
                <a16:creationId xmlns:a16="http://schemas.microsoft.com/office/drawing/2014/main" id="{2B0FE939-6135-8846-B579-79F696C454ED}"/>
              </a:ext>
            </a:extLst>
          </p:cNvPr>
          <p:cNvSpPr>
            <a:spLocks noGrp="1"/>
          </p:cNvSpPr>
          <p:nvPr>
            <p:ph type="body" sz="half" idx="16"/>
          </p:nvPr>
        </p:nvSpPr>
        <p:spPr>
          <a:xfrm>
            <a:off x="6677420" y="5539346"/>
            <a:ext cx="2919413" cy="583534"/>
          </a:xfrm>
        </p:spPr>
        <p:txBody>
          <a:bodyPr/>
          <a:lstStyle/>
          <a:p>
            <a:r>
              <a:rPr lang="en-US" b="1" dirty="0"/>
              <a:t>Alefia mithaiwala</a:t>
            </a:r>
          </a:p>
        </p:txBody>
      </p:sp>
      <p:pic>
        <p:nvPicPr>
          <p:cNvPr id="3" name="Picture 2"/>
          <p:cNvPicPr>
            <a:picLocks noChangeAspect="1"/>
          </p:cNvPicPr>
          <p:nvPr/>
        </p:nvPicPr>
        <p:blipFill>
          <a:blip r:embed="rId3"/>
          <a:stretch>
            <a:fillRect/>
          </a:stretch>
        </p:blipFill>
        <p:spPr>
          <a:xfrm>
            <a:off x="7016971" y="2446898"/>
            <a:ext cx="2240310" cy="3057525"/>
          </a:xfrm>
          <a:prstGeom prst="rect">
            <a:avLst/>
          </a:prstGeom>
        </p:spPr>
      </p:pic>
    </p:spTree>
    <p:extLst>
      <p:ext uri="{BB962C8B-B14F-4D97-AF65-F5344CB8AC3E}">
        <p14:creationId xmlns:p14="http://schemas.microsoft.com/office/powerpoint/2010/main" val="164038927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1640"/>
        <p:cNvGrpSpPr/>
        <p:nvPr/>
      </p:nvGrpSpPr>
      <p:grpSpPr>
        <a:xfrm>
          <a:off x="0" y="0"/>
          <a:ext cx="0" cy="0"/>
          <a:chOff x="0" y="0"/>
          <a:chExt cx="0" cy="0"/>
        </a:xfrm>
      </p:grpSpPr>
      <p:sp>
        <p:nvSpPr>
          <p:cNvPr id="1641" name="Google Shape;1641;p23"/>
          <p:cNvSpPr txBox="1">
            <a:spLocks noGrp="1"/>
          </p:cNvSpPr>
          <p:nvPr>
            <p:ph type="ctrTitle" idx="4294967295"/>
          </p:nvPr>
        </p:nvSpPr>
        <p:spPr>
          <a:xfrm>
            <a:off x="1239011" y="2287257"/>
            <a:ext cx="9911200" cy="1059200"/>
          </a:xfrm>
          <a:prstGeom prst="rect">
            <a:avLst/>
          </a:prstGeom>
        </p:spPr>
        <p:txBody>
          <a:bodyPr spcFirstLastPara="1" wrap="square" lIns="0" tIns="0" rIns="0" bIns="0" anchor="b" anchorCtr="0">
            <a:noAutofit/>
          </a:bodyPr>
          <a:lstStyle/>
          <a:p>
            <a:pPr algn="ctr"/>
            <a:r>
              <a:rPr lang="en" sz="6400" dirty="0"/>
              <a:t>Strengthening the Thinking Brain</a:t>
            </a:r>
            <a:endParaRPr sz="6400" dirty="0"/>
          </a:p>
        </p:txBody>
      </p:sp>
      <p:sp>
        <p:nvSpPr>
          <p:cNvPr id="1642" name="Google Shape;1642;p23"/>
          <p:cNvSpPr txBox="1">
            <a:spLocks noGrp="1"/>
          </p:cNvSpPr>
          <p:nvPr>
            <p:ph type="sldNum" idx="12"/>
          </p:nvPr>
        </p:nvSpPr>
        <p:spPr>
          <a:xfrm>
            <a:off x="11595204" y="6231533"/>
            <a:ext cx="444000" cy="524800"/>
          </a:xfrm>
          <a:prstGeom prst="rect">
            <a:avLst/>
          </a:prstGeom>
        </p:spPr>
        <p:txBody>
          <a:bodyPr spcFirstLastPara="1" wrap="square" lIns="0" tIns="0" rIns="0" bIns="0" anchor="ctr" anchorCtr="0">
            <a:noAutofit/>
          </a:bodyPr>
          <a:lstStyle/>
          <a:p>
            <a:pPr defTabSz="1219170">
              <a:buClr>
                <a:srgbClr val="000000"/>
              </a:buClr>
            </a:pPr>
            <a:fld id="{00000000-1234-1234-1234-123412341234}" type="slidenum">
              <a:rPr lang="en" kern="0">
                <a:solidFill>
                  <a:srgbClr val="26303D"/>
                </a:solidFill>
              </a:rPr>
              <a:pPr defTabSz="1219170">
                <a:buClr>
                  <a:srgbClr val="000000"/>
                </a:buClr>
              </a:pPr>
              <a:t>70</a:t>
            </a:fld>
            <a:endParaRPr kern="0">
              <a:solidFill>
                <a:srgbClr val="26303D"/>
              </a:solidFill>
            </a:endParaRPr>
          </a:p>
        </p:txBody>
      </p:sp>
      <p:sp>
        <p:nvSpPr>
          <p:cNvPr id="1643" name="Google Shape;1643;p23"/>
          <p:cNvSpPr txBox="1"/>
          <p:nvPr/>
        </p:nvSpPr>
        <p:spPr>
          <a:xfrm>
            <a:off x="1140400" y="3493337"/>
            <a:ext cx="9740400" cy="3364663"/>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en" sz="2133" b="1" kern="0" dirty="0">
                <a:solidFill>
                  <a:srgbClr val="26303D"/>
                </a:solidFill>
                <a:latin typeface="Encode Sans Semi Condensed Light"/>
                <a:ea typeface="Encode Sans Semi Condensed Light"/>
                <a:cs typeface="Encode Sans Semi Condensed Light"/>
                <a:sym typeface="Encode Sans Semi Condensed Light"/>
              </a:rPr>
              <a:t>Teach an awareness of the nervous system and the basics of brain development</a:t>
            </a:r>
            <a:endParaRPr sz="2133" b="1" kern="0" dirty="0">
              <a:solidFill>
                <a:srgbClr val="26303D"/>
              </a:solidFill>
              <a:latin typeface="Encode Sans Semi Condensed Light"/>
              <a:ea typeface="Encode Sans Semi Condensed Light"/>
              <a:cs typeface="Encode Sans Semi Condensed Light"/>
              <a:sym typeface="Encode Sans Semi Condensed Light"/>
            </a:endParaRPr>
          </a:p>
          <a:p>
            <a:pPr marL="609585" indent="-423323" defTabSz="1219170">
              <a:buClr>
                <a:srgbClr val="26303D"/>
              </a:buClr>
              <a:buSzPts val="1400"/>
              <a:buFont typeface="Encode Sans Semi Condensed Light"/>
              <a:buChar char="●"/>
            </a:pPr>
            <a:r>
              <a:rPr lang="en" sz="1600" b="1" kern="0" dirty="0">
                <a:solidFill>
                  <a:srgbClr val="26303D"/>
                </a:solidFill>
                <a:latin typeface="Encode Sans Semi Condensed Light"/>
                <a:ea typeface="Encode Sans Semi Condensed Light"/>
                <a:cs typeface="Encode Sans Semi Condensed Light"/>
                <a:sym typeface="Encode Sans Semi Condensed Light"/>
              </a:rPr>
              <a:t>How soothing the survival brain helps us access our thinking brain</a:t>
            </a:r>
            <a:endParaRPr sz="1600" b="1" kern="0" dirty="0">
              <a:solidFill>
                <a:srgbClr val="26303D"/>
              </a:solidFill>
              <a:latin typeface="Encode Sans Semi Condensed Light"/>
              <a:ea typeface="Encode Sans Semi Condensed Light"/>
              <a:cs typeface="Encode Sans Semi Condensed Light"/>
              <a:sym typeface="Encode Sans Semi Condensed Light"/>
            </a:endParaRPr>
          </a:p>
          <a:p>
            <a:pPr marL="609585" indent="-406390" defTabSz="1219170">
              <a:buClr>
                <a:srgbClr val="26303D"/>
              </a:buClr>
              <a:buSzPts val="1200"/>
              <a:buFont typeface="Encode Sans Semi Condensed Light"/>
              <a:buChar char="●"/>
            </a:pPr>
            <a:r>
              <a:rPr lang="en" sz="1600" b="1" kern="0" dirty="0">
                <a:solidFill>
                  <a:srgbClr val="26303D"/>
                </a:solidFill>
                <a:latin typeface="Encode Sans Semi Condensed Light"/>
                <a:ea typeface="Encode Sans Semi Condensed Light"/>
                <a:cs typeface="Encode Sans Semi Condensed Light"/>
                <a:sym typeface="Encode Sans Semi Condensed Light"/>
              </a:rPr>
              <a:t>Teach symptoms of trauma exposure to normalize experiences</a:t>
            </a:r>
            <a:endParaRPr sz="1600" b="1" kern="0" dirty="0">
              <a:solidFill>
                <a:srgbClr val="26303D"/>
              </a:solidFill>
              <a:latin typeface="Encode Sans Semi Condensed Light"/>
              <a:ea typeface="Encode Sans Semi Condensed Light"/>
              <a:cs typeface="Encode Sans Semi Condensed Light"/>
              <a:sym typeface="Encode Sans Semi Condensed Light"/>
            </a:endParaRPr>
          </a:p>
          <a:p>
            <a:pPr defTabSz="1219170">
              <a:buClr>
                <a:srgbClr val="000000"/>
              </a:buClr>
            </a:pPr>
            <a:endParaRPr sz="2133" b="1" kern="0" dirty="0">
              <a:solidFill>
                <a:srgbClr val="26303D"/>
              </a:solidFill>
              <a:latin typeface="Encode Sans Semi Condensed Light"/>
              <a:ea typeface="Encode Sans Semi Condensed Light"/>
              <a:cs typeface="Encode Sans Semi Condensed Light"/>
              <a:sym typeface="Encode Sans Semi Condensed Light"/>
            </a:endParaRPr>
          </a:p>
          <a:p>
            <a:pPr defTabSz="1219170">
              <a:buClr>
                <a:srgbClr val="000000"/>
              </a:buClr>
            </a:pPr>
            <a:r>
              <a:rPr lang="en" sz="2133" b="1" kern="0" dirty="0">
                <a:solidFill>
                  <a:srgbClr val="26303D"/>
                </a:solidFill>
                <a:latin typeface="Encode Sans Semi Condensed Light"/>
                <a:ea typeface="Encode Sans Semi Condensed Light"/>
                <a:cs typeface="Encode Sans Semi Condensed Light"/>
                <a:sym typeface="Encode Sans Semi Condensed Light"/>
              </a:rPr>
              <a:t>Discipline</a:t>
            </a:r>
            <a:endParaRPr sz="2133" b="1" kern="0" dirty="0">
              <a:solidFill>
                <a:srgbClr val="26303D"/>
              </a:solidFill>
              <a:latin typeface="Encode Sans Semi Condensed Light"/>
              <a:ea typeface="Encode Sans Semi Condensed Light"/>
              <a:cs typeface="Encode Sans Semi Condensed Light"/>
              <a:sym typeface="Encode Sans Semi Condensed Light"/>
            </a:endParaRPr>
          </a:p>
          <a:p>
            <a:pPr marL="609585" indent="-406390" defTabSz="1219170">
              <a:buClr>
                <a:srgbClr val="26303D"/>
              </a:buClr>
              <a:buSzPts val="1200"/>
              <a:buFont typeface="Encode Sans Semi Condensed Light"/>
              <a:buChar char="●"/>
            </a:pPr>
            <a:r>
              <a:rPr lang="en" sz="1600" b="1" kern="0" dirty="0">
                <a:solidFill>
                  <a:srgbClr val="26303D"/>
                </a:solidFill>
                <a:latin typeface="Encode Sans Semi Condensed Light"/>
                <a:ea typeface="Encode Sans Semi Condensed Light"/>
                <a:cs typeface="Encode Sans Semi Condensed Light"/>
                <a:sym typeface="Encode Sans Semi Condensed Light"/>
              </a:rPr>
              <a:t>Consider if the discipline employed builds the child’s ability to exercise self-control in the future </a:t>
            </a:r>
            <a:endParaRPr sz="1600" b="1" kern="0" dirty="0">
              <a:solidFill>
                <a:srgbClr val="26303D"/>
              </a:solidFill>
              <a:latin typeface="Encode Sans Semi Condensed Light"/>
              <a:ea typeface="Encode Sans Semi Condensed Light"/>
              <a:cs typeface="Encode Sans Semi Condensed Light"/>
              <a:sym typeface="Encode Sans Semi Condensed Light"/>
            </a:endParaRPr>
          </a:p>
          <a:p>
            <a:pPr marL="609585" indent="-406390" defTabSz="1219170">
              <a:buClr>
                <a:srgbClr val="26303D"/>
              </a:buClr>
              <a:buSzPts val="1200"/>
              <a:buFont typeface="Encode Sans Semi Condensed Light"/>
              <a:buChar char="●"/>
            </a:pPr>
            <a:r>
              <a:rPr lang="en" sz="1600" b="1" kern="0" dirty="0">
                <a:solidFill>
                  <a:srgbClr val="26303D"/>
                </a:solidFill>
                <a:latin typeface="Encode Sans Semi Condensed Light"/>
                <a:ea typeface="Encode Sans Semi Condensed Light"/>
                <a:cs typeface="Encode Sans Semi Condensed Light"/>
                <a:sym typeface="Encode Sans Semi Condensed Light"/>
              </a:rPr>
              <a:t>Collaborative Problem Solving</a:t>
            </a:r>
            <a:endParaRPr sz="1600" b="1" kern="0" dirty="0">
              <a:solidFill>
                <a:srgbClr val="26303D"/>
              </a:solidFill>
              <a:latin typeface="Encode Sans Semi Condensed Light"/>
              <a:ea typeface="Encode Sans Semi Condensed Light"/>
              <a:cs typeface="Encode Sans Semi Condensed Light"/>
              <a:sym typeface="Encode Sans Semi Condensed Light"/>
            </a:endParaRPr>
          </a:p>
          <a:p>
            <a:pPr marL="609585" indent="-406390" defTabSz="1219170">
              <a:buClr>
                <a:srgbClr val="26303D"/>
              </a:buClr>
              <a:buSzPts val="1200"/>
              <a:buFont typeface="Encode Sans Semi Condensed Light"/>
              <a:buChar char="●"/>
            </a:pPr>
            <a:r>
              <a:rPr lang="en" sz="1600" b="1" kern="0" dirty="0">
                <a:solidFill>
                  <a:srgbClr val="26303D"/>
                </a:solidFill>
                <a:latin typeface="Encode Sans Semi Condensed Light"/>
                <a:ea typeface="Encode Sans Semi Condensed Light"/>
                <a:cs typeface="Encode Sans Semi Condensed Light"/>
                <a:sym typeface="Encode Sans Semi Condensed Light"/>
              </a:rPr>
              <a:t>Restorative Practices</a:t>
            </a:r>
            <a:endParaRPr sz="1600" b="1" kern="0" dirty="0">
              <a:solidFill>
                <a:srgbClr val="26303D"/>
              </a:solidFill>
              <a:latin typeface="Encode Sans Semi Condensed Light"/>
              <a:ea typeface="Encode Sans Semi Condensed Light"/>
              <a:cs typeface="Encode Sans Semi Condensed Light"/>
              <a:sym typeface="Encode Sans Semi Condensed Light"/>
            </a:endParaRPr>
          </a:p>
          <a:p>
            <a:pPr defTabSz="1219170">
              <a:buClr>
                <a:srgbClr val="000000"/>
              </a:buClr>
            </a:pPr>
            <a:endParaRPr sz="2133" b="1" kern="0" dirty="0">
              <a:solidFill>
                <a:srgbClr val="26303D"/>
              </a:solidFill>
              <a:latin typeface="Encode Sans Semi Condensed Light"/>
              <a:ea typeface="Encode Sans Semi Condensed Light"/>
              <a:cs typeface="Encode Sans Semi Condensed Light"/>
              <a:sym typeface="Encode Sans Semi Condensed Light"/>
            </a:endParaRPr>
          </a:p>
        </p:txBody>
      </p:sp>
    </p:spTree>
    <p:extLst>
      <p:ext uri="{BB962C8B-B14F-4D97-AF65-F5344CB8AC3E}">
        <p14:creationId xmlns:p14="http://schemas.microsoft.com/office/powerpoint/2010/main" val="1079334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647"/>
        <p:cNvGrpSpPr/>
        <p:nvPr/>
      </p:nvGrpSpPr>
      <p:grpSpPr>
        <a:xfrm>
          <a:off x="0" y="0"/>
          <a:ext cx="0" cy="0"/>
          <a:chOff x="0" y="0"/>
          <a:chExt cx="0" cy="0"/>
        </a:xfrm>
      </p:grpSpPr>
      <p:sp>
        <p:nvSpPr>
          <p:cNvPr id="1648" name="Google Shape;1648;p24"/>
          <p:cNvSpPr txBox="1">
            <a:spLocks noGrp="1"/>
          </p:cNvSpPr>
          <p:nvPr>
            <p:ph type="ctrTitle" idx="4294967295"/>
          </p:nvPr>
        </p:nvSpPr>
        <p:spPr>
          <a:xfrm>
            <a:off x="1140400" y="1298484"/>
            <a:ext cx="6259200" cy="1546400"/>
          </a:xfrm>
          <a:prstGeom prst="rect">
            <a:avLst/>
          </a:prstGeom>
        </p:spPr>
        <p:txBody>
          <a:bodyPr spcFirstLastPara="1" wrap="square" lIns="0" tIns="0" rIns="0" bIns="0" anchor="b" anchorCtr="0">
            <a:noAutofit/>
          </a:bodyPr>
          <a:lstStyle/>
          <a:p>
            <a:r>
              <a:rPr lang="en" sz="9600">
                <a:solidFill>
                  <a:schemeClr val="accent2"/>
                </a:solidFill>
              </a:rPr>
              <a:t>Thanks!</a:t>
            </a:r>
            <a:endParaRPr sz="9600">
              <a:solidFill>
                <a:schemeClr val="accent2"/>
              </a:solidFill>
            </a:endParaRPr>
          </a:p>
        </p:txBody>
      </p:sp>
      <p:sp>
        <p:nvSpPr>
          <p:cNvPr id="1649" name="Google Shape;1649;p24"/>
          <p:cNvSpPr txBox="1">
            <a:spLocks noGrp="1"/>
          </p:cNvSpPr>
          <p:nvPr>
            <p:ph type="body" idx="4294967295"/>
          </p:nvPr>
        </p:nvSpPr>
        <p:spPr>
          <a:xfrm>
            <a:off x="1140400" y="3045917"/>
            <a:ext cx="6259200" cy="2513600"/>
          </a:xfrm>
          <a:prstGeom prst="rect">
            <a:avLst/>
          </a:prstGeom>
        </p:spPr>
        <p:txBody>
          <a:bodyPr spcFirstLastPara="1" wrap="square" lIns="0" tIns="0" rIns="0" bIns="0" anchor="t" anchorCtr="0">
            <a:noAutofit/>
          </a:bodyPr>
          <a:lstStyle/>
          <a:p>
            <a:pPr marL="0" indent="0">
              <a:buNone/>
            </a:pPr>
            <a:r>
              <a:rPr lang="en" b="1">
                <a:solidFill>
                  <a:schemeClr val="lt1"/>
                </a:solidFill>
              </a:rPr>
              <a:t>Any questions?</a:t>
            </a:r>
            <a:br>
              <a:rPr lang="en">
                <a:solidFill>
                  <a:schemeClr val="lt1"/>
                </a:solidFill>
              </a:rPr>
            </a:br>
            <a:r>
              <a:rPr lang="en">
                <a:solidFill>
                  <a:schemeClr val="lt1"/>
                </a:solidFill>
              </a:rPr>
              <a:t>You can find me at:</a:t>
            </a:r>
            <a:endParaRPr>
              <a:solidFill>
                <a:schemeClr val="lt1"/>
              </a:solidFill>
            </a:endParaRPr>
          </a:p>
          <a:p>
            <a:pPr marL="609585" indent="-507987">
              <a:spcBef>
                <a:spcPts val="1067"/>
              </a:spcBef>
              <a:buClr>
                <a:schemeClr val="lt1"/>
              </a:buClr>
            </a:pPr>
            <a:r>
              <a:rPr lang="en">
                <a:solidFill>
                  <a:schemeClr val="lt1"/>
                </a:solidFill>
              </a:rPr>
              <a:t>ymagana@aesd.org</a:t>
            </a:r>
            <a:endParaRPr>
              <a:solidFill>
                <a:schemeClr val="lt1"/>
              </a:solidFill>
            </a:endParaRPr>
          </a:p>
          <a:p>
            <a:pPr marL="609585" indent="-507987">
              <a:buClr>
                <a:schemeClr val="lt1"/>
              </a:buClr>
            </a:pPr>
            <a:r>
              <a:rPr lang="en">
                <a:solidFill>
                  <a:schemeClr val="lt1"/>
                </a:solidFill>
              </a:rPr>
              <a:t>714-517-7526</a:t>
            </a:r>
            <a:endParaRPr>
              <a:solidFill>
                <a:schemeClr val="lt1"/>
              </a:solidFill>
            </a:endParaRPr>
          </a:p>
        </p:txBody>
      </p:sp>
      <p:sp>
        <p:nvSpPr>
          <p:cNvPr id="1650" name="Google Shape;1650;p24"/>
          <p:cNvSpPr txBox="1">
            <a:spLocks noGrp="1"/>
          </p:cNvSpPr>
          <p:nvPr>
            <p:ph type="sldNum" idx="12"/>
          </p:nvPr>
        </p:nvSpPr>
        <p:spPr>
          <a:xfrm>
            <a:off x="11595204" y="6231533"/>
            <a:ext cx="444000" cy="524800"/>
          </a:xfrm>
          <a:prstGeom prst="rect">
            <a:avLst/>
          </a:prstGeom>
        </p:spPr>
        <p:txBody>
          <a:bodyPr spcFirstLastPara="1" wrap="square" lIns="0" tIns="0" rIns="0" bIns="0" anchor="ctr" anchorCtr="0">
            <a:noAutofit/>
          </a:bodyPr>
          <a:lstStyle/>
          <a:p>
            <a:pPr defTabSz="1219170">
              <a:buClr>
                <a:srgbClr val="000000"/>
              </a:buClr>
            </a:pPr>
            <a:fld id="{00000000-1234-1234-1234-123412341234}" type="slidenum">
              <a:rPr lang="en" kern="0">
                <a:solidFill>
                  <a:srgbClr val="FFFFFF"/>
                </a:solidFill>
              </a:rPr>
              <a:pPr defTabSz="1219170">
                <a:buClr>
                  <a:srgbClr val="000000"/>
                </a:buClr>
              </a:pPr>
              <a:t>71</a:t>
            </a:fld>
            <a:endParaRPr kern="0">
              <a:solidFill>
                <a:srgbClr val="FFFFFF"/>
              </a:solidFill>
            </a:endParaRPr>
          </a:p>
        </p:txBody>
      </p:sp>
    </p:spTree>
    <p:extLst>
      <p:ext uri="{BB962C8B-B14F-4D97-AF65-F5344CB8AC3E}">
        <p14:creationId xmlns:p14="http://schemas.microsoft.com/office/powerpoint/2010/main" val="63915830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F7245-B0E5-484F-88D0-FA9D0C77C036}"/>
              </a:ext>
            </a:extLst>
          </p:cNvPr>
          <p:cNvSpPr>
            <a:spLocks noGrp="1"/>
          </p:cNvSpPr>
          <p:nvPr>
            <p:ph type="title"/>
          </p:nvPr>
        </p:nvSpPr>
        <p:spPr>
          <a:xfrm>
            <a:off x="722204" y="761483"/>
            <a:ext cx="4393135" cy="587584"/>
          </a:xfrm>
        </p:spPr>
        <p:txBody>
          <a:bodyPr>
            <a:noAutofit/>
          </a:bodyPr>
          <a:lstStyle/>
          <a:p>
            <a:r>
              <a:rPr lang="en-US" sz="4400" b="1" dirty="0"/>
              <a:t>Future EVENTS </a:t>
            </a:r>
          </a:p>
        </p:txBody>
      </p:sp>
      <p:sp>
        <p:nvSpPr>
          <p:cNvPr id="6" name="TextBox 5">
            <a:extLst>
              <a:ext uri="{FF2B5EF4-FFF2-40B4-BE49-F238E27FC236}">
                <a16:creationId xmlns:a16="http://schemas.microsoft.com/office/drawing/2014/main" id="{BA2654FB-13A1-4373-A7E2-B97533AB0343}"/>
              </a:ext>
            </a:extLst>
          </p:cNvPr>
          <p:cNvSpPr txBox="1"/>
          <p:nvPr/>
        </p:nvSpPr>
        <p:spPr>
          <a:xfrm>
            <a:off x="1126435" y="1550504"/>
            <a:ext cx="3988904" cy="1878496"/>
          </a:xfrm>
          <a:prstGeom prst="rect">
            <a:avLst/>
          </a:prstGeom>
          <a:noFill/>
        </p:spPr>
        <p:txBody>
          <a:bodyPr wrap="square" rtlCol="0">
            <a:spAutoFit/>
          </a:bodyPr>
          <a:lstStyle/>
          <a:p>
            <a:endParaRPr lang="en-US" dirty="0"/>
          </a:p>
        </p:txBody>
      </p:sp>
      <p:sp>
        <p:nvSpPr>
          <p:cNvPr id="9" name="TextBox 8">
            <a:extLst>
              <a:ext uri="{FF2B5EF4-FFF2-40B4-BE49-F238E27FC236}">
                <a16:creationId xmlns:a16="http://schemas.microsoft.com/office/drawing/2014/main" id="{C5C5EFD2-F6DB-4882-8E55-078C10773A46}"/>
              </a:ext>
            </a:extLst>
          </p:cNvPr>
          <p:cNvSpPr txBox="1"/>
          <p:nvPr/>
        </p:nvSpPr>
        <p:spPr>
          <a:xfrm>
            <a:off x="831513" y="3302174"/>
            <a:ext cx="10399743" cy="1384995"/>
          </a:xfrm>
          <a:prstGeom prst="rect">
            <a:avLst/>
          </a:prstGeom>
          <a:noFill/>
          <a:ln w="38100">
            <a:solidFill>
              <a:schemeClr val="tx1"/>
            </a:solidFill>
          </a:ln>
        </p:spPr>
        <p:txBody>
          <a:bodyPr wrap="square" rtlCol="0">
            <a:spAutoFit/>
          </a:bodyPr>
          <a:lstStyle/>
          <a:p>
            <a:pPr algn="ctr"/>
            <a:r>
              <a:rPr lang="en-US" sz="2400" b="1" u="sng" dirty="0"/>
              <a:t>CASCWA State Conference</a:t>
            </a:r>
            <a:endParaRPr lang="en-US" sz="2400" dirty="0"/>
          </a:p>
          <a:p>
            <a:pPr algn="ctr"/>
            <a:r>
              <a:rPr lang="en-US" sz="2000" b="1" dirty="0"/>
              <a:t>May 11-13, 2022 IN-PERSON, May 12 VIRTUAL </a:t>
            </a:r>
            <a:endParaRPr lang="en-US" sz="2000" b="1" u="sng" dirty="0"/>
          </a:p>
          <a:p>
            <a:pPr algn="ctr"/>
            <a:r>
              <a:rPr lang="en-US" sz="2000" dirty="0"/>
              <a:t>Sponsored by Delta-Sierra Section and being held in Lake Tahoe</a:t>
            </a:r>
          </a:p>
          <a:p>
            <a:pPr algn="ctr"/>
            <a:r>
              <a:rPr lang="en-US" sz="2000" dirty="0"/>
              <a:t>Information &amp; Registration: </a:t>
            </a:r>
            <a:r>
              <a:rPr lang="en-US" sz="2000" dirty="0">
                <a:hlinkClick r:id="rId2"/>
              </a:rPr>
              <a:t>https://cascwa.wildapricot.org/Conference</a:t>
            </a:r>
            <a:r>
              <a:rPr lang="en-US" sz="2000" dirty="0"/>
              <a:t> </a:t>
            </a:r>
            <a:endParaRPr lang="en-US" dirty="0"/>
          </a:p>
        </p:txBody>
      </p:sp>
      <p:sp>
        <p:nvSpPr>
          <p:cNvPr id="10" name="TextBox 9">
            <a:extLst>
              <a:ext uri="{FF2B5EF4-FFF2-40B4-BE49-F238E27FC236}">
                <a16:creationId xmlns:a16="http://schemas.microsoft.com/office/drawing/2014/main" id="{049B15E4-8B74-48FB-9854-8F6168DB444D}"/>
              </a:ext>
            </a:extLst>
          </p:cNvPr>
          <p:cNvSpPr txBox="1"/>
          <p:nvPr/>
        </p:nvSpPr>
        <p:spPr>
          <a:xfrm>
            <a:off x="831514" y="1358057"/>
            <a:ext cx="10399744" cy="1569660"/>
          </a:xfrm>
          <a:prstGeom prst="rect">
            <a:avLst/>
          </a:prstGeom>
          <a:noFill/>
          <a:ln w="38100">
            <a:solidFill>
              <a:schemeClr val="tx1"/>
            </a:solidFill>
          </a:ln>
        </p:spPr>
        <p:txBody>
          <a:bodyPr wrap="square" rtlCol="0">
            <a:spAutoFit/>
          </a:bodyPr>
          <a:lstStyle/>
          <a:p>
            <a:pPr algn="ctr"/>
            <a:r>
              <a:rPr lang="en-US" sz="2400" b="1" u="sng" dirty="0"/>
              <a:t>Scholarship Program</a:t>
            </a:r>
            <a:endParaRPr lang="en-US" sz="2400" dirty="0"/>
          </a:p>
          <a:p>
            <a:pPr algn="ctr"/>
            <a:r>
              <a:rPr lang="en-US" dirty="0"/>
              <a:t>Do you have a student who has overcome trauma or adverse experiences?  Consider having your student apply for the Lillie Wilson Scholarship in </a:t>
            </a:r>
            <a:r>
              <a:rPr lang="en-US" b="1" u="sng" dirty="0"/>
              <a:t>April of 2022</a:t>
            </a:r>
            <a:r>
              <a:rPr lang="en-US" dirty="0"/>
              <a:t>.  For more information on Southern Section Scholarship, check out: </a:t>
            </a:r>
            <a:r>
              <a:rPr lang="en-US" dirty="0">
                <a:hlinkClick r:id="rId3"/>
              </a:rPr>
              <a:t>https://cascwa.wildapricot.org/Scholarships</a:t>
            </a:r>
            <a:r>
              <a:rPr lang="en-US" dirty="0"/>
              <a:t> </a:t>
            </a:r>
          </a:p>
        </p:txBody>
      </p:sp>
      <p:sp>
        <p:nvSpPr>
          <p:cNvPr id="11" name="TextBox 10">
            <a:extLst>
              <a:ext uri="{FF2B5EF4-FFF2-40B4-BE49-F238E27FC236}">
                <a16:creationId xmlns:a16="http://schemas.microsoft.com/office/drawing/2014/main" id="{B9237A89-8D6A-472D-AE96-80B2B3C5BA95}"/>
              </a:ext>
            </a:extLst>
          </p:cNvPr>
          <p:cNvSpPr txBox="1"/>
          <p:nvPr/>
        </p:nvSpPr>
        <p:spPr>
          <a:xfrm>
            <a:off x="831514" y="5015766"/>
            <a:ext cx="10399743" cy="461665"/>
          </a:xfrm>
          <a:prstGeom prst="rect">
            <a:avLst/>
          </a:prstGeom>
          <a:noFill/>
          <a:ln w="38100">
            <a:solidFill>
              <a:schemeClr val="tx1"/>
            </a:solidFill>
          </a:ln>
        </p:spPr>
        <p:txBody>
          <a:bodyPr wrap="square" rtlCol="0">
            <a:spAutoFit/>
          </a:bodyPr>
          <a:lstStyle/>
          <a:p>
            <a:pPr algn="ctr"/>
            <a:r>
              <a:rPr lang="en-US" sz="2400" b="1" u="sng" dirty="0"/>
              <a:t>Membership Reminder</a:t>
            </a:r>
            <a:r>
              <a:rPr lang="en-US" sz="2400" dirty="0"/>
              <a:t> </a:t>
            </a:r>
            <a:r>
              <a:rPr lang="en-US" sz="1800" dirty="0">
                <a:hlinkClick r:id="rId4"/>
              </a:rPr>
              <a:t>http://cascwa.wildapricot.org/To-Join</a:t>
            </a:r>
            <a:endParaRPr lang="en-US" dirty="0"/>
          </a:p>
        </p:txBody>
      </p:sp>
    </p:spTree>
    <p:extLst>
      <p:ext uri="{BB962C8B-B14F-4D97-AF65-F5344CB8AC3E}">
        <p14:creationId xmlns:p14="http://schemas.microsoft.com/office/powerpoint/2010/main" val="222916260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F7245-B0E5-484F-88D0-FA9D0C77C036}"/>
              </a:ext>
            </a:extLst>
          </p:cNvPr>
          <p:cNvSpPr>
            <a:spLocks noGrp="1"/>
          </p:cNvSpPr>
          <p:nvPr>
            <p:ph type="title"/>
          </p:nvPr>
        </p:nvSpPr>
        <p:spPr/>
        <p:txBody>
          <a:bodyPr>
            <a:noAutofit/>
          </a:bodyPr>
          <a:lstStyle/>
          <a:p>
            <a:r>
              <a:rPr lang="en-US" sz="4400" b="1" dirty="0"/>
              <a:t>CASCWA WEBSITE</a:t>
            </a:r>
          </a:p>
        </p:txBody>
      </p:sp>
      <p:sp>
        <p:nvSpPr>
          <p:cNvPr id="3" name="Rectangle 2"/>
          <p:cNvSpPr/>
          <p:nvPr/>
        </p:nvSpPr>
        <p:spPr>
          <a:xfrm>
            <a:off x="3666836" y="2129069"/>
            <a:ext cx="5818909" cy="523220"/>
          </a:xfrm>
          <a:prstGeom prst="rect">
            <a:avLst/>
          </a:prstGeom>
        </p:spPr>
        <p:txBody>
          <a:bodyPr wrap="square">
            <a:spAutoFit/>
          </a:bodyPr>
          <a:lstStyle/>
          <a:p>
            <a:r>
              <a:rPr lang="en-US" sz="2800" dirty="0">
                <a:hlinkClick r:id="rId2"/>
              </a:rPr>
              <a:t>http://cascwa.wildapricot.org/</a:t>
            </a:r>
            <a:r>
              <a:rPr lang="en-US" sz="2800" dirty="0"/>
              <a:t> </a:t>
            </a:r>
          </a:p>
        </p:txBody>
      </p:sp>
      <p:sp>
        <p:nvSpPr>
          <p:cNvPr id="5" name="TextBox 4"/>
          <p:cNvSpPr txBox="1"/>
          <p:nvPr/>
        </p:nvSpPr>
        <p:spPr>
          <a:xfrm>
            <a:off x="1653309" y="1574530"/>
            <a:ext cx="8414327" cy="584775"/>
          </a:xfrm>
          <a:prstGeom prst="rect">
            <a:avLst/>
          </a:prstGeom>
          <a:noFill/>
        </p:spPr>
        <p:txBody>
          <a:bodyPr wrap="square" rtlCol="0">
            <a:spAutoFit/>
          </a:bodyPr>
          <a:lstStyle/>
          <a:p>
            <a:r>
              <a:rPr lang="en-US" sz="3200" b="1" dirty="0"/>
              <a:t>Check-out the CASCWA Website at </a:t>
            </a:r>
          </a:p>
        </p:txBody>
      </p:sp>
      <p:pic>
        <p:nvPicPr>
          <p:cNvPr id="8" name="Picture 7"/>
          <p:cNvPicPr>
            <a:picLocks noChangeAspect="1"/>
          </p:cNvPicPr>
          <p:nvPr/>
        </p:nvPicPr>
        <p:blipFill>
          <a:blip r:embed="rId3"/>
          <a:stretch>
            <a:fillRect/>
          </a:stretch>
        </p:blipFill>
        <p:spPr>
          <a:xfrm>
            <a:off x="2160558" y="2652289"/>
            <a:ext cx="7907078" cy="3381259"/>
          </a:xfrm>
          <a:prstGeom prst="rect">
            <a:avLst/>
          </a:prstGeom>
        </p:spPr>
      </p:pic>
    </p:spTree>
    <p:extLst>
      <p:ext uri="{BB962C8B-B14F-4D97-AF65-F5344CB8AC3E}">
        <p14:creationId xmlns:p14="http://schemas.microsoft.com/office/powerpoint/2010/main" val="252703171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5C17B0F-251A-4E5E-B5EE-22EA398B25A0}"/>
              </a:ext>
            </a:extLst>
          </p:cNvPr>
          <p:cNvSpPr>
            <a:spLocks noGrp="1"/>
          </p:cNvSpPr>
          <p:nvPr>
            <p:ph type="title"/>
          </p:nvPr>
        </p:nvSpPr>
        <p:spPr>
          <a:xfrm>
            <a:off x="4769224" y="942871"/>
            <a:ext cx="6386456" cy="587584"/>
          </a:xfrm>
        </p:spPr>
        <p:txBody>
          <a:bodyPr>
            <a:noAutofit/>
          </a:bodyPr>
          <a:lstStyle/>
          <a:p>
            <a:r>
              <a:rPr lang="en-US" b="1" i="1" dirty="0"/>
              <a:t>Educator’s Guide to Comprehensive School Safety Plans (2021 Edition)</a:t>
            </a:r>
          </a:p>
        </p:txBody>
      </p:sp>
      <p:sp>
        <p:nvSpPr>
          <p:cNvPr id="6" name="Content Placeholder 5">
            <a:extLst>
              <a:ext uri="{FF2B5EF4-FFF2-40B4-BE49-F238E27FC236}">
                <a16:creationId xmlns:a16="http://schemas.microsoft.com/office/drawing/2014/main" id="{17524E86-D3B3-4D31-A3BC-6F717AA38D5B}"/>
              </a:ext>
            </a:extLst>
          </p:cNvPr>
          <p:cNvSpPr>
            <a:spLocks noGrp="1"/>
          </p:cNvSpPr>
          <p:nvPr>
            <p:ph sz="half" idx="2"/>
          </p:nvPr>
        </p:nvSpPr>
        <p:spPr>
          <a:xfrm>
            <a:off x="4640238" y="1825625"/>
            <a:ext cx="6713561" cy="4351338"/>
          </a:xfrm>
        </p:spPr>
        <p:txBody>
          <a:bodyPr>
            <a:normAutofit/>
          </a:bodyPr>
          <a:lstStyle/>
          <a:p>
            <a:r>
              <a:rPr lang="en-US" sz="1800" dirty="0"/>
              <a:t>Formerly known as, “Safe Schools: A Planning Guide to Action” [EC 32282(b)]</a:t>
            </a:r>
          </a:p>
          <a:p>
            <a:r>
              <a:rPr lang="en-US" sz="1800" dirty="0"/>
              <a:t>Last update was in 2002</a:t>
            </a:r>
          </a:p>
          <a:p>
            <a:r>
              <a:rPr lang="en-US" sz="1800" dirty="0"/>
              <a:t>Prepared by Campus Safety Group experts, as part of the strategic partnership between LACOE, CDE, DOJ, OES, and other stakeholders</a:t>
            </a:r>
          </a:p>
          <a:p>
            <a:r>
              <a:rPr lang="en-US" sz="2400" dirty="0">
                <a:highlight>
                  <a:srgbClr val="FFFF00"/>
                </a:highlight>
              </a:rPr>
              <a:t>Ordering information:</a:t>
            </a:r>
          </a:p>
          <a:p>
            <a:pPr marL="0" indent="0">
              <a:buNone/>
            </a:pPr>
            <a:r>
              <a:rPr lang="en-US" sz="2400" dirty="0"/>
              <a:t>Email - </a:t>
            </a:r>
            <a:r>
              <a:rPr lang="en-US" sz="2400" b="1" dirty="0"/>
              <a:t>Elizabeth Iniquez </a:t>
            </a:r>
            <a:r>
              <a:rPr lang="en-US" sz="2400" dirty="0"/>
              <a:t>at </a:t>
            </a:r>
            <a:r>
              <a:rPr lang="en-US" sz="2400" b="1" u="sng" dirty="0">
                <a:hlinkClick r:id="rId3"/>
              </a:rPr>
              <a:t>Iniguez_elizabeth@lacoe.edu</a:t>
            </a:r>
            <a:r>
              <a:rPr lang="en-US" sz="2400" dirty="0"/>
              <a:t> </a:t>
            </a:r>
          </a:p>
          <a:p>
            <a:pPr marL="0" indent="0">
              <a:buNone/>
            </a:pPr>
            <a:endParaRPr lang="en-US" sz="1800" dirty="0">
              <a:highlight>
                <a:srgbClr val="FFFF00"/>
              </a:highlight>
            </a:endParaRPr>
          </a:p>
        </p:txBody>
      </p:sp>
      <p:pic>
        <p:nvPicPr>
          <p:cNvPr id="7" name="Content Placeholder 6">
            <a:extLst>
              <a:ext uri="{FF2B5EF4-FFF2-40B4-BE49-F238E27FC236}">
                <a16:creationId xmlns:a16="http://schemas.microsoft.com/office/drawing/2014/main" id="{77C17999-37DE-4980-BB41-2D439065D76F}"/>
              </a:ext>
            </a:extLst>
          </p:cNvPr>
          <p:cNvPicPr>
            <a:picLocks noGrp="1" noChangeAspect="1"/>
          </p:cNvPicPr>
          <p:nvPr>
            <p:ph sz="half" idx="4294967295"/>
          </p:nvPr>
        </p:nvPicPr>
        <p:blipFill>
          <a:blip r:embed="rId4">
            <a:extLst>
              <a:ext uri="{28A0092B-C50C-407E-A947-70E740481C1C}">
                <a14:useLocalDpi xmlns:a14="http://schemas.microsoft.com/office/drawing/2010/main" val="0"/>
              </a:ext>
            </a:extLst>
          </a:blip>
          <a:stretch>
            <a:fillRect/>
          </a:stretch>
        </p:blipFill>
        <p:spPr>
          <a:xfrm>
            <a:off x="954741" y="1236663"/>
            <a:ext cx="3359122" cy="4351338"/>
          </a:xfrm>
          <a:prstGeom prst="rect">
            <a:avLst/>
          </a:prstGeom>
        </p:spPr>
      </p:pic>
    </p:spTree>
    <p:extLst>
      <p:ext uri="{BB962C8B-B14F-4D97-AF65-F5344CB8AC3E}">
        <p14:creationId xmlns:p14="http://schemas.microsoft.com/office/powerpoint/2010/main" val="168163842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2F2507-BE7C-4F96-9ED5-30131FABC168}"/>
              </a:ext>
            </a:extLst>
          </p:cNvPr>
          <p:cNvSpPr>
            <a:spLocks noGrp="1"/>
          </p:cNvSpPr>
          <p:nvPr>
            <p:ph type="title"/>
          </p:nvPr>
        </p:nvSpPr>
        <p:spPr>
          <a:xfrm>
            <a:off x="3188319" y="610917"/>
            <a:ext cx="8521390" cy="1771731"/>
          </a:xfrm>
        </p:spPr>
        <p:txBody>
          <a:bodyPr>
            <a:normAutofit/>
          </a:bodyPr>
          <a:lstStyle/>
          <a:p>
            <a:r>
              <a:rPr lang="en-US" sz="4800" b="1" dirty="0"/>
              <a:t>Campus Safety Group</a:t>
            </a:r>
            <a:br>
              <a:rPr lang="en-US" dirty="0"/>
            </a:br>
            <a:r>
              <a:rPr lang="en-US" sz="3600" i="1" dirty="0"/>
              <a:t>A non-profit corporation</a:t>
            </a:r>
            <a:br>
              <a:rPr lang="en-US" sz="3600" i="1" dirty="0"/>
            </a:br>
            <a:r>
              <a:rPr lang="en-US" sz="3600" dirty="0">
                <a:hlinkClick r:id="rId2"/>
              </a:rPr>
              <a:t>https://campussafetygroup.org/</a:t>
            </a:r>
            <a:endParaRPr lang="en-US" dirty="0"/>
          </a:p>
        </p:txBody>
      </p:sp>
      <p:graphicFrame>
        <p:nvGraphicFramePr>
          <p:cNvPr id="12" name="Content Placeholder 11">
            <a:extLst>
              <a:ext uri="{FF2B5EF4-FFF2-40B4-BE49-F238E27FC236}">
                <a16:creationId xmlns:a16="http://schemas.microsoft.com/office/drawing/2014/main" id="{9AA362F1-E0DF-47BC-9FE9-CBE388106F9C}"/>
              </a:ext>
            </a:extLst>
          </p:cNvPr>
          <p:cNvGraphicFramePr>
            <a:graphicFrameLocks noGrp="1"/>
          </p:cNvGraphicFramePr>
          <p:nvPr>
            <p:ph sz="half" idx="4294967295"/>
          </p:nvPr>
        </p:nvGraphicFramePr>
        <p:xfrm>
          <a:off x="838200" y="2388357"/>
          <a:ext cx="6164766" cy="37886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Content Placeholder 9">
            <a:extLst>
              <a:ext uri="{FF2B5EF4-FFF2-40B4-BE49-F238E27FC236}">
                <a16:creationId xmlns:a16="http://schemas.microsoft.com/office/drawing/2014/main" id="{8F5D0445-1F13-48B3-B213-EB69A8C76C7F}"/>
              </a:ext>
            </a:extLst>
          </p:cNvPr>
          <p:cNvSpPr>
            <a:spLocks noGrp="1"/>
          </p:cNvSpPr>
          <p:nvPr>
            <p:ph sz="half" idx="2"/>
          </p:nvPr>
        </p:nvSpPr>
        <p:spPr>
          <a:xfrm>
            <a:off x="7895062" y="3579545"/>
            <a:ext cx="3066587" cy="2408660"/>
          </a:xfrm>
          <a:solidFill>
            <a:srgbClr val="D4D6D8"/>
          </a:solidFill>
        </p:spPr>
        <p:txBody>
          <a:bodyPr anchor="ctr"/>
          <a:lstStyle/>
          <a:p>
            <a:pPr marL="692150" indent="-457200">
              <a:lnSpc>
                <a:spcPct val="100000"/>
              </a:lnSpc>
              <a:spcBef>
                <a:spcPts val="0"/>
              </a:spcBef>
              <a:spcAft>
                <a:spcPts val="1200"/>
              </a:spcAft>
              <a:buFont typeface="Wingdings" panose="05000000000000000000" pitchFamily="2" charset="2"/>
              <a:buChar char="Ø"/>
            </a:pPr>
            <a:r>
              <a:rPr lang="en-US" sz="2400" dirty="0"/>
              <a:t>February 8, 2022</a:t>
            </a:r>
          </a:p>
          <a:p>
            <a:pPr marL="692150" indent="-457200">
              <a:lnSpc>
                <a:spcPct val="100000"/>
              </a:lnSpc>
              <a:spcBef>
                <a:spcPts val="0"/>
              </a:spcBef>
              <a:spcAft>
                <a:spcPts val="1200"/>
              </a:spcAft>
              <a:buFont typeface="Wingdings" panose="05000000000000000000" pitchFamily="2" charset="2"/>
              <a:buChar char="Ø"/>
            </a:pPr>
            <a:r>
              <a:rPr lang="en-US" sz="2400" dirty="0"/>
              <a:t>March 8, 2022</a:t>
            </a:r>
          </a:p>
          <a:p>
            <a:pPr marL="692150" indent="-457200">
              <a:lnSpc>
                <a:spcPct val="100000"/>
              </a:lnSpc>
              <a:spcBef>
                <a:spcPts val="0"/>
              </a:spcBef>
              <a:spcAft>
                <a:spcPts val="1200"/>
              </a:spcAft>
              <a:buFont typeface="Wingdings" panose="05000000000000000000" pitchFamily="2" charset="2"/>
              <a:buChar char="Ø"/>
            </a:pPr>
            <a:r>
              <a:rPr lang="en-US" sz="2400" dirty="0"/>
              <a:t>April 27, 2022</a:t>
            </a:r>
          </a:p>
          <a:p>
            <a:pPr marL="692150" indent="-457200">
              <a:lnSpc>
                <a:spcPct val="100000"/>
              </a:lnSpc>
              <a:spcBef>
                <a:spcPts val="0"/>
              </a:spcBef>
              <a:spcAft>
                <a:spcPts val="1200"/>
              </a:spcAft>
              <a:buFont typeface="Wingdings" panose="05000000000000000000" pitchFamily="2" charset="2"/>
              <a:buChar char="Ø"/>
            </a:pPr>
            <a:r>
              <a:rPr lang="en-US" sz="2400" dirty="0"/>
              <a:t>May 18, 2022</a:t>
            </a:r>
            <a:endParaRPr lang="en-US" sz="2800" dirty="0"/>
          </a:p>
        </p:txBody>
      </p:sp>
      <p:pic>
        <p:nvPicPr>
          <p:cNvPr id="1026" name="Picture 2" descr="Comply with School Safety Mandates - Campus Safety Group">
            <a:extLst>
              <a:ext uri="{FF2B5EF4-FFF2-40B4-BE49-F238E27FC236}">
                <a16:creationId xmlns:a16="http://schemas.microsoft.com/office/drawing/2014/main" id="{D58933DB-D024-4C36-8792-945CD14D6D5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94796" y="350737"/>
            <a:ext cx="2036928" cy="1804048"/>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408545DB-9E44-41B3-AD44-E113EC0EE930}"/>
              </a:ext>
            </a:extLst>
          </p:cNvPr>
          <p:cNvSpPr/>
          <p:nvPr/>
        </p:nvSpPr>
        <p:spPr>
          <a:xfrm rot="5400000">
            <a:off x="8882407" y="1377644"/>
            <a:ext cx="1115123" cy="3511704"/>
          </a:xfrm>
          <a:prstGeom prst="rect">
            <a:avLst/>
          </a:prstGeom>
          <a:gradFill flip="none" rotWithShape="1">
            <a:gsLst>
              <a:gs pos="0">
                <a:srgbClr val="921D3E">
                  <a:shade val="30000"/>
                  <a:satMod val="115000"/>
                </a:srgbClr>
              </a:gs>
              <a:gs pos="50000">
                <a:srgbClr val="921D3E">
                  <a:shade val="67500"/>
                  <a:satMod val="115000"/>
                </a:srgbClr>
              </a:gs>
              <a:gs pos="100000">
                <a:srgbClr val="921D3E">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3000" dirty="0"/>
              <a:t>Upcoming Webinars</a:t>
            </a:r>
          </a:p>
        </p:txBody>
      </p:sp>
    </p:spTree>
    <p:extLst>
      <p:ext uri="{BB962C8B-B14F-4D97-AF65-F5344CB8AC3E}">
        <p14:creationId xmlns:p14="http://schemas.microsoft.com/office/powerpoint/2010/main" val="349378978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F7245-B0E5-484F-88D0-FA9D0C77C036}"/>
              </a:ext>
            </a:extLst>
          </p:cNvPr>
          <p:cNvSpPr>
            <a:spLocks noGrp="1"/>
          </p:cNvSpPr>
          <p:nvPr>
            <p:ph type="title"/>
          </p:nvPr>
        </p:nvSpPr>
        <p:spPr/>
        <p:txBody>
          <a:bodyPr>
            <a:noAutofit/>
          </a:bodyPr>
          <a:lstStyle/>
          <a:p>
            <a:r>
              <a:rPr lang="en-US" sz="4400" b="1" dirty="0"/>
              <a:t>Evaluation</a:t>
            </a:r>
          </a:p>
        </p:txBody>
      </p:sp>
      <p:sp>
        <p:nvSpPr>
          <p:cNvPr id="5" name="TextBox 4"/>
          <p:cNvSpPr txBox="1"/>
          <p:nvPr/>
        </p:nvSpPr>
        <p:spPr>
          <a:xfrm>
            <a:off x="4688380" y="1236663"/>
            <a:ext cx="6602152" cy="3539430"/>
          </a:xfrm>
          <a:prstGeom prst="rect">
            <a:avLst/>
          </a:prstGeom>
          <a:noFill/>
          <a:ln w="57150">
            <a:solidFill>
              <a:schemeClr val="tx1"/>
            </a:solidFill>
          </a:ln>
        </p:spPr>
        <p:txBody>
          <a:bodyPr wrap="square" rtlCol="0">
            <a:spAutoFit/>
          </a:bodyPr>
          <a:lstStyle/>
          <a:p>
            <a:pPr algn="ctr"/>
            <a:r>
              <a:rPr lang="en-US" sz="3200" dirty="0"/>
              <a:t>All of the participants who complete the evaluation by </a:t>
            </a:r>
            <a:r>
              <a:rPr lang="en-US" sz="3200" b="1" dirty="0">
                <a:solidFill>
                  <a:srgbClr val="FF0000"/>
                </a:solidFill>
              </a:rPr>
              <a:t>Monday 12pm </a:t>
            </a:r>
            <a:r>
              <a:rPr lang="en-US" sz="3200" dirty="0"/>
              <a:t>will be entered into a </a:t>
            </a:r>
            <a:r>
              <a:rPr lang="en-US" sz="3200" b="1" dirty="0">
                <a:solidFill>
                  <a:srgbClr val="FF0000"/>
                </a:solidFill>
              </a:rPr>
              <a:t>raffle for a </a:t>
            </a:r>
            <a:r>
              <a:rPr lang="en-US" sz="3200" b="1" u="sng" dirty="0">
                <a:solidFill>
                  <a:srgbClr val="FF0000"/>
                </a:solidFill>
              </a:rPr>
              <a:t>$100 </a:t>
            </a:r>
            <a:r>
              <a:rPr lang="en-US" sz="3200" b="1" dirty="0">
                <a:solidFill>
                  <a:srgbClr val="FF0000"/>
                </a:solidFill>
              </a:rPr>
              <a:t>Amazon</a:t>
            </a:r>
            <a:r>
              <a:rPr lang="en-US" sz="3200" dirty="0">
                <a:solidFill>
                  <a:srgbClr val="FF0000"/>
                </a:solidFill>
              </a:rPr>
              <a:t>       </a:t>
            </a:r>
            <a:r>
              <a:rPr lang="en-US" sz="3200" b="1" dirty="0">
                <a:solidFill>
                  <a:srgbClr val="FF0000"/>
                </a:solidFill>
              </a:rPr>
              <a:t>e-gift card</a:t>
            </a:r>
            <a:r>
              <a:rPr lang="en-US" sz="3200" dirty="0">
                <a:solidFill>
                  <a:srgbClr val="FF0000"/>
                </a:solidFill>
              </a:rPr>
              <a:t>. </a:t>
            </a:r>
            <a:r>
              <a:rPr lang="en-US" sz="3200" dirty="0"/>
              <a:t>Winner to be announced Monday               afternoon via email. </a:t>
            </a:r>
          </a:p>
        </p:txBody>
      </p:sp>
      <p:sp>
        <p:nvSpPr>
          <p:cNvPr id="4" name="TextBox 3"/>
          <p:cNvSpPr txBox="1"/>
          <p:nvPr/>
        </p:nvSpPr>
        <p:spPr>
          <a:xfrm>
            <a:off x="1192307" y="5700055"/>
            <a:ext cx="9628093" cy="307777"/>
          </a:xfrm>
          <a:prstGeom prst="rect">
            <a:avLst/>
          </a:prstGeom>
          <a:solidFill>
            <a:schemeClr val="accent6">
              <a:lumMod val="40000"/>
              <a:lumOff val="60000"/>
            </a:schemeClr>
          </a:solidFill>
        </p:spPr>
        <p:txBody>
          <a:bodyPr wrap="square" rtlCol="0">
            <a:spAutoFit/>
          </a:bodyPr>
          <a:lstStyle/>
          <a:p>
            <a:r>
              <a:rPr lang="en-US" sz="1400" dirty="0"/>
              <a:t>Google Folder: </a:t>
            </a:r>
            <a:r>
              <a:rPr lang="en-US" sz="1400" dirty="0">
                <a:hlinkClick r:id="rId2"/>
              </a:rPr>
              <a:t>https://drive.google.com/file/d/1ZO2JxgOK12uyJfu_Qq1k2KA5b30mB6UX/view?usp=sharing</a:t>
            </a:r>
            <a:r>
              <a:rPr lang="en-US" sz="1400" dirty="0"/>
              <a:t>   </a:t>
            </a:r>
          </a:p>
        </p:txBody>
      </p:sp>
      <p:sp>
        <p:nvSpPr>
          <p:cNvPr id="3" name="Rectangle 2"/>
          <p:cNvSpPr/>
          <p:nvPr/>
        </p:nvSpPr>
        <p:spPr>
          <a:xfrm>
            <a:off x="1543079" y="4891162"/>
            <a:ext cx="8752717" cy="584775"/>
          </a:xfrm>
          <a:prstGeom prst="rect">
            <a:avLst/>
          </a:prstGeom>
        </p:spPr>
        <p:txBody>
          <a:bodyPr wrap="none">
            <a:spAutoFit/>
          </a:bodyPr>
          <a:lstStyle/>
          <a:p>
            <a:r>
              <a:rPr lang="en-US" sz="3200" dirty="0"/>
              <a:t>https://www.surveymonkey.com/r/Y8656R2</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7279" y="1645523"/>
            <a:ext cx="3130569" cy="3130569"/>
          </a:xfrm>
          <a:prstGeom prst="rect">
            <a:avLst/>
          </a:prstGeom>
        </p:spPr>
      </p:pic>
    </p:spTree>
    <p:extLst>
      <p:ext uri="{BB962C8B-B14F-4D97-AF65-F5344CB8AC3E}">
        <p14:creationId xmlns:p14="http://schemas.microsoft.com/office/powerpoint/2010/main" val="162210756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5E51183-D0D9-A74B-94F0-9EC0104A75F3}"/>
              </a:ext>
            </a:extLst>
          </p:cNvPr>
          <p:cNvSpPr>
            <a:spLocks noGrp="1"/>
          </p:cNvSpPr>
          <p:nvPr>
            <p:ph type="title"/>
          </p:nvPr>
        </p:nvSpPr>
        <p:spPr/>
        <p:txBody>
          <a:bodyPr/>
          <a:lstStyle/>
          <a:p>
            <a:pPr>
              <a:tabLst>
                <a:tab pos="3308350" algn="l"/>
              </a:tabLst>
            </a:pPr>
            <a:r>
              <a:rPr lang="en-US" dirty="0">
                <a:solidFill>
                  <a:schemeClr val="tx1">
                    <a:lumMod val="85000"/>
                    <a:lumOff val="15000"/>
                  </a:schemeClr>
                </a:solidFill>
              </a:rPr>
              <a:t>Thank you for joining us today!</a:t>
            </a:r>
          </a:p>
        </p:txBody>
      </p:sp>
      <p:pic>
        <p:nvPicPr>
          <p:cNvPr id="6" name="Picture 2" descr="Image previe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40095" y="2586182"/>
            <a:ext cx="3420268" cy="129309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482AF14-E095-4848-9C0E-5DCDB22F45E2}"/>
              </a:ext>
            </a:extLst>
          </p:cNvPr>
          <p:cNvSpPr txBox="1"/>
          <p:nvPr/>
        </p:nvSpPr>
        <p:spPr>
          <a:xfrm>
            <a:off x="8049126" y="2450789"/>
            <a:ext cx="3239715" cy="523220"/>
          </a:xfrm>
          <a:prstGeom prst="rect">
            <a:avLst/>
          </a:prstGeom>
          <a:noFill/>
        </p:spPr>
        <p:txBody>
          <a:bodyPr wrap="square" rtlCol="0">
            <a:spAutoFit/>
          </a:bodyPr>
          <a:lstStyle/>
          <a:p>
            <a:pPr algn="ctr"/>
            <a:r>
              <a:rPr lang="en-US" sz="2800" b="1" dirty="0"/>
              <a:t>Southern Section </a:t>
            </a:r>
          </a:p>
        </p:txBody>
      </p:sp>
    </p:spTree>
    <p:extLst>
      <p:ext uri="{BB962C8B-B14F-4D97-AF65-F5344CB8AC3E}">
        <p14:creationId xmlns:p14="http://schemas.microsoft.com/office/powerpoint/2010/main" val="9719767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3570515" y="391887"/>
            <a:ext cx="6751411" cy="553998"/>
          </a:xfrm>
        </p:spPr>
        <p:txBody>
          <a:bodyPr/>
          <a:lstStyle/>
          <a:p>
            <a:r>
              <a:rPr lang="en-US" dirty="0"/>
              <a:t>CASCWA Virtual Conference</a:t>
            </a:r>
          </a:p>
        </p:txBody>
      </p:sp>
      <p:sp>
        <p:nvSpPr>
          <p:cNvPr id="2051" name="Rectangle 3"/>
          <p:cNvSpPr>
            <a:spLocks noGrp="1" noChangeArrowheads="1"/>
          </p:cNvSpPr>
          <p:nvPr>
            <p:ph type="subTitle" idx="1"/>
          </p:nvPr>
        </p:nvSpPr>
        <p:spPr>
          <a:xfrm>
            <a:off x="3483429" y="1204688"/>
            <a:ext cx="7053942" cy="4822859"/>
          </a:xfrm>
        </p:spPr>
        <p:txBody>
          <a:bodyPr/>
          <a:lstStyle/>
          <a:p>
            <a:pPr>
              <a:spcBef>
                <a:spcPts val="300"/>
              </a:spcBef>
            </a:pPr>
            <a:r>
              <a:rPr lang="en-US" sz="3200" b="1" dirty="0"/>
              <a:t>First Amendment Rights and </a:t>
            </a:r>
          </a:p>
          <a:p>
            <a:pPr>
              <a:spcBef>
                <a:spcPts val="300"/>
              </a:spcBef>
            </a:pPr>
            <a:r>
              <a:rPr lang="en-US" sz="3200" b="1" dirty="0"/>
              <a:t>School Discipline</a:t>
            </a:r>
          </a:p>
          <a:p>
            <a:pPr>
              <a:spcBef>
                <a:spcPts val="300"/>
              </a:spcBef>
            </a:pPr>
            <a:endParaRPr lang="en-US" dirty="0"/>
          </a:p>
          <a:p>
            <a:pPr>
              <a:spcBef>
                <a:spcPts val="300"/>
              </a:spcBef>
            </a:pPr>
            <a:endParaRPr lang="en-US" dirty="0"/>
          </a:p>
          <a:p>
            <a:pPr>
              <a:spcBef>
                <a:spcPts val="300"/>
              </a:spcBef>
            </a:pPr>
            <a:endParaRPr lang="en-US" dirty="0"/>
          </a:p>
          <a:p>
            <a:pPr>
              <a:spcBef>
                <a:spcPts val="300"/>
              </a:spcBef>
            </a:pPr>
            <a:endParaRPr lang="en-US" dirty="0"/>
          </a:p>
          <a:p>
            <a:pPr>
              <a:spcBef>
                <a:spcPts val="600"/>
              </a:spcBef>
            </a:pPr>
            <a:endParaRPr lang="en-US" dirty="0"/>
          </a:p>
          <a:p>
            <a:pPr>
              <a:spcBef>
                <a:spcPts val="600"/>
              </a:spcBef>
            </a:pPr>
            <a:r>
              <a:rPr lang="en-US" dirty="0"/>
              <a:t>Ronald D. Wenkart, Partner</a:t>
            </a:r>
          </a:p>
          <a:p>
            <a:pPr>
              <a:spcBef>
                <a:spcPts val="0"/>
              </a:spcBef>
            </a:pPr>
            <a:r>
              <a:rPr lang="en-US" dirty="0"/>
              <a:t>Alefia Mithaiwala, Partner</a:t>
            </a:r>
          </a:p>
          <a:p>
            <a:pPr>
              <a:spcBef>
                <a:spcPts val="300"/>
              </a:spcBef>
            </a:pPr>
            <a:endParaRPr lang="en-US" dirty="0"/>
          </a:p>
          <a:p>
            <a:r>
              <a:rPr lang="en-US" dirty="0"/>
              <a:t>February 4, 2022 </a:t>
            </a:r>
          </a:p>
        </p:txBody>
      </p:sp>
    </p:spTree>
    <p:extLst>
      <p:ext uri="{BB962C8B-B14F-4D97-AF65-F5344CB8AC3E}">
        <p14:creationId xmlns:p14="http://schemas.microsoft.com/office/powerpoint/2010/main" val="13860635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First Amendment Rights of Students</a:t>
            </a:r>
          </a:p>
        </p:txBody>
      </p:sp>
      <p:sp>
        <p:nvSpPr>
          <p:cNvPr id="3" name="Content Placeholder 2"/>
          <p:cNvSpPr>
            <a:spLocks noGrp="1"/>
          </p:cNvSpPr>
          <p:nvPr>
            <p:ph idx="1"/>
          </p:nvPr>
        </p:nvSpPr>
        <p:spPr>
          <a:xfrm>
            <a:off x="2024063" y="1364343"/>
            <a:ext cx="8297862" cy="4620532"/>
          </a:xfrm>
        </p:spPr>
        <p:txBody>
          <a:bodyPr/>
          <a:lstStyle/>
          <a:p>
            <a:r>
              <a:rPr lang="en-US" dirty="0"/>
              <a:t>In the landmark decision of </a:t>
            </a:r>
            <a:r>
              <a:rPr lang="en-US" u="sng" dirty="0"/>
              <a:t>Tinker v. Des Moines Independent Community School District</a:t>
            </a:r>
            <a:r>
              <a:rPr lang="en-US" dirty="0"/>
              <a:t>, the United States Supreme Court held that students “do not shed their constitutional right to freedom of speech or expression at the schoolhouse gate.”</a:t>
            </a:r>
          </a:p>
          <a:p>
            <a:r>
              <a:rPr lang="en-US" dirty="0"/>
              <a:t>The Supreme Court held that students had a First Amendment right to freedom of speech in the school setting so long as the speech did not disrupt the educational process or invade the rights of others.</a:t>
            </a:r>
          </a:p>
          <a:p>
            <a:pPr marL="0" indent="0">
              <a:buNone/>
            </a:pPr>
            <a:endParaRPr lang="en-US" dirty="0"/>
          </a:p>
        </p:txBody>
      </p:sp>
      <p:sp>
        <p:nvSpPr>
          <p:cNvPr id="4" name="Slide Number Placeholder 3"/>
          <p:cNvSpPr>
            <a:spLocks noGrp="1"/>
          </p:cNvSpPr>
          <p:nvPr>
            <p:ph type="sldNum" sz="quarter" idx="10"/>
          </p:nvPr>
        </p:nvSpPr>
        <p:spPr/>
        <p:txBody>
          <a:bodyPr/>
          <a:lstStyle/>
          <a:p>
            <a:pPr fontAlgn="base">
              <a:spcBef>
                <a:spcPct val="0"/>
              </a:spcBef>
              <a:spcAft>
                <a:spcPct val="0"/>
              </a:spcAft>
            </a:pPr>
            <a:fld id="{A0061F89-D836-4302-80A9-40651E3C89DA}" type="slidenum">
              <a:rPr lang="en-US">
                <a:solidFill>
                  <a:srgbClr val="12175E"/>
                </a:solidFill>
                <a:latin typeface="Arial" charset="0"/>
              </a:rPr>
              <a:pPr fontAlgn="base">
                <a:spcBef>
                  <a:spcPct val="0"/>
                </a:spcBef>
                <a:spcAft>
                  <a:spcPct val="0"/>
                </a:spcAft>
              </a:pPr>
              <a:t>9</a:t>
            </a:fld>
            <a:endParaRPr lang="en-US">
              <a:solidFill>
                <a:srgbClr val="12175E"/>
              </a:solidFill>
              <a:latin typeface="Arial" charset="0"/>
            </a:endParaRPr>
          </a:p>
        </p:txBody>
      </p:sp>
    </p:spTree>
    <p:extLst>
      <p:ext uri="{BB962C8B-B14F-4D97-AF65-F5344CB8AC3E}">
        <p14:creationId xmlns:p14="http://schemas.microsoft.com/office/powerpoint/2010/main" val="1641322964"/>
      </p:ext>
    </p:extLst>
  </p:cSld>
  <p:clrMapOvr>
    <a:masterClrMapping/>
  </p:clrMapOvr>
</p:sld>
</file>

<file path=ppt/theme/_rels/theme7.xml.rels><?xml version="1.0" encoding="UTF-8" standalone="yes"?>
<Relationships xmlns="http://schemas.openxmlformats.org/package/2006/relationships"><Relationship Id="rId1" Type="http://schemas.openxmlformats.org/officeDocument/2006/relationships/image" Target="../media/image6.jpeg"/></Relationships>
</file>

<file path=ppt/theme/theme1.xml><?xml version="1.0" encoding="utf-8"?>
<a:theme xmlns:a="http://schemas.openxmlformats.org/drawingml/2006/main" name="RetrospectVTI">
  <a:themeElements>
    <a:clrScheme name="MONO">
      <a:dk1>
        <a:srgbClr val="000000"/>
      </a:dk1>
      <a:lt1>
        <a:srgbClr val="ECEEF7"/>
      </a:lt1>
      <a:dk2>
        <a:srgbClr val="000000"/>
      </a:dk2>
      <a:lt2>
        <a:srgbClr val="F5F8FF"/>
      </a:lt2>
      <a:accent1>
        <a:srgbClr val="ECEEF7"/>
      </a:accent1>
      <a:accent2>
        <a:srgbClr val="F5F8FF"/>
      </a:accent2>
      <a:accent3>
        <a:srgbClr val="A1A2A9"/>
      </a:accent3>
      <a:accent4>
        <a:srgbClr val="141514"/>
      </a:accent4>
      <a:accent5>
        <a:srgbClr val="000000"/>
      </a:accent5>
      <a:accent6>
        <a:srgbClr val="96969C"/>
      </a:accent6>
      <a:hlink>
        <a:srgbClr val="5F6063"/>
      </a:hlink>
      <a:folHlink>
        <a:srgbClr val="919191"/>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Minimalist_Light_Sales Pitch_02_Win32_AS_v3" id="{A204E388-A84B-4CC6-98FC-54ED9900B3CD}" vid="{1AF041A9-EA2C-4539-9272-70AF2168FE9D}"/>
    </a:ext>
  </a:ext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lice">
  <a:themeElements>
    <a:clrScheme name="Slice">
      <a:dk1>
        <a:srgbClr val="000000"/>
      </a:dk1>
      <a:lt1>
        <a:srgbClr val="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Ephesus template">
  <a:themeElements>
    <a:clrScheme name="Custom 347">
      <a:dk1>
        <a:srgbClr val="26303D"/>
      </a:dk1>
      <a:lt1>
        <a:srgbClr val="FFFFFF"/>
      </a:lt1>
      <a:dk2>
        <a:srgbClr val="848E91"/>
      </a:dk2>
      <a:lt2>
        <a:srgbClr val="E3EAEB"/>
      </a:lt2>
      <a:accent1>
        <a:srgbClr val="1594B5"/>
      </a:accent1>
      <a:accent2>
        <a:srgbClr val="8ACBD1"/>
      </a:accent2>
      <a:accent3>
        <a:srgbClr val="AFD3AB"/>
      </a:accent3>
      <a:accent4>
        <a:srgbClr val="EBDE4F"/>
      </a:accent4>
      <a:accent5>
        <a:srgbClr val="A9AD9A"/>
      </a:accent5>
      <a:accent6>
        <a:srgbClr val="5D767C"/>
      </a:accent6>
      <a:hlink>
        <a:srgbClr val="26303D"/>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AALRR_Template">
  <a:themeElements>
    <a:clrScheme name="AALRR_Template 14">
      <a:dk1>
        <a:srgbClr val="000000"/>
      </a:dk1>
      <a:lt1>
        <a:srgbClr val="BDAF77"/>
      </a:lt1>
      <a:dk2>
        <a:srgbClr val="12175E"/>
      </a:dk2>
      <a:lt2>
        <a:srgbClr val="BDBCAF"/>
      </a:lt2>
      <a:accent1>
        <a:srgbClr val="7BC143"/>
      </a:accent1>
      <a:accent2>
        <a:srgbClr val="4C9880"/>
      </a:accent2>
      <a:accent3>
        <a:srgbClr val="DBD4BD"/>
      </a:accent3>
      <a:accent4>
        <a:srgbClr val="000000"/>
      </a:accent4>
      <a:accent5>
        <a:srgbClr val="BFDDB0"/>
      </a:accent5>
      <a:accent6>
        <a:srgbClr val="448973"/>
      </a:accent6>
      <a:hlink>
        <a:srgbClr val="E09E26"/>
      </a:hlink>
      <a:folHlink>
        <a:srgbClr val="957B34"/>
      </a:folHlink>
    </a:clrScheme>
    <a:fontScheme name="AALRR_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2500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25000" smtClean="0">
            <a:ln>
              <a:noFill/>
            </a:ln>
            <a:solidFill>
              <a:schemeClr val="tx1"/>
            </a:solidFill>
            <a:effectLst/>
            <a:latin typeface="Arial" charset="0"/>
          </a:defRPr>
        </a:defPPr>
      </a:lstStyle>
    </a:lnDef>
  </a:objectDefaults>
  <a:extraClrSchemeLst>
    <a:extraClrScheme>
      <a:clrScheme name="AALRR_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ALRR_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AALRR_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AALRR_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AALRR_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AALRR_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AALRR_Templ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AALRR_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AALRR_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AALRR_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AALRR_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AALRR_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AALRR_Template 13">
        <a:dk1>
          <a:srgbClr val="4D4D4D"/>
        </a:dk1>
        <a:lt1>
          <a:srgbClr val="BDAF77"/>
        </a:lt1>
        <a:dk2>
          <a:srgbClr val="12175E"/>
        </a:dk2>
        <a:lt2>
          <a:srgbClr val="BDBCAF"/>
        </a:lt2>
        <a:accent1>
          <a:srgbClr val="7BC143"/>
        </a:accent1>
        <a:accent2>
          <a:srgbClr val="4C9880"/>
        </a:accent2>
        <a:accent3>
          <a:srgbClr val="DBD4BD"/>
        </a:accent3>
        <a:accent4>
          <a:srgbClr val="404040"/>
        </a:accent4>
        <a:accent5>
          <a:srgbClr val="BFDDB0"/>
        </a:accent5>
        <a:accent6>
          <a:srgbClr val="448973"/>
        </a:accent6>
        <a:hlink>
          <a:srgbClr val="E09E26"/>
        </a:hlink>
        <a:folHlink>
          <a:srgbClr val="957B34"/>
        </a:folHlink>
      </a:clrScheme>
      <a:clrMap bg1="lt1" tx1="dk1" bg2="lt2" tx2="dk2" accent1="accent1" accent2="accent2" accent3="accent3" accent4="accent4" accent5="accent5" accent6="accent6" hlink="hlink" folHlink="folHlink"/>
    </a:extraClrScheme>
    <a:extraClrScheme>
      <a:clrScheme name="AALRR_Template 14">
        <a:dk1>
          <a:srgbClr val="000000"/>
        </a:dk1>
        <a:lt1>
          <a:srgbClr val="BDAF77"/>
        </a:lt1>
        <a:dk2>
          <a:srgbClr val="12175E"/>
        </a:dk2>
        <a:lt2>
          <a:srgbClr val="BDBCAF"/>
        </a:lt2>
        <a:accent1>
          <a:srgbClr val="7BC143"/>
        </a:accent1>
        <a:accent2>
          <a:srgbClr val="4C9880"/>
        </a:accent2>
        <a:accent3>
          <a:srgbClr val="DBD4BD"/>
        </a:accent3>
        <a:accent4>
          <a:srgbClr val="000000"/>
        </a:accent4>
        <a:accent5>
          <a:srgbClr val="BFDDB0"/>
        </a:accent5>
        <a:accent6>
          <a:srgbClr val="448973"/>
        </a:accent6>
        <a:hlink>
          <a:srgbClr val="E09E26"/>
        </a:hlink>
        <a:folHlink>
          <a:srgbClr val="957B34"/>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fa6e671f1cd7e4d96ff9652be322dd5e">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4e2496f70b101db0b8013f30a071bbf7"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Props1.xml><?xml version="1.0" encoding="utf-8"?>
<ds:datastoreItem xmlns:ds="http://schemas.openxmlformats.org/officeDocument/2006/customXml" ds:itemID="{E0A43D08-F4F9-4D95-9CB2-7DE37441607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029FA76-0C86-4BF1-99F1-A3115FBFFAB0}">
  <ds:schemaRefs>
    <ds:schemaRef ds:uri="http://schemas.microsoft.com/sharepoint/v3/contenttype/forms"/>
  </ds:schemaRefs>
</ds:datastoreItem>
</file>

<file path=customXml/itemProps3.xml><?xml version="1.0" encoding="utf-8"?>
<ds:datastoreItem xmlns:ds="http://schemas.openxmlformats.org/officeDocument/2006/customXml" ds:itemID="{44FAF7B5-E40C-46BE-9C83-DA251FCAE61E}">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16c05727-aa75-4e4a-9b5f-8a80a1165891"/>
    <ds:schemaRef ds:uri="71af3243-3dd4-4a8d-8c0d-dd76da1f02a5"/>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Minimalist sales pitch</Template>
  <TotalTime>0</TotalTime>
  <Words>4316</Words>
  <Application>Microsoft Office PowerPoint</Application>
  <PresentationFormat>Widescreen</PresentationFormat>
  <Paragraphs>444</Paragraphs>
  <Slides>77</Slides>
  <Notes>26</Notes>
  <HiddenSlides>0</HiddenSlides>
  <MMClips>0</MMClips>
  <ScaleCrop>false</ScaleCrop>
  <HeadingPairs>
    <vt:vector size="6" baseType="variant">
      <vt:variant>
        <vt:lpstr>Fonts Used</vt:lpstr>
      </vt:variant>
      <vt:variant>
        <vt:i4>15</vt:i4>
      </vt:variant>
      <vt:variant>
        <vt:lpstr>Theme</vt:lpstr>
      </vt:variant>
      <vt:variant>
        <vt:i4>7</vt:i4>
      </vt:variant>
      <vt:variant>
        <vt:lpstr>Slide Titles</vt:lpstr>
      </vt:variant>
      <vt:variant>
        <vt:i4>77</vt:i4>
      </vt:variant>
    </vt:vector>
  </HeadingPairs>
  <TitlesOfParts>
    <vt:vector size="99" baseType="lpstr">
      <vt:lpstr>Amatic SC</vt:lpstr>
      <vt:lpstr>Arial</vt:lpstr>
      <vt:lpstr>Arial </vt:lpstr>
      <vt:lpstr>Arial Black</vt:lpstr>
      <vt:lpstr>Calibri</vt:lpstr>
      <vt:lpstr>Calibri Light</vt:lpstr>
      <vt:lpstr>Century Gothic</vt:lpstr>
      <vt:lpstr>Encode Sans Semi Condensed</vt:lpstr>
      <vt:lpstr>Encode Sans Semi Condensed Light</vt:lpstr>
      <vt:lpstr>Lato</vt:lpstr>
      <vt:lpstr>Lato Black</vt:lpstr>
      <vt:lpstr>Libre Baskerville</vt:lpstr>
      <vt:lpstr>Noto Sans Symbols</vt:lpstr>
      <vt:lpstr>Wingdings</vt:lpstr>
      <vt:lpstr>Wingdings 3</vt:lpstr>
      <vt:lpstr>RetrospectVTI</vt:lpstr>
      <vt:lpstr>Simple Light</vt:lpstr>
      <vt:lpstr>Slice</vt:lpstr>
      <vt:lpstr>Ephesus template</vt:lpstr>
      <vt:lpstr>AALRR_Template</vt:lpstr>
      <vt:lpstr>Office Theme</vt:lpstr>
      <vt:lpstr>Ion</vt:lpstr>
      <vt:lpstr>Phil Kauble TopicAL forum</vt:lpstr>
      <vt:lpstr>PowerPoint Presentation</vt:lpstr>
      <vt:lpstr>TODAY’s Agenda </vt:lpstr>
      <vt:lpstr>PowerPoint Presentation</vt:lpstr>
      <vt:lpstr>PowerPoint Presentation</vt:lpstr>
      <vt:lpstr>California Laws Relating to Minors (2022 Edition)</vt:lpstr>
      <vt:lpstr>PowerPoint Presentation</vt:lpstr>
      <vt:lpstr>CASCWA Virtual Conference</vt:lpstr>
      <vt:lpstr>First Amendment Rights of Students</vt:lpstr>
      <vt:lpstr>First Amendment Rights of Students</vt:lpstr>
      <vt:lpstr>First Amendment Rights of Students</vt:lpstr>
      <vt:lpstr>First Amendment Rights of Students</vt:lpstr>
      <vt:lpstr>First Amendment Rights of Students</vt:lpstr>
      <vt:lpstr>First Amendment Rights of Students</vt:lpstr>
      <vt:lpstr>First Amendment Rights of Students</vt:lpstr>
      <vt:lpstr>First Amendment Rights of Students</vt:lpstr>
      <vt:lpstr>First Amendment Rights of Students</vt:lpstr>
      <vt:lpstr>First Amendment Rights of Students</vt:lpstr>
      <vt:lpstr>First Amendment Rights of Students</vt:lpstr>
      <vt:lpstr>First Amendment Rights of Students</vt:lpstr>
      <vt:lpstr>First Amendment Rights of Students</vt:lpstr>
      <vt:lpstr>First Amendment Rights of Students</vt:lpstr>
      <vt:lpstr>Lessons for California School Administrators</vt:lpstr>
      <vt:lpstr>Hypothetical Case Study</vt:lpstr>
      <vt:lpstr>Hypothetical Case Study</vt:lpstr>
      <vt:lpstr>Hypothetical Case Study</vt:lpstr>
      <vt:lpstr>Hypothetical Case Study</vt:lpstr>
      <vt:lpstr>Case Study Considerations</vt:lpstr>
      <vt:lpstr>Case Study Considerations</vt:lpstr>
      <vt:lpstr>Summary</vt:lpstr>
      <vt:lpstr>Do You Need In-District Discipline  Training, Procedures and Forms? </vt:lpstr>
      <vt:lpstr>PowerPoint Presentation</vt:lpstr>
      <vt:lpstr>PowerPoint Presentation</vt:lpstr>
      <vt:lpstr> </vt:lpstr>
      <vt:lpstr>ADMONISHMENT </vt:lpstr>
      <vt:lpstr>What does a School Resource Officer do?</vt:lpstr>
      <vt:lpstr>The role of a SRO, Years prior to Covid/Police Reform.  </vt:lpstr>
      <vt:lpstr>The Role of the SRO has and needs to change  </vt:lpstr>
      <vt:lpstr>The Role of the SRO After Covid. </vt:lpstr>
      <vt:lpstr>Collaborations on Campus </vt:lpstr>
      <vt:lpstr>ESTABLISHED – 2017 </vt:lpstr>
      <vt:lpstr>Inland Empire Law Enforcement Statistics  (September to December)</vt:lpstr>
      <vt:lpstr>Thank you for your time/ Questions? Corporal Rich Randolph – Colton PD  909 370 5000 / rrandolph@coltonca.gov</vt:lpstr>
      <vt:lpstr>PowerPoint Presentation</vt:lpstr>
      <vt:lpstr>PowerPoint Presentation</vt:lpstr>
      <vt:lpstr>PowerPoint Presentation</vt:lpstr>
      <vt:lpstr>PowerPoint Presentation</vt:lpstr>
      <vt:lpstr>Creating a District-wide Employee Wellness Program </vt:lpstr>
      <vt:lpstr>History of Wellness and Engagement</vt:lpstr>
      <vt:lpstr>Current Wellness and Engagement Program</vt:lpstr>
      <vt:lpstr>Current Wellness and Engagement Program cont...</vt:lpstr>
      <vt:lpstr>Current Wellness and Engagement Program cont...</vt:lpstr>
      <vt:lpstr>PowerPoint Presentation</vt:lpstr>
      <vt:lpstr>MENTAL HEALTH &amp; WELLNESS: A COLLABORATIVE APPROACH</vt:lpstr>
      <vt:lpstr>THE MENTAL HEALTH SERVICES TEAM</vt:lpstr>
      <vt:lpstr>SCHOOL STAFF PROFESSIONAL  DEVELOPMENT AND SUPPORT</vt:lpstr>
      <vt:lpstr>PowerPoint Presentation</vt:lpstr>
      <vt:lpstr>PowerPoint Presentation</vt:lpstr>
      <vt:lpstr>   STUDENT ENGAGEMENT AND LINKING</vt:lpstr>
      <vt:lpstr>Supporting Staff &amp; Students Through a Trauma Informed Lens</vt:lpstr>
      <vt:lpstr>Hello!</vt:lpstr>
      <vt:lpstr>Vicarious Trauma </vt:lpstr>
      <vt:lpstr>PowerPoint Presentation</vt:lpstr>
      <vt:lpstr>Empathy vs. Compassion</vt:lpstr>
      <vt:lpstr>Turning Empathy Into Compassion</vt:lpstr>
      <vt:lpstr>Why is Self Care so Important</vt:lpstr>
      <vt:lpstr>Co-Regulation 101</vt:lpstr>
      <vt:lpstr>Trauma Informed Practices for Supporting Students  </vt:lpstr>
      <vt:lpstr>Strengthening the Thinking Brain</vt:lpstr>
      <vt:lpstr>Strengthening the Thinking Brain</vt:lpstr>
      <vt:lpstr>Thanks!</vt:lpstr>
      <vt:lpstr>Future EVENTS </vt:lpstr>
      <vt:lpstr>CASCWA WEBSITE</vt:lpstr>
      <vt:lpstr>Educator’s Guide to Comprehensive School Safety Plans (2021 Edition)</vt:lpstr>
      <vt:lpstr>Campus Safety Group A non-profit corporation https://campussafetygroup.org/</vt:lpstr>
      <vt:lpstr>Evaluation</vt:lpstr>
      <vt:lpstr>Thank you for joining us today!</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2020-10-16T03:17:21Z</dcterms:created>
  <dcterms:modified xsi:type="dcterms:W3CDTF">2022-02-11T02:48:39Z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