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69a134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69a134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Hello.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Thank you LACOE for all of your work to continue to host this excellent annual event.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 I’d like to extend an enthusiastic and warm invitation to you all to join CASCWA if you are not yet a member.  We ARE here for YOU!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69a134bb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69a134bb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As noted  here — We have many supports for school districts in general and for our CWA friends in particular.  CASCWA was a life saver for me throughout my years in Student Services…particularly my first year when I was first learning my new role.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69a134bb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69a134bb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Please feel free to reach out to me if you have questions–my information is on the third slide for your convenience.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Thank you!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 action="ppaction://hlinksldjump"/>
              </a:rPr>
              <a:t>CASCWA Membership LACOE 12.9.2022  2022-2023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scwa.wildapricot.org/To-Jo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mailto:aurora.mendoza.perry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2743300" y="1549900"/>
            <a:ext cx="6227100" cy="29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</a:rPr>
              <a:t>Are you a member of the </a:t>
            </a:r>
            <a:r>
              <a:rPr lang="en" sz="2400" b="1" u="sng">
                <a:solidFill>
                  <a:srgbClr val="00FFFF"/>
                </a:solidFill>
                <a:highlight>
                  <a:srgbClr val="0D004C"/>
                </a:highlight>
              </a:rPr>
              <a:t>California Association of Supervisors of Child Welfare and Attendance</a:t>
            </a:r>
            <a:r>
              <a:rPr lang="en" sz="2400" b="1" u="sng">
                <a:solidFill>
                  <a:srgbClr val="FFFFFF"/>
                </a:solidFill>
                <a:highlight>
                  <a:srgbClr val="0D004C"/>
                </a:highlight>
              </a:rPr>
              <a:t> </a:t>
            </a:r>
            <a:endParaRPr sz="2400" b="1" u="sng">
              <a:solidFill>
                <a:srgbClr val="FFFFFF"/>
              </a:solidFill>
              <a:highlight>
                <a:srgbClr val="0D004C"/>
              </a:highlight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highlight>
                  <a:srgbClr val="0D004C"/>
                </a:highlight>
              </a:rPr>
              <a:t>also known as </a:t>
            </a:r>
            <a:r>
              <a:rPr lang="en" sz="2400" b="1">
                <a:solidFill>
                  <a:srgbClr val="00FFFF"/>
                </a:solidFill>
              </a:rPr>
              <a:t>CASCWA</a:t>
            </a:r>
            <a:r>
              <a:rPr lang="en" sz="2400" b="1">
                <a:solidFill>
                  <a:schemeClr val="dk1"/>
                </a:solidFill>
              </a:rPr>
              <a:t>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00FFFF"/>
                </a:solidFill>
              </a:rPr>
              <a:t>CASCWA</a:t>
            </a:r>
            <a:r>
              <a:rPr lang="en" sz="3100" b="1">
                <a:solidFill>
                  <a:schemeClr val="dk1"/>
                </a:solidFill>
              </a:rPr>
              <a:t> is here for YOU!</a:t>
            </a:r>
            <a:endParaRPr sz="3100" b="1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387800"/>
            <a:ext cx="6227051" cy="7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9047" t="8878" r="26860" b="15689"/>
          <a:stretch/>
        </p:blipFill>
        <p:spPr>
          <a:xfrm rot="-283220">
            <a:off x="175225" y="390900"/>
            <a:ext cx="2495550" cy="43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44650" y="842725"/>
            <a:ext cx="86547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Available Experts in Child Welfare &amp; Attendance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Up-to-Date Information on current issues, trends and findings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Connections &amp; Networking throughout California for all district staff and CWA Administrators and CWA staff in particular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In-person and Virtual Workshops available throughout the year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Annual State Conference with a plethora of resources for you to be at your best when addressing Attendance, Ed. Code, Restorative Practices, current trends,  etc.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Receive ongoing legislative updates related to CWA issues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25" y="130525"/>
            <a:ext cx="8339323" cy="7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80050" y="329175"/>
            <a:ext cx="82569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How to become a CASCWA Member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3550" y="1036425"/>
            <a:ext cx="82569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Click on this link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https://cascwa.wildapricot.org/To-Join</a:t>
            </a:r>
            <a:r>
              <a:rPr lang="en" sz="1900">
                <a:solidFill>
                  <a:schemeClr val="dk1"/>
                </a:solidFill>
              </a:rPr>
              <a:t> or the scan the 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QR Code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Please reach out to Aurora Mendoza Perry, 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CASCWA Southern Section Membership Chair 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for questions regarding available services/workshops and membership.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aurora.mendoza.perry@gmail.com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</a:rPr>
              <a:t>WE WANT </a:t>
            </a:r>
            <a:r>
              <a:rPr lang="en" sz="3400" b="1" u="sng">
                <a:solidFill>
                  <a:schemeClr val="dk1"/>
                </a:solidFill>
              </a:rPr>
              <a:t>YOU</a:t>
            </a:r>
            <a:r>
              <a:rPr lang="en" sz="3400" b="1">
                <a:solidFill>
                  <a:schemeClr val="dk1"/>
                </a:solidFill>
              </a:rPr>
              <a:t> WITH US!</a:t>
            </a:r>
            <a:endParaRPr sz="3400" b="1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088" y="2040838"/>
            <a:ext cx="1061825" cy="10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Dark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</dc:creator>
  <cp:lastModifiedBy>Frank Boehler</cp:lastModifiedBy>
  <cp:revision>1</cp:revision>
  <dcterms:modified xsi:type="dcterms:W3CDTF">2022-12-13T03:57:41Z</dcterms:modified>
</cp:coreProperties>
</file>